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97" r:id="rId7"/>
    <p:sldId id="285" r:id="rId8"/>
    <p:sldId id="287" r:id="rId9"/>
    <p:sldId id="277" r:id="rId10"/>
    <p:sldId id="278" r:id="rId11"/>
    <p:sldId id="296" r:id="rId12"/>
    <p:sldId id="298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74" y="102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Volusia!$D$12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Volusia!$C$13:$C$33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Volusia!$D$13:$D$33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A0-4B7D-B219-82F01BBDD1FA}"/>
            </c:ext>
          </c:extLst>
        </c:ser>
        <c:ser>
          <c:idx val="0"/>
          <c:order val="1"/>
          <c:tx>
            <c:strRef>
              <c:f>Volusia!$E$12</c:f>
              <c:strCache>
                <c:ptCount val="1"/>
                <c:pt idx="0">
                  <c:v>Volusia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rgbClr val="023366"/>
              </a:solidFill>
              <a:ln>
                <a:noFill/>
              </a:ln>
            </c:spPr>
          </c:marker>
          <c:cat>
            <c:strRef>
              <c:f>Volusia!$C$13:$C$33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Volusia!$E$13:$E$33</c:f>
              <c:numCache>
                <c:formatCode>"$"#,##0</c:formatCode>
                <c:ptCount val="21"/>
                <c:pt idx="0">
                  <c:v>214005.43476</c:v>
                </c:pt>
                <c:pt idx="1">
                  <c:v>240524.08679999999</c:v>
                </c:pt>
                <c:pt idx="2">
                  <c:v>293749.41123000003</c:v>
                </c:pt>
                <c:pt idx="3">
                  <c:v>327165.05462000001</c:v>
                </c:pt>
                <c:pt idx="4">
                  <c:v>292233.478</c:v>
                </c:pt>
                <c:pt idx="5">
                  <c:v>232134.23129</c:v>
                </c:pt>
                <c:pt idx="6">
                  <c:v>190636.36361999999</c:v>
                </c:pt>
                <c:pt idx="7">
                  <c:v>166657.49651999999</c:v>
                </c:pt>
                <c:pt idx="8">
                  <c:v>148150.28899</c:v>
                </c:pt>
                <c:pt idx="9">
                  <c:v>151713.85016999999</c:v>
                </c:pt>
                <c:pt idx="10">
                  <c:v>168870</c:v>
                </c:pt>
                <c:pt idx="11">
                  <c:v>185553.44310999999</c:v>
                </c:pt>
                <c:pt idx="12">
                  <c:v>201933.33338</c:v>
                </c:pt>
                <c:pt idx="13">
                  <c:v>217709.37494000001</c:v>
                </c:pt>
                <c:pt idx="14">
                  <c:v>234806.20147</c:v>
                </c:pt>
                <c:pt idx="15">
                  <c:v>253321.38594000001</c:v>
                </c:pt>
                <c:pt idx="16">
                  <c:v>266533.04655000003</c:v>
                </c:pt>
                <c:pt idx="17">
                  <c:v>286748.45448000001</c:v>
                </c:pt>
                <c:pt idx="18">
                  <c:v>315362.49073999998</c:v>
                </c:pt>
                <c:pt idx="19">
                  <c:v>351848.30878000002</c:v>
                </c:pt>
                <c:pt idx="20">
                  <c:v>330000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8AA0-4B7D-B219-82F01BBDD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2431511338314328E-2"/>
                  <c:y val="-5.3793808332661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6-4CF6-8360-5F1C2D3E6DC7}"/>
                </c:ext>
              </c:extLst>
            </c:dLbl>
            <c:dLbl>
              <c:idx val="7"/>
              <c:layout>
                <c:manualLayout>
                  <c:x val="6.4507846205945976E-2"/>
                  <c:y val="-6.1862879582560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6-4CF6-8360-5F1C2D3E6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20341</c:v>
                </c:pt>
                <c:pt idx="1">
                  <c:v>11752</c:v>
                </c:pt>
                <c:pt idx="2">
                  <c:v>8163</c:v>
                </c:pt>
                <c:pt idx="3">
                  <c:v>2162</c:v>
                </c:pt>
                <c:pt idx="4">
                  <c:v>17600</c:v>
                </c:pt>
                <c:pt idx="5">
                  <c:v>8143</c:v>
                </c:pt>
                <c:pt idx="6">
                  <c:v>6702</c:v>
                </c:pt>
                <c:pt idx="7">
                  <c:v>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6-4CF6-8360-5F1C2D3E6DC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11503</c:v>
                </c:pt>
                <c:pt idx="1">
                  <c:v>17064</c:v>
                </c:pt>
                <c:pt idx="2">
                  <c:v>29155</c:v>
                </c:pt>
                <c:pt idx="3">
                  <c:v>77055</c:v>
                </c:pt>
                <c:pt idx="4">
                  <c:v>4271</c:v>
                </c:pt>
                <c:pt idx="5">
                  <c:v>3298</c:v>
                </c:pt>
                <c:pt idx="6">
                  <c:v>8388</c:v>
                </c:pt>
                <c:pt idx="7">
                  <c:v>15065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6-4CF6-8360-5F1C2D3E6D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Volusia!$A$5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Volusia!$B$3:$U$4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Volusia!$B$5:$U$5</c:f>
              <c:numCache>
                <c:formatCode>_(* #,##0_);_(* \(#,##0\);_(* "-"??_);_(@_)</c:formatCode>
                <c:ptCount val="20"/>
                <c:pt idx="0">
                  <c:v>735</c:v>
                </c:pt>
                <c:pt idx="1">
                  <c:v>668</c:v>
                </c:pt>
                <c:pt idx="2">
                  <c:v>904</c:v>
                </c:pt>
                <c:pt idx="3">
                  <c:v>762</c:v>
                </c:pt>
                <c:pt idx="4">
                  <c:v>671</c:v>
                </c:pt>
                <c:pt idx="5">
                  <c:v>217</c:v>
                </c:pt>
                <c:pt idx="6">
                  <c:v>522</c:v>
                </c:pt>
                <c:pt idx="7">
                  <c:v>707</c:v>
                </c:pt>
                <c:pt idx="8">
                  <c:v>677</c:v>
                </c:pt>
                <c:pt idx="9">
                  <c:v>487</c:v>
                </c:pt>
                <c:pt idx="10">
                  <c:v>658</c:v>
                </c:pt>
                <c:pt idx="11">
                  <c:v>760</c:v>
                </c:pt>
                <c:pt idx="12">
                  <c:v>746</c:v>
                </c:pt>
                <c:pt idx="13">
                  <c:v>919</c:v>
                </c:pt>
                <c:pt idx="14">
                  <c:v>1019</c:v>
                </c:pt>
                <c:pt idx="15">
                  <c:v>922</c:v>
                </c:pt>
                <c:pt idx="16">
                  <c:v>813</c:v>
                </c:pt>
                <c:pt idx="17">
                  <c:v>957</c:v>
                </c:pt>
                <c:pt idx="18">
                  <c:v>996</c:v>
                </c:pt>
                <c:pt idx="19">
                  <c:v>897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BD3-4C5A-AAA7-DC995B3C1726}"/>
            </c:ext>
          </c:extLst>
        </c:ser>
        <c:ser>
          <c:idx val="1"/>
          <c:order val="1"/>
          <c:tx>
            <c:strRef>
              <c:f>Volusia!$A$6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Volusia!$B$3:$U$4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Volusia!$B$6:$U$6</c:f>
              <c:numCache>
                <c:formatCode>_(* #,##0_);_(* \(#,##0\);_(* "-"??_);_(@_)</c:formatCode>
                <c:ptCount val="20"/>
                <c:pt idx="0">
                  <c:v>326</c:v>
                </c:pt>
                <c:pt idx="1">
                  <c:v>278</c:v>
                </c:pt>
                <c:pt idx="2">
                  <c:v>240</c:v>
                </c:pt>
                <c:pt idx="3">
                  <c:v>251</c:v>
                </c:pt>
                <c:pt idx="4">
                  <c:v>199</c:v>
                </c:pt>
                <c:pt idx="5">
                  <c:v>12</c:v>
                </c:pt>
                <c:pt idx="6">
                  <c:v>74</c:v>
                </c:pt>
                <c:pt idx="7">
                  <c:v>54</c:v>
                </c:pt>
                <c:pt idx="8">
                  <c:v>52</c:v>
                </c:pt>
                <c:pt idx="9">
                  <c:v>43</c:v>
                </c:pt>
                <c:pt idx="10">
                  <c:v>83</c:v>
                </c:pt>
                <c:pt idx="11">
                  <c:v>105</c:v>
                </c:pt>
                <c:pt idx="12">
                  <c:v>163</c:v>
                </c:pt>
                <c:pt idx="13">
                  <c:v>196</c:v>
                </c:pt>
                <c:pt idx="14">
                  <c:v>165</c:v>
                </c:pt>
                <c:pt idx="15">
                  <c:v>59</c:v>
                </c:pt>
                <c:pt idx="16">
                  <c:v>82</c:v>
                </c:pt>
                <c:pt idx="17">
                  <c:v>190</c:v>
                </c:pt>
                <c:pt idx="18">
                  <c:v>206</c:v>
                </c:pt>
                <c:pt idx="19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D3-4C5A-AAA7-DC995B3C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Auto Techs and Mechanics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B9027E-908E-4A29-95AD-73FB6390E4A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>
            <a:latin typeface="Tw Cen MT" panose="020B0602020104020603" pitchFamily="34" charset="0"/>
          </a:endParaRPr>
        </a:p>
      </dgm:t>
    </dgm:pt>
    <dgm:pt modelId="{E7078A4B-09B9-45B1-9646-AE57733EFBA4}" type="parTrans" cxnId="{F6F4A7D5-6752-48AD-82B0-B3058AD93A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DA8D901-D06F-4FE1-8707-86089E526B68}" type="sibTrans" cxnId="{F6F4A7D5-6752-48AD-82B0-B3058AD93A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8D6DD9-468F-465E-AF2E-6BCAD39341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Child, Family, and School Social Workers</a:t>
          </a:r>
          <a:endParaRPr lang="en-US">
            <a:latin typeface="Tw Cen MT" panose="020B0602020104020603" pitchFamily="34" charset="0"/>
          </a:endParaRPr>
        </a:p>
      </dgm:t>
    </dgm:pt>
    <dgm:pt modelId="{BC8A8A57-5C8E-409E-9161-3E44E5C99D2B}" type="parTrans" cxnId="{32F99CC9-EF33-4665-B3D7-A3463B6776F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1A59AF-27B8-48D0-93F7-E13483B4A177}" type="sibTrans" cxnId="{32F99CC9-EF33-4665-B3D7-A3463B6776F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6A76BD-C821-4760-8BDF-A13B47E8A8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C2BAC372-C1FE-48A9-8261-26E8304E1B16}" type="parTrans" cxnId="{58BCA370-3A36-47D4-8948-5C28B0DECC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2517626-81ED-4B58-824E-3D4A144A4E89}" type="sibTrans" cxnId="{58BCA370-3A36-47D4-8948-5C28B0DECC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0485973-10C6-4EA2-A219-E78E0E56DE6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16C4671D-3630-417B-BB07-DE03159D0EB9}" type="parTrans" cxnId="{6FAC744F-E706-4786-A34D-12C22619CFE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7DFA1D-3A50-481F-A280-1140588595AC}" type="sibTrans" cxnId="{6FAC744F-E706-4786-A34D-12C22619CFE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0DB337-B735-4A24-8B69-A830CB18B4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Electricians</a:t>
          </a:r>
          <a:endParaRPr lang="en-US">
            <a:latin typeface="Tw Cen MT" panose="020B0602020104020603" pitchFamily="34" charset="0"/>
          </a:endParaRPr>
        </a:p>
      </dgm:t>
    </dgm:pt>
    <dgm:pt modelId="{8F293068-C7F4-4B19-9A50-9D706859EA43}" type="parTrans" cxnId="{64FCDE10-42CC-4ED6-B94F-D11E8BA48D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D28B6D8-99CD-4E59-B541-E9A0C6A20FA7}" type="sibTrans" cxnId="{64FCDE10-42CC-4ED6-B94F-D11E8BA48D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D5292A-99E8-4C72-BA0E-FA1072E5ADC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HVAC and Refrigeration Mechanics</a:t>
          </a:r>
          <a:endParaRPr lang="en-US">
            <a:latin typeface="Tw Cen MT" panose="020B0602020104020603" pitchFamily="34" charset="0"/>
          </a:endParaRPr>
        </a:p>
      </dgm:t>
    </dgm:pt>
    <dgm:pt modelId="{64D64E5C-E8AA-459C-80E0-E4E8F432E59A}" type="parTrans" cxnId="{9B0D1BD7-73FA-4B77-8F1F-96872ECAEA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50F697-48AF-4BC6-A757-28DFA84C36CA}" type="sibTrans" cxnId="{9B0D1BD7-73FA-4B77-8F1F-96872ECAEA0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233B67-4B90-45CF-A5F3-C6042238FB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Heavy and Tractor-Trailer Truck Drivers</a:t>
          </a:r>
          <a:endParaRPr lang="en-US">
            <a:latin typeface="Tw Cen MT" panose="020B0602020104020603" pitchFamily="34" charset="0"/>
          </a:endParaRPr>
        </a:p>
      </dgm:t>
    </dgm:pt>
    <dgm:pt modelId="{4EF0CD54-336D-4050-80BC-677DB0678644}" type="parTrans" cxnId="{18FC610C-969F-49B4-8F33-C30E3988632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C99DC35-57DF-4EFB-B9B0-1A28CC604A4D}" type="sibTrans" cxnId="{18FC610C-969F-49B4-8F33-C30E3988632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F8099A-00A5-419D-A33E-0E80CAFA40C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Middle School Teachers</a:t>
          </a:r>
          <a:endParaRPr lang="en-US">
            <a:latin typeface="Tw Cen MT" panose="020B0602020104020603" pitchFamily="34" charset="0"/>
          </a:endParaRPr>
        </a:p>
      </dgm:t>
    </dgm:pt>
    <dgm:pt modelId="{F5CF8BE5-DA30-4896-9709-C61292170D89}" type="parTrans" cxnId="{1D532F2B-90F3-4B9D-9713-13FC5E2F46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A273BF-3995-4D29-A14C-4B8D95E9E0B4}" type="sibTrans" cxnId="{1D532F2B-90F3-4B9D-9713-13FC5E2F46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631402-12C5-4C9F-BB53-CA28B6D2B7E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Plumbers, Pipefitters, and Steamfitters</a:t>
          </a:r>
          <a:endParaRPr lang="en-US">
            <a:latin typeface="Tw Cen MT" panose="020B0602020104020603" pitchFamily="34" charset="0"/>
          </a:endParaRPr>
        </a:p>
      </dgm:t>
    </dgm:pt>
    <dgm:pt modelId="{1B6ED59E-C33A-47B8-A7E8-D4380B851D69}" type="parTrans" cxnId="{2338982D-297D-4768-8080-56FF2A9D46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503B5A-9D4D-469D-8010-909611675390}" type="sibTrans" cxnId="{2338982D-297D-4768-8080-56FF2A9D46F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E5DF80-160D-4092-A934-D2A7DB19E1E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5A2C7A35-3992-4D7F-A5CD-DC338B88256B}" type="parTrans" cxnId="{0EBEB7E9-2201-4BDA-AA1B-B4051ADC78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DB82D1-EF67-42C8-A709-BCE0B5F75253}" type="sibTrans" cxnId="{0EBEB7E9-2201-4BDA-AA1B-B4051ADC78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C06353-2F2E-4222-A5CB-57EBFD1525D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F9D797DA-72EA-443B-B49D-8D6AE93E2714}" type="parTrans" cxnId="{829638B2-BBCA-4FC4-B2B7-74508E790B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F42FF3-6C4B-4027-A2CD-50843F85B396}" type="sibTrans" cxnId="{829638B2-BBCA-4FC4-B2B7-74508E790B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A4F758-A4D6-4F34-BF25-6D91F74CDE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>
            <a:latin typeface="Tw Cen MT" panose="020B0602020104020603" pitchFamily="34" charset="0"/>
          </a:endParaRPr>
        </a:p>
      </dgm:t>
    </dgm:pt>
    <dgm:pt modelId="{8633B08C-616D-4321-98D8-B378C9163DC2}" type="parTrans" cxnId="{1F54E85F-D4E4-4511-B548-0FE950F8B9E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58BFD4-A31F-485D-ACD7-2076A245E2ED}" type="sibTrans" cxnId="{1F54E85F-D4E4-4511-B548-0FE950F8B9E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BD6B54-426B-4255-918A-84FE53D9E53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5357B236-849B-459D-B991-088658ED0217}" type="parTrans" cxnId="{45E1BDDD-12B2-48A9-B7B2-0B9A0EA2E4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3DF6AE-B055-4745-BE93-F363385B176F}" type="sibTrans" cxnId="{45E1BDDD-12B2-48A9-B7B2-0B9A0EA2E43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DB2A5F0-1CFE-4C88-A450-F2191D9E167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A66F855B-81B0-440E-8697-19DA319A62B9}" type="parTrans" cxnId="{F9A47DB3-8445-471D-B6F2-B233F8738F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E23747-A0AE-476E-AFDE-D2C796ECBBD4}" type="sibTrans" cxnId="{F9A47DB3-8445-471D-B6F2-B233F8738F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19A884-9EEC-4732-9916-AC992DA6E67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09036F28-031A-40F1-8EDB-EF2CC7F24071}" type="parTrans" cxnId="{8632FA86-A0B7-40C6-ABF5-FF336A60B5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544562-DBAC-49B4-BA31-DF3419197B90}" type="sibTrans" cxnId="{8632FA86-A0B7-40C6-ABF5-FF336A60B5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8C5D858-77CE-43FC-8AA9-D8A380226FF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Dishwashers</a:t>
          </a:r>
          <a:endParaRPr lang="en-US" dirty="0">
            <a:latin typeface="Tw Cen MT" panose="020B0602020104020603" pitchFamily="34" charset="0"/>
          </a:endParaRPr>
        </a:p>
      </dgm:t>
    </dgm:pt>
    <dgm:pt modelId="{518759A0-9B8F-4491-A83F-1A87A09E2077}" type="parTrans" cxnId="{A5845B6D-E610-4EC2-B173-0DDAB730AA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21BD1BE-17CD-4AE8-909C-5F8816033081}" type="sibTrans" cxnId="{A5845B6D-E610-4EC2-B173-0DDAB730AA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7E8C83-5938-43A5-8E59-6D76A233B74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Hairdressers</a:t>
          </a:r>
          <a:endParaRPr lang="en-US" dirty="0">
            <a:latin typeface="Tw Cen MT" panose="020B0602020104020603" pitchFamily="34" charset="0"/>
          </a:endParaRPr>
        </a:p>
      </dgm:t>
    </dgm:pt>
    <dgm:pt modelId="{15C3F338-3579-428B-96DC-E2EF242DCEC0}" type="parTrans" cxnId="{219EF19A-EC47-4EFF-9F9E-6DEA631B14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CB4E70-57B5-493E-9D22-A0B54CCCCB09}" type="sibTrans" cxnId="{219EF19A-EC47-4EFF-9F9E-6DEA631B145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346023-6208-4DC2-8AD3-B4D921E427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398CE301-C0BC-41C0-A202-EB177CCD1008}" type="parTrans" cxnId="{C00D4A00-7F66-42CD-AEEB-61F921CAF5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0D79DB-14F2-4538-89AA-55F739619D5B}" type="sibTrans" cxnId="{C00D4A00-7F66-42CD-AEEB-61F921CAF5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0219E2-3FA7-47E7-81E9-09E042BF0F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277B871A-A89C-40DB-AF24-6B96340DDC16}" type="parTrans" cxnId="{046DE13B-66C6-4D4B-9D4C-299F0A3F9E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2A7575-40DB-4525-99B0-CE16C46067AA}" type="sibTrans" cxnId="{046DE13B-66C6-4D4B-9D4C-299F0A3F9E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51C2D0-8BBE-4213-8E41-ADEB9192529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20759FA6-A1F4-4099-AFE4-C0412EC8B346}" type="parTrans" cxnId="{B83627EB-1A69-475D-A033-9394935FED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D48DF2-7D43-4897-B406-5F5FAF880AD3}" type="sibTrans" cxnId="{B83627EB-1A69-475D-A033-9394935FED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DA71EE-ED8E-4088-80B9-E988C6D032D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FE9B78FD-7041-4B06-8C03-8EF3EB1C0B19}" type="parTrans" cxnId="{76A004AE-98AB-4CF4-A9C4-923036D58F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95205B9-77BA-42A6-8DBD-BAE012469F95}" type="sibTrans" cxnId="{76A004AE-98AB-4CF4-A9C4-923036D58F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EE9BA5-3828-4716-B5F2-4CC0917E02C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B73973E2-0AF7-4B0F-A9FF-5159F99F0CC7}" type="parTrans" cxnId="{268C2A9F-33A8-49D1-AC3D-3F03EAD9B4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2DD508-C021-4664-BBFB-72E477D35D96}" type="sibTrans" cxnId="{268C2A9F-33A8-49D1-AC3D-3F03EAD9B4B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CA01D0-8BFA-4C48-8C64-9611993AEB8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144E5F72-C39D-46FA-B301-162ECB6A0F85}" type="parTrans" cxnId="{02464E6B-D9AE-4340-A785-7445365F60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DD69BE-0D56-4A1C-952A-16548BAB4E0B}" type="sibTrans" cxnId="{02464E6B-D9AE-4340-A785-7445365F60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0159F8-A860-4DE2-9A83-B660D39FB57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0A1F8C98-0D2A-469D-9017-7AB8A1CF7759}" type="parTrans" cxnId="{07604B1C-4B30-401F-919F-2CB253D77D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0CC3CC-80F4-4FA2-9545-F13A1411E678}" type="sibTrans" cxnId="{07604B1C-4B30-401F-919F-2CB253D77D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B12F67-F9ED-4CC6-A8F0-2C8E520A32B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B83BFF45-DEFD-470C-A9BD-A9CD59E5C170}" type="parTrans" cxnId="{F67A24BA-4E7E-4558-951C-28C34A4A20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CBD89F-3834-4FEC-BA99-E26796935E80}" type="sibTrans" cxnId="{F67A24BA-4E7E-4558-951C-28C34A4A20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1E8D26-7E5D-43A4-B3C3-2C681ACE94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42352B15-A2B8-49FB-B0DC-23C14536F136}" type="parTrans" cxnId="{87F5A664-645B-4C77-9CB6-3F3537A3C7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BC116D-8577-4CDF-BE4E-27EB4F7EEE5B}" type="sibTrans" cxnId="{87F5A664-645B-4C77-9CB6-3F3537A3C7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76E405-BA29-46D8-97E3-36FEBC539D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CD48ED79-01A1-4042-A339-17CCE1921671}" type="parTrans" cxnId="{E0423769-39F8-44B4-BBC4-2273DE95EC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85A65C-911B-4D76-858B-944DC83DD9E6}" type="sibTrans" cxnId="{E0423769-39F8-44B4-BBC4-2273DE95EC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E7427E-C5C3-48BA-B985-56F739A8B13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Guards</a:t>
          </a:r>
          <a:endParaRPr lang="en-US" dirty="0">
            <a:latin typeface="Tw Cen MT" panose="020B0602020104020603" pitchFamily="34" charset="0"/>
          </a:endParaRPr>
        </a:p>
      </dgm:t>
    </dgm:pt>
    <dgm:pt modelId="{9387AA26-E1E5-4DE2-B368-2D03E82F99CD}" type="parTrans" cxnId="{F37AA4BD-FA35-4C85-A52C-1FEBCE82CA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AE4B7C-D3E4-40E6-A1CA-BC198228956D}" type="sibTrans" cxnId="{F37AA4BD-FA35-4C85-A52C-1FEBCE82CA7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40F474D-067C-41BB-9506-364585BB24D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FC6CA524-C146-417E-9AF7-AA199D45CC85}" type="parTrans" cxnId="{26B7AB03-723A-4F52-AF79-22C3918A95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B528A2-2428-47C6-9790-1CEF9AD374F3}" type="sibTrans" cxnId="{26B7AB03-723A-4F52-AF79-22C3918A957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BBEDD2-F81B-4A72-A904-07A5FD1C1D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7F90B643-262C-47E2-8353-147AD355FC33}" type="parTrans" cxnId="{B2C8F298-C311-4F64-A6C6-53C0822C9D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15822D-DD88-4609-A4D0-FAB8E5FB2F57}" type="sibTrans" cxnId="{B2C8F298-C311-4F64-A6C6-53C0822C9D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26FAE1-FEE1-451F-A070-0CF1C37806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E3A05959-8B34-44DD-AA8E-A1F88E59F507}" type="parTrans" cxnId="{C419E36C-5B4F-4D25-9843-94CA9D0B42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8E6505-E6DF-4F2D-8346-375F193650D1}" type="sibTrans" cxnId="{C419E36C-5B4F-4D25-9843-94CA9D0B42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6D9C39-0234-4A96-9621-C6EFF2823D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68760FA2-7D67-4AC0-9284-D50796E52047}" type="parTrans" cxnId="{D8F55536-2571-42F2-B14B-888A375A00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D3C803-71E3-4C78-817A-5E9CACD6D820}" type="sibTrans" cxnId="{D8F55536-2571-42F2-B14B-888A375A00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772825-9030-4B99-93BA-C31011F99C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9075981D-E7B6-43FE-95D0-73F4AC5B9294}" type="parTrans" cxnId="{42C8BA31-2ABF-4F81-81AD-814CDFD213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C7B55D-3430-4BF6-A535-F9CB76594929}" type="sibTrans" cxnId="{42C8BA31-2ABF-4F81-81AD-814CDFD213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D5BE50-6793-46DF-BE6B-3722A59B71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9D0F7F-AEC5-441B-8B98-E99B56007254}" type="parTrans" cxnId="{F8B73AC6-A8BF-4DE1-9E02-38312CCB3D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BFFB2A-AF2F-40DD-A659-3AA5B3DCC740}" type="sibTrans" cxnId="{F8B73AC6-A8BF-4DE1-9E02-38312CCB3D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FC21B0-C7A2-4327-B6FC-860D49BD73E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7344C9C8-DBED-42BA-97F2-E2C405A45724}" type="parTrans" cxnId="{549AA134-6F9F-498F-9FD9-2D5D61E32EB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FFCE1F-B69F-458F-8B00-4097C36B93AB}" type="sibTrans" cxnId="{549AA134-6F9F-498F-9FD9-2D5D61E32EB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2E9B5E-B6B3-4E49-B5E9-D98D8C2FE0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E67C3939-F749-476F-9FC7-46E570B07036}" type="parTrans" cxnId="{90DCBE19-DC72-4299-9D01-4E1CF304CA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1A5B2D-1F5F-41A6-A16F-15596F5CB0F9}" type="sibTrans" cxnId="{90DCBE19-DC72-4299-9D01-4E1CF304CAC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9D7EDE-A48F-43B1-BDEB-83C46D35A3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344A9D69-3ED6-4181-A217-45D7C7A4CB57}" type="parTrans" cxnId="{C072005A-F096-4C9B-9B99-7D4A85F151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553B5D-A7BC-4F2E-817F-E04A673D7075}" type="sibTrans" cxnId="{C072005A-F096-4C9B-9B99-7D4A85F151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1AD8C8-900F-40B9-BDB3-1C57A6EDEC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6FF5F0AF-031E-4E42-B50B-CAD73D700AF3}" type="parTrans" cxnId="{43DB0B6E-6EB6-429C-8700-14F7AB2F33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4C082D-C18B-4971-99DA-D8FACE8BA76A}" type="sibTrans" cxnId="{43DB0B6E-6EB6-429C-8700-14F7AB2F33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944F3E-CF87-487D-B3AC-D34F00AE5A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CDE8EBF7-3727-46CA-858D-9D7C945579A9}" type="parTrans" cxnId="{8B98CE1E-8946-4BF2-959D-8D6EAA2C96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9D64D1-8D0C-424F-9E7E-C2AEF7BF4FD0}" type="sibTrans" cxnId="{8B98CE1E-8946-4BF2-959D-8D6EAA2C96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9DCCAA-F4A3-45F8-BF96-2F78790EA44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DCFAAFA4-F8A9-4D1F-817B-3C49B9C4212A}" type="parTrans" cxnId="{24737A8F-11DE-49CE-83CA-48E785D867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45FF82-3320-4493-84E2-E79B63C03571}" type="sibTrans" cxnId="{24737A8F-11DE-49CE-83CA-48E785D867F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0D4A00-7F66-42CD-AEEB-61F921CAF58C}" srcId="{984116C9-7CB8-4743-8FBA-68A8BA0D0389}" destId="{12346023-6208-4DC2-8AD3-B4D921E42729}" srcOrd="7" destOrd="0" parTransId="{398CE301-C0BC-41C0-A202-EB177CCD1008}" sibTransId="{C80D79DB-14F2-4538-89AA-55F739619D5B}"/>
    <dgm:cxn modelId="{26B7AB03-723A-4F52-AF79-22C3918A957D}" srcId="{984116C9-7CB8-4743-8FBA-68A8BA0D0389}" destId="{840F474D-067C-41BB-9506-364585BB24D0}" srcOrd="18" destOrd="0" parTransId="{FC6CA524-C146-417E-9AF7-AA199D45CC85}" sibTransId="{F7B528A2-2428-47C6-9790-1CEF9AD374F3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8FC610C-969F-49B4-8F33-C30E39886323}" srcId="{4F795D33-588E-4F04-A4A9-549DB1C8E26C}" destId="{C8233B67-4B90-45CF-A5F3-C6042238FB07}" srcOrd="7" destOrd="0" parTransId="{4EF0CD54-336D-4050-80BC-677DB0678644}" sibTransId="{5C99DC35-57DF-4EFB-B9B0-1A28CC604A4D}"/>
    <dgm:cxn modelId="{2CCF430D-F6F0-4A76-8DB8-EF8796187AA0}" type="presOf" srcId="{840F474D-067C-41BB-9506-364585BB24D0}" destId="{0045AAE0-9BB3-4F66-A39D-FC0233DDC39E}" srcOrd="0" destOrd="18" presId="urn:microsoft.com/office/officeart/2005/8/layout/hList1"/>
    <dgm:cxn modelId="{99504C0E-AED6-4B25-9AA7-A8701EA97846}" type="presOf" srcId="{D4D5292A-99E8-4C72-BA0E-FA1072E5ADC1}" destId="{34083978-5BA0-40E3-AB18-2F3A89BB9529}" srcOrd="0" destOrd="6" presId="urn:microsoft.com/office/officeart/2005/8/layout/hList1"/>
    <dgm:cxn modelId="{64FCDE10-42CC-4ED6-B94F-D11E8BA48D91}" srcId="{4F795D33-588E-4F04-A4A9-549DB1C8E26C}" destId="{1C0DB337-B735-4A24-8B69-A830CB18B4EB}" srcOrd="5" destOrd="0" parTransId="{8F293068-C7F4-4B19-9A50-9D706859EA43}" sibTransId="{4D28B6D8-99CD-4E59-B541-E9A0C6A20FA7}"/>
    <dgm:cxn modelId="{EB5AF813-B2BF-4576-8B35-0378CEAD5DC1}" type="presOf" srcId="{3A51C2D0-8BBE-4213-8E41-ADEB91925293}" destId="{0045AAE0-9BB3-4F66-A39D-FC0233DDC39E}" srcOrd="0" destOrd="9" presId="urn:microsoft.com/office/officeart/2005/8/layout/hList1"/>
    <dgm:cxn modelId="{72FBFF16-F514-4C05-B889-A97FD35E4266}" type="presOf" srcId="{BF1E8D26-7E5D-43A4-B3C3-2C681ACE94ED}" destId="{0045AAE0-9BB3-4F66-A39D-FC0233DDC39E}" srcOrd="0" destOrd="15" presId="urn:microsoft.com/office/officeart/2005/8/layout/hList1"/>
    <dgm:cxn modelId="{90DCBE19-DC72-4299-9D01-4E1CF304CAC8}" srcId="{930452E1-293A-4804-9AD2-E53B94608D56}" destId="{4C2E9B5E-B6B3-4E49-B5E9-D98D8C2FE029}" srcOrd="6" destOrd="0" parTransId="{E67C3939-F749-476F-9FC7-46E570B07036}" sibTransId="{2B1A5B2D-1F5F-41A6-A16F-15596F5CB0F9}"/>
    <dgm:cxn modelId="{07604B1C-4B30-401F-919F-2CB253D77DBB}" srcId="{984116C9-7CB8-4743-8FBA-68A8BA0D0389}" destId="{AE0159F8-A860-4DE2-9A83-B660D39FB570}" srcOrd="13" destOrd="0" parTransId="{0A1F8C98-0D2A-469D-9017-7AB8A1CF7759}" sibTransId="{150CC3CC-80F4-4FA2-9545-F13A1411E678}"/>
    <dgm:cxn modelId="{8B98CE1E-8946-4BF2-959D-8D6EAA2C9601}" srcId="{930452E1-293A-4804-9AD2-E53B94608D56}" destId="{79944F3E-CF87-487D-B3AC-D34F00AE5A3C}" srcOrd="9" destOrd="0" parTransId="{CDE8EBF7-3727-46CA-858D-9D7C945579A9}" sibTransId="{179D64D1-8D0C-424F-9E7E-C2AEF7BF4FD0}"/>
    <dgm:cxn modelId="{4E497921-66EC-49E5-8425-15C96FFECD2E}" type="presOf" srcId="{3B8D6DD9-468F-465E-AF2E-6BCAD393419B}" destId="{34083978-5BA0-40E3-AB18-2F3A89BB9529}" srcOrd="0" destOrd="2" presId="urn:microsoft.com/office/officeart/2005/8/layout/hList1"/>
    <dgm:cxn modelId="{87DF7A27-768A-4CC1-BEE6-9E25682F0296}" type="presOf" srcId="{4C2E9B5E-B6B3-4E49-B5E9-D98D8C2FE029}" destId="{11FB7C73-6081-42C7-8E15-28075061167B}" srcOrd="0" destOrd="6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1D532F2B-90F3-4B9D-9713-13FC5E2F46E2}" srcId="{4F795D33-588E-4F04-A4A9-549DB1C8E26C}" destId="{4BF8099A-00A5-419D-A33E-0E80CAFA40CE}" srcOrd="8" destOrd="0" parTransId="{F5CF8BE5-DA30-4896-9709-C61292170D89}" sibTransId="{57A273BF-3995-4D29-A14C-4B8D95E9E0B4}"/>
    <dgm:cxn modelId="{2338982D-297D-4768-8080-56FF2A9D46FE}" srcId="{4F795D33-588E-4F04-A4A9-549DB1C8E26C}" destId="{4E631402-12C5-4C9F-BB53-CA28B6D2B7E2}" srcOrd="9" destOrd="0" parTransId="{1B6ED59E-C33A-47B8-A7E8-D4380B851D69}" sibTransId="{F1503B5A-9D4D-469D-8010-909611675390}"/>
    <dgm:cxn modelId="{42C8BA31-2ABF-4F81-81AD-814CDFD21301}" srcId="{930452E1-293A-4804-9AD2-E53B94608D56}" destId="{5F772825-9030-4B99-93BA-C31011F99CED}" srcOrd="3" destOrd="0" parTransId="{9075981D-E7B6-43FE-95D0-73F4AC5B9294}" sibTransId="{E7C7B55D-3430-4BF6-A535-F9CB76594929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549AA134-6F9F-498F-9FD9-2D5D61E32EB8}" srcId="{930452E1-293A-4804-9AD2-E53B94608D56}" destId="{E7FC21B0-C7A2-4327-B6FC-860D49BD73E8}" srcOrd="5" destOrd="0" parTransId="{7344C9C8-DBED-42BA-97F2-E2C405A45724}" sibTransId="{3AFFCE1F-B69F-458F-8B00-4097C36B93AB}"/>
    <dgm:cxn modelId="{D8F55536-2571-42F2-B14B-888A375A00CB}" srcId="{930452E1-293A-4804-9AD2-E53B94608D56}" destId="{506D9C39-0234-4A96-9621-C6EFF2823DCD}" srcOrd="2" destOrd="0" parTransId="{68760FA2-7D67-4AC0-9284-D50796E52047}" sibTransId="{E2D3C803-71E3-4C78-817A-5E9CACD6D820}"/>
    <dgm:cxn modelId="{046DE13B-66C6-4D4B-9D4C-299F0A3F9E31}" srcId="{984116C9-7CB8-4743-8FBA-68A8BA0D0389}" destId="{B90219E2-3FA7-47E7-81E9-09E042BF0FEB}" srcOrd="8" destOrd="0" parTransId="{277B871A-A89C-40DB-AF24-6B96340DDC16}" sibTransId="{8C2A7575-40DB-4525-99B0-CE16C46067A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CE1E065F-10CB-4E47-A39E-9D6C24A4FF23}" type="presOf" srcId="{32D5BE50-6793-46DF-BE6B-3722A59B712E}" destId="{11FB7C73-6081-42C7-8E15-28075061167B}" srcOrd="0" destOrd="4" presId="urn:microsoft.com/office/officeart/2005/8/layout/hList1"/>
    <dgm:cxn modelId="{1F54E85F-D4E4-4511-B548-0FE950F8B9E6}" srcId="{984116C9-7CB8-4743-8FBA-68A8BA0D0389}" destId="{C2A4F758-A4D6-4F34-BF25-6D91F74CDE90}" srcOrd="1" destOrd="0" parTransId="{8633B08C-616D-4321-98D8-B378C9163DC2}" sibTransId="{7058BFD4-A31F-485D-ACD7-2076A245E2ED}"/>
    <dgm:cxn modelId="{808E8560-FAC5-4551-A87F-F804AEA83614}" type="presOf" srcId="{46DA71EE-ED8E-4088-80B9-E988C6D032DA}" destId="{0045AAE0-9BB3-4F66-A39D-FC0233DDC39E}" srcOrd="0" destOrd="10" presId="urn:microsoft.com/office/officeart/2005/8/layout/hList1"/>
    <dgm:cxn modelId="{67A42A62-2799-49F9-87F7-42EB55B1904C}" type="presOf" srcId="{056A76BD-C821-4760-8BDF-A13B47E8A8D8}" destId="{34083978-5BA0-40E3-AB18-2F3A89BB9529}" srcOrd="0" destOrd="3" presId="urn:microsoft.com/office/officeart/2005/8/layout/hList1"/>
    <dgm:cxn modelId="{17691143-D85C-45D4-BBAB-4839A511BDCF}" type="presOf" srcId="{AE0159F8-A860-4DE2-9A83-B660D39FB570}" destId="{0045AAE0-9BB3-4F66-A39D-FC0233DDC39E}" srcOrd="0" destOrd="13" presId="urn:microsoft.com/office/officeart/2005/8/layout/hList1"/>
    <dgm:cxn modelId="{1E429964-C2B5-4E24-BFCC-C00834AEDEEC}" type="presOf" srcId="{6A76E405-BA29-46D8-97E3-36FEBC539D1E}" destId="{0045AAE0-9BB3-4F66-A39D-FC0233DDC39E}" srcOrd="0" destOrd="16" presId="urn:microsoft.com/office/officeart/2005/8/layout/hList1"/>
    <dgm:cxn modelId="{87F5A664-645B-4C77-9CB6-3F3537A3C7C7}" srcId="{984116C9-7CB8-4743-8FBA-68A8BA0D0389}" destId="{BF1E8D26-7E5D-43A4-B3C3-2C681ACE94ED}" srcOrd="15" destOrd="0" parTransId="{42352B15-A2B8-49FB-B0DC-23C14536F136}" sibTransId="{C2BC116D-8577-4CDF-BE4E-27EB4F7EEE5B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FD21E966-2F32-4883-8C16-25761DD9C0B5}" type="presOf" srcId="{B90219E2-3FA7-47E7-81E9-09E042BF0FEB}" destId="{0045AAE0-9BB3-4F66-A39D-FC0233DDC39E}" srcOrd="0" destOrd="8" presId="urn:microsoft.com/office/officeart/2005/8/layout/hList1"/>
    <dgm:cxn modelId="{E0423769-39F8-44B4-BBC4-2273DE95EC29}" srcId="{984116C9-7CB8-4743-8FBA-68A8BA0D0389}" destId="{6A76E405-BA29-46D8-97E3-36FEBC539D1E}" srcOrd="16" destOrd="0" parTransId="{CD48ED79-01A1-4042-A339-17CCE1921671}" sibTransId="{9385A65C-911B-4D76-858B-944DC83DD9E6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BA1DA149-FE24-4CFF-B51A-BC64484A3898}" type="presOf" srcId="{3226FAE1-FEE1-451F-A070-0CF1C378061E}" destId="{11FB7C73-6081-42C7-8E15-28075061167B}" srcOrd="0" destOrd="1" presId="urn:microsoft.com/office/officeart/2005/8/layout/hList1"/>
    <dgm:cxn modelId="{3A2BF26A-AADA-43F7-9C5D-7347B32F1090}" type="presOf" srcId="{20485973-10C6-4EA2-A219-E78E0E56DE62}" destId="{34083978-5BA0-40E3-AB18-2F3A89BB9529}" srcOrd="0" destOrd="4" presId="urn:microsoft.com/office/officeart/2005/8/layout/hList1"/>
    <dgm:cxn modelId="{02464E6B-D9AE-4340-A785-7445365F600B}" srcId="{984116C9-7CB8-4743-8FBA-68A8BA0D0389}" destId="{BCCA01D0-8BFA-4C48-8C64-9611993AEB8C}" srcOrd="12" destOrd="0" parTransId="{144E5F72-C39D-46FA-B301-162ECB6A0F85}" sibTransId="{F8DD69BE-0D56-4A1C-952A-16548BAB4E0B}"/>
    <dgm:cxn modelId="{C419E36C-5B4F-4D25-9843-94CA9D0B4211}" srcId="{930452E1-293A-4804-9AD2-E53B94608D56}" destId="{3226FAE1-FEE1-451F-A070-0CF1C378061E}" srcOrd="1" destOrd="0" parTransId="{E3A05959-8B34-44DD-AA8E-A1F88E59F507}" sibTransId="{658E6505-E6DF-4F2D-8346-375F193650D1}"/>
    <dgm:cxn modelId="{A5845B6D-E610-4EC2-B173-0DDAB730AA36}" srcId="{984116C9-7CB8-4743-8FBA-68A8BA0D0389}" destId="{58C5D858-77CE-43FC-8AA9-D8A380226FF9}" srcOrd="5" destOrd="0" parTransId="{518759A0-9B8F-4491-A83F-1A87A09E2077}" sibTransId="{A21BD1BE-17CD-4AE8-909C-5F8816033081}"/>
    <dgm:cxn modelId="{43DB0B6E-6EB6-429C-8700-14F7AB2F3340}" srcId="{930452E1-293A-4804-9AD2-E53B94608D56}" destId="{421AD8C8-900F-40B9-BDB3-1C57A6EDEC3B}" srcOrd="8" destOrd="0" parTransId="{6FF5F0AF-031E-4E42-B50B-CAD73D700AF3}" sibTransId="{3C4C082D-C18B-4971-99DA-D8FACE8BA76A}"/>
    <dgm:cxn modelId="{E5FA944E-B26F-478F-BAD6-DADADF44FE08}" type="presOf" srcId="{D79DCCAA-F4A3-45F8-BF96-2F78790EA44E}" destId="{11FB7C73-6081-42C7-8E15-28075061167B}" srcOrd="0" destOrd="10" presId="urn:microsoft.com/office/officeart/2005/8/layout/hList1"/>
    <dgm:cxn modelId="{6FAC744F-E706-4786-A34D-12C22619CFED}" srcId="{4F795D33-588E-4F04-A4A9-549DB1C8E26C}" destId="{20485973-10C6-4EA2-A219-E78E0E56DE62}" srcOrd="4" destOrd="0" parTransId="{16C4671D-3630-417B-BB07-DE03159D0EB9}" sibTransId="{B37DFA1D-3A50-481F-A280-1140588595AC}"/>
    <dgm:cxn modelId="{58BCA370-3A36-47D4-8948-5C28B0DECCDA}" srcId="{4F795D33-588E-4F04-A4A9-549DB1C8E26C}" destId="{056A76BD-C821-4760-8BDF-A13B47E8A8D8}" srcOrd="3" destOrd="0" parTransId="{C2BAC372-C1FE-48A9-8261-26E8304E1B16}" sibTransId="{A2517626-81ED-4B58-824E-3D4A144A4E89}"/>
    <dgm:cxn modelId="{F58E3F72-E1F6-4D32-ADED-601CCD633002}" type="presOf" srcId="{1DB2A5F0-1CFE-4C88-A450-F2191D9E167C}" destId="{0045AAE0-9BB3-4F66-A39D-FC0233DDC39E}" srcOrd="0" destOrd="3" presId="urn:microsoft.com/office/officeart/2005/8/layout/hList1"/>
    <dgm:cxn modelId="{C98E9A74-743C-4067-B0CD-4B95F1B46711}" type="presOf" srcId="{557E8C83-5938-43A5-8E59-6D76A233B74F}" destId="{0045AAE0-9BB3-4F66-A39D-FC0233DDC39E}" srcOrd="0" destOrd="6" presId="urn:microsoft.com/office/officeart/2005/8/layout/hList1"/>
    <dgm:cxn modelId="{C956B775-56E9-4FB5-82E1-CED7987EF4D4}" type="presOf" srcId="{21EE9BA5-3828-4716-B5F2-4CC0917E02CE}" destId="{0045AAE0-9BB3-4F66-A39D-FC0233DDC39E}" srcOrd="0" destOrd="11" presId="urn:microsoft.com/office/officeart/2005/8/layout/hList1"/>
    <dgm:cxn modelId="{878A0676-81D7-4323-8BBB-23D542E9520A}" type="presOf" srcId="{506D9C39-0234-4A96-9621-C6EFF2823DCD}" destId="{11FB7C73-6081-42C7-8E15-28075061167B}" srcOrd="0" destOrd="2" presId="urn:microsoft.com/office/officeart/2005/8/layout/hList1"/>
    <dgm:cxn modelId="{0D9C1356-DA69-4F42-BBC3-27D969A6CB10}" type="presOf" srcId="{421AD8C8-900F-40B9-BDB3-1C57A6EDEC3B}" destId="{11FB7C73-6081-42C7-8E15-28075061167B}" srcOrd="0" destOrd="8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C072005A-F096-4C9B-9B99-7D4A85F151B3}" srcId="{930452E1-293A-4804-9AD2-E53B94608D56}" destId="{539D7EDE-A48F-43B1-BDEB-83C46D35A3A3}" srcOrd="7" destOrd="0" parTransId="{344A9D69-3ED6-4181-A217-45D7C7A4CB57}" sibTransId="{E3553B5D-A7BC-4F2E-817F-E04A673D7075}"/>
    <dgm:cxn modelId="{54ED307C-09A5-4296-B6BA-501A75033A6D}" type="presOf" srcId="{C8233B67-4B90-45CF-A5F3-C6042238FB07}" destId="{34083978-5BA0-40E3-AB18-2F3A89BB9529}" srcOrd="0" destOrd="7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F1099A83-6A05-49EE-979F-27290FBB7645}" type="presOf" srcId="{5F772825-9030-4B99-93BA-C31011F99CED}" destId="{11FB7C73-6081-42C7-8E15-28075061167B}" srcOrd="0" destOrd="3" presId="urn:microsoft.com/office/officeart/2005/8/layout/hList1"/>
    <dgm:cxn modelId="{8632FA86-A0B7-40C6-ABF5-FF336A60B55C}" srcId="{984116C9-7CB8-4743-8FBA-68A8BA0D0389}" destId="{2C19A884-9EEC-4732-9916-AC992DA6E676}" srcOrd="4" destOrd="0" parTransId="{09036F28-031A-40F1-8EDB-EF2CC7F24071}" sibTransId="{DF544562-DBAC-49B4-BA31-DF3419197B90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BB6F058B-A37D-4EFA-B41B-59A7A91369F5}" type="presOf" srcId="{C2A4F758-A4D6-4F34-BF25-6D91F74CDE90}" destId="{0045AAE0-9BB3-4F66-A39D-FC0233DDC39E}" srcOrd="0" destOrd="1" presId="urn:microsoft.com/office/officeart/2005/8/layout/hList1"/>
    <dgm:cxn modelId="{24737A8F-11DE-49CE-83CA-48E785D867F0}" srcId="{930452E1-293A-4804-9AD2-E53B94608D56}" destId="{D79DCCAA-F4A3-45F8-BF96-2F78790EA44E}" srcOrd="10" destOrd="0" parTransId="{DCFAAFA4-F8A9-4D1F-817B-3C49B9C4212A}" sibTransId="{CE45FF82-3320-4493-84E2-E79B63C03571}"/>
    <dgm:cxn modelId="{C7E38495-3121-4D0C-A88E-8DC1F3081D56}" type="presOf" srcId="{58C5D858-77CE-43FC-8AA9-D8A380226FF9}" destId="{0045AAE0-9BB3-4F66-A39D-FC0233DDC39E}" srcOrd="0" destOrd="5" presId="urn:microsoft.com/office/officeart/2005/8/layout/hList1"/>
    <dgm:cxn modelId="{B2C8F298-C311-4F64-A6C6-53C0822C9DA7}" srcId="{984116C9-7CB8-4743-8FBA-68A8BA0D0389}" destId="{BDBBEDD2-F81B-4A72-A904-07A5FD1C1D1E}" srcOrd="19" destOrd="0" parTransId="{7F90B643-262C-47E2-8353-147AD355FC33}" sibTransId="{B515822D-DD88-4609-A4D0-FAB8E5FB2F57}"/>
    <dgm:cxn modelId="{219EF19A-EC47-4EFF-9F9E-6DEA631B1453}" srcId="{984116C9-7CB8-4743-8FBA-68A8BA0D0389}" destId="{557E8C83-5938-43A5-8E59-6D76A233B74F}" srcOrd="6" destOrd="0" parTransId="{15C3F338-3579-428B-96DC-E2EF242DCEC0}" sibTransId="{BACB4E70-57B5-493E-9D22-A0B54CCCCB09}"/>
    <dgm:cxn modelId="{5A355A9B-3E5D-4D6B-9351-256D6AA1620C}" type="presOf" srcId="{11B9027E-908E-4A29-95AD-73FB6390E4AE}" destId="{34083978-5BA0-40E3-AB18-2F3A89BB9529}" srcOrd="0" destOrd="1" presId="urn:microsoft.com/office/officeart/2005/8/layout/hList1"/>
    <dgm:cxn modelId="{268C2A9F-33A8-49D1-AC3D-3F03EAD9B4B7}" srcId="{984116C9-7CB8-4743-8FBA-68A8BA0D0389}" destId="{21EE9BA5-3828-4716-B5F2-4CC0917E02CE}" srcOrd="11" destOrd="0" parTransId="{B73973E2-0AF7-4B0F-A9FF-5159F99F0CC7}" sibTransId="{7E2DD508-C021-4664-BBFB-72E477D35D96}"/>
    <dgm:cxn modelId="{4D322DA2-4AC6-4C44-941F-D5A09CCB0696}" type="presOf" srcId="{539D7EDE-A48F-43B1-BDEB-83C46D35A3A3}" destId="{11FB7C73-6081-42C7-8E15-28075061167B}" srcOrd="0" destOrd="7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3BAB2AD-8D4E-441A-BAB2-B85BCAD75663}" type="presOf" srcId="{8AB12F67-F9ED-4CC6-A8F0-2C8E520A32BB}" destId="{0045AAE0-9BB3-4F66-A39D-FC0233DDC39E}" srcOrd="0" destOrd="14" presId="urn:microsoft.com/office/officeart/2005/8/layout/hList1"/>
    <dgm:cxn modelId="{76A004AE-98AB-4CF4-A9C4-923036D58F90}" srcId="{984116C9-7CB8-4743-8FBA-68A8BA0D0389}" destId="{46DA71EE-ED8E-4088-80B9-E988C6D032DA}" srcOrd="10" destOrd="0" parTransId="{FE9B78FD-7041-4B06-8C03-8EF3EB1C0B19}" sibTransId="{995205B9-77BA-42A6-8DBD-BAE012469F95}"/>
    <dgm:cxn modelId="{BAB788B0-FA6B-49C1-8F01-31583761A43D}" type="presOf" srcId="{74C06353-2F2E-4222-A5CB-57EBFD1525DE}" destId="{34083978-5BA0-40E3-AB18-2F3A89BB9529}" srcOrd="0" destOrd="11" presId="urn:microsoft.com/office/officeart/2005/8/layout/hList1"/>
    <dgm:cxn modelId="{829638B2-BBCA-4FC4-B2B7-74508E790B51}" srcId="{4F795D33-588E-4F04-A4A9-549DB1C8E26C}" destId="{74C06353-2F2E-4222-A5CB-57EBFD1525DE}" srcOrd="11" destOrd="0" parTransId="{F9D797DA-72EA-443B-B49D-8D6AE93E2714}" sibTransId="{BBF42FF3-6C4B-4027-A2CD-50843F85B396}"/>
    <dgm:cxn modelId="{F9A47DB3-8445-471D-B6F2-B233F8738FA9}" srcId="{984116C9-7CB8-4743-8FBA-68A8BA0D0389}" destId="{1DB2A5F0-1CFE-4C88-A450-F2191D9E167C}" srcOrd="3" destOrd="0" parTransId="{A66F855B-81B0-440E-8697-19DA319A62B9}" sibTransId="{54E23747-A0AE-476E-AFDE-D2C796ECBBD4}"/>
    <dgm:cxn modelId="{F67A24BA-4E7E-4558-951C-28C34A4A20DD}" srcId="{984116C9-7CB8-4743-8FBA-68A8BA0D0389}" destId="{8AB12F67-F9ED-4CC6-A8F0-2C8E520A32BB}" srcOrd="14" destOrd="0" parTransId="{B83BFF45-DEFD-470C-A9BD-A9CD59E5C170}" sibTransId="{B1CBD89F-3834-4FEC-BA99-E26796935E80}"/>
    <dgm:cxn modelId="{523E7DBA-FC04-4944-B09A-0ADCAD7BC983}" type="presOf" srcId="{79944F3E-CF87-487D-B3AC-D34F00AE5A3C}" destId="{11FB7C73-6081-42C7-8E15-28075061167B}" srcOrd="0" destOrd="9" presId="urn:microsoft.com/office/officeart/2005/8/layout/hList1"/>
    <dgm:cxn modelId="{98FF82BD-AB9B-4115-8912-CDAF67CC115D}" type="presOf" srcId="{E7FC21B0-C7A2-4327-B6FC-860D49BD73E8}" destId="{11FB7C73-6081-42C7-8E15-28075061167B}" srcOrd="0" destOrd="5" presId="urn:microsoft.com/office/officeart/2005/8/layout/hList1"/>
    <dgm:cxn modelId="{F37AA4BD-FA35-4C85-A52C-1FEBCE82CA7B}" srcId="{984116C9-7CB8-4743-8FBA-68A8BA0D0389}" destId="{F5E7427E-C5C3-48BA-B985-56F739A8B138}" srcOrd="17" destOrd="0" parTransId="{9387AA26-E1E5-4DE2-B368-2D03E82F99CD}" sibTransId="{55AE4B7C-D3E4-40E6-A1CA-BC198228956D}"/>
    <dgm:cxn modelId="{471F60C1-BAB3-4825-8C03-9F3E25D9E095}" type="presOf" srcId="{BDBBEDD2-F81B-4A72-A904-07A5FD1C1D1E}" destId="{0045AAE0-9BB3-4F66-A39D-FC0233DDC39E}" srcOrd="0" destOrd="19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F8B73AC6-A8BF-4DE1-9E02-38312CCB3D28}" srcId="{930452E1-293A-4804-9AD2-E53B94608D56}" destId="{32D5BE50-6793-46DF-BE6B-3722A59B712E}" srcOrd="4" destOrd="0" parTransId="{F69D0F7F-AEC5-441B-8B98-E99B56007254}" sibTransId="{C5BFFB2A-AF2F-40DD-A659-3AA5B3DCC740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2F99CC9-EF33-4665-B3D7-A3463B6776F3}" srcId="{4F795D33-588E-4F04-A4A9-549DB1C8E26C}" destId="{3B8D6DD9-468F-465E-AF2E-6BCAD393419B}" srcOrd="2" destOrd="0" parTransId="{BC8A8A57-5C8E-409E-9161-3E44E5C99D2B}" sibTransId="{EA1A59AF-27B8-48D0-93F7-E13483B4A177}"/>
    <dgm:cxn modelId="{F6F4A7D5-6752-48AD-82B0-B3058AD93AD8}" srcId="{4F795D33-588E-4F04-A4A9-549DB1C8E26C}" destId="{11B9027E-908E-4A29-95AD-73FB6390E4AE}" srcOrd="1" destOrd="0" parTransId="{E7078A4B-09B9-45B1-9646-AE57733EFBA4}" sibTransId="{4DA8D901-D06F-4FE1-8707-86089E526B68}"/>
    <dgm:cxn modelId="{9B0D1BD7-73FA-4B77-8F1F-96872ECAEA06}" srcId="{4F795D33-588E-4F04-A4A9-549DB1C8E26C}" destId="{D4D5292A-99E8-4C72-BA0E-FA1072E5ADC1}" srcOrd="6" destOrd="0" parTransId="{64D64E5C-E8AA-459C-80E0-E4E8F432E59A}" sibTransId="{9250F697-48AF-4BC6-A757-28DFA84C36CA}"/>
    <dgm:cxn modelId="{432F04D8-2E58-4B21-B20A-39BBC81EADF0}" type="presOf" srcId="{12346023-6208-4DC2-8AD3-B4D921E42729}" destId="{0045AAE0-9BB3-4F66-A39D-FC0233DDC39E}" srcOrd="0" destOrd="7" presId="urn:microsoft.com/office/officeart/2005/8/layout/hList1"/>
    <dgm:cxn modelId="{56D3D5DC-CD96-4054-8C04-19354D99FDF7}" type="presOf" srcId="{4BF8099A-00A5-419D-A33E-0E80CAFA40CE}" destId="{34083978-5BA0-40E3-AB18-2F3A89BB9529}" srcOrd="0" destOrd="8" presId="urn:microsoft.com/office/officeart/2005/8/layout/hList1"/>
    <dgm:cxn modelId="{45E1BDDD-12B2-48A9-B7B2-0B9A0EA2E439}" srcId="{984116C9-7CB8-4743-8FBA-68A8BA0D0389}" destId="{05BD6B54-426B-4255-918A-84FE53D9E53F}" srcOrd="2" destOrd="0" parTransId="{5357B236-849B-459D-B991-088658ED0217}" sibTransId="{D83DF6AE-B055-4745-BE93-F363385B176F}"/>
    <dgm:cxn modelId="{15486FE3-CD9B-4D9F-8A30-28966DFD2F52}" type="presOf" srcId="{2C19A884-9EEC-4732-9916-AC992DA6E676}" destId="{0045AAE0-9BB3-4F66-A39D-FC0233DDC39E}" srcOrd="0" destOrd="4" presId="urn:microsoft.com/office/officeart/2005/8/layout/hList1"/>
    <dgm:cxn modelId="{453F50E9-0901-435F-9578-C1370FDEE944}" type="presOf" srcId="{4E631402-12C5-4C9F-BB53-CA28B6D2B7E2}" destId="{34083978-5BA0-40E3-AB18-2F3A89BB9529}" srcOrd="0" destOrd="9" presId="urn:microsoft.com/office/officeart/2005/8/layout/hList1"/>
    <dgm:cxn modelId="{E03F51E9-4B66-46E5-8A2C-BC4DC77B4E80}" type="presOf" srcId="{F5E7427E-C5C3-48BA-B985-56F739A8B138}" destId="{0045AAE0-9BB3-4F66-A39D-FC0233DDC39E}" srcOrd="0" destOrd="17" presId="urn:microsoft.com/office/officeart/2005/8/layout/hList1"/>
    <dgm:cxn modelId="{0EBEB7E9-2201-4BDA-AA1B-B4051ADC78FD}" srcId="{4F795D33-588E-4F04-A4A9-549DB1C8E26C}" destId="{C9E5DF80-160D-4092-A934-D2A7DB19E1E5}" srcOrd="10" destOrd="0" parTransId="{5A2C7A35-3992-4D7F-A5CD-DC338B88256B}" sibTransId="{F3DB82D1-EF67-42C8-A709-BCE0B5F75253}"/>
    <dgm:cxn modelId="{B83627EB-1A69-475D-A033-9394935FED00}" srcId="{984116C9-7CB8-4743-8FBA-68A8BA0D0389}" destId="{3A51C2D0-8BBE-4213-8E41-ADEB91925293}" srcOrd="9" destOrd="0" parTransId="{20759FA6-A1F4-4099-AFE4-C0412EC8B346}" sibTransId="{7DD48DF2-7D43-4897-B406-5F5FAF880AD3}"/>
    <dgm:cxn modelId="{5013C0EB-0354-4E9F-8C47-00BFBF7A8BEE}" type="presOf" srcId="{1C0DB337-B735-4A24-8B69-A830CB18B4EB}" destId="{34083978-5BA0-40E3-AB18-2F3A89BB9529}" srcOrd="0" destOrd="5" presId="urn:microsoft.com/office/officeart/2005/8/layout/hList1"/>
    <dgm:cxn modelId="{D31116F5-70B0-4A81-90F8-0DAA2D7A1A0C}" type="presOf" srcId="{05BD6B54-426B-4255-918A-84FE53D9E53F}" destId="{0045AAE0-9BB3-4F66-A39D-FC0233DDC39E}" srcOrd="0" destOrd="2" presId="urn:microsoft.com/office/officeart/2005/8/layout/hList1"/>
    <dgm:cxn modelId="{62EA53F7-1133-4548-8302-7BB8AB27BE81}" type="presOf" srcId="{BCCA01D0-8BFA-4C48-8C64-9611993AEB8C}" destId="{0045AAE0-9BB3-4F66-A39D-FC0233DDC39E}" srcOrd="0" destOrd="12" presId="urn:microsoft.com/office/officeart/2005/8/layout/hList1"/>
    <dgm:cxn modelId="{2C8C9CF7-0D22-417A-9EE4-47AF1FB24139}" type="presOf" srcId="{C9E5DF80-160D-4092-A934-D2A7DB19E1E5}" destId="{34083978-5BA0-40E3-AB18-2F3A89BB9529}" srcOrd="0" destOrd="10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4224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4224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442391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Bus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Restaurant Cooks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Dishwashers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Hairdressers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Security Guards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442391"/>
        <a:ext cx="2515341" cy="5006879"/>
      </dsp:txXfrm>
    </dsp:sp>
    <dsp:sp modelId="{1A385492-E76F-4B22-9064-58D648E04DA7}">
      <dsp:nvSpPr>
        <dsp:cNvPr id="0" name=""/>
        <dsp:cNvSpPr/>
      </dsp:nvSpPr>
      <dsp:spPr>
        <a:xfrm>
          <a:off x="2870069" y="14224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4224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442391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Firefighters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Medical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442391"/>
        <a:ext cx="2515341" cy="5006879"/>
      </dsp:txXfrm>
    </dsp:sp>
    <dsp:sp modelId="{528B556C-5429-4133-8BB3-15AEA9F447C7}">
      <dsp:nvSpPr>
        <dsp:cNvPr id="0" name=""/>
        <dsp:cNvSpPr/>
      </dsp:nvSpPr>
      <dsp:spPr>
        <a:xfrm>
          <a:off x="5737558" y="14224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4224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442391"/>
          <a:ext cx="2515341" cy="500687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Auto Techs and Mechanics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Carpenters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Child, Family, and School Social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Correctional Officers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Electricians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HVAC and Refrigeration Mechanics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Heavy and Tractor-Trailer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Middle 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Plumbers, Pipefitters, and Steamfitters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5737558" y="442391"/>
        <a:ext cx="2515341" cy="5006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0.12204</cdr:x>
      <cdr:y>0.6261</cdr:y>
    </cdr:from>
    <cdr:to>
      <cdr:x>0.40503</cdr:x>
      <cdr:y>0.89166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996849" y="3101974"/>
          <a:ext cx="2311502" cy="1315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Volusia County home prices rose along with prices statewide during the mid-2000s housing boom. The county median price peaked at $327,000 in 2006, compared to $376,000 statewide (2023 $).</a:t>
          </a:r>
        </a:p>
      </cdr:txBody>
    </cdr:sp>
  </cdr:relSizeAnchor>
  <cdr:relSizeAnchor xmlns:cdr="http://schemas.openxmlformats.org/drawingml/2006/chartDrawing">
    <cdr:from>
      <cdr:x>0.35544</cdr:x>
      <cdr:y>0.32784</cdr:y>
    </cdr:from>
    <cdr:to>
      <cdr:x>0.55539</cdr:x>
      <cdr:y>0.44793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03284" y="1624281"/>
          <a:ext cx="1633224" cy="5949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bottomed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out at $148,000 in 2011.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0.71306</cdr:x>
      <cdr:y>0.46095</cdr:y>
    </cdr:from>
    <cdr:to>
      <cdr:x>0.97889</cdr:x>
      <cdr:y>0.61486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824392" y="2283747"/>
          <a:ext cx="2171344" cy="7625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sale price was $330,000 in Q1-2 2023, compared to $400,000 statewide.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0.88845</cdr:x>
      <cdr:y>0.23155</cdr:y>
    </cdr:from>
    <cdr:to>
      <cdr:x>0.98707</cdr:x>
      <cdr:y>0.31554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9" y="1073454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0.71407</cdr:y>
    </cdr:from>
    <cdr:to>
      <cdr:x>0.98488</cdr:x>
      <cdr:y>0.79805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310434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40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91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3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3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5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7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0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1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6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6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4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Volusia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E67FF1-8CE3-F85D-F643-7A572FD6DE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97BB64-F6D6-7F0D-A06A-BF68654244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9E8D33-4B5B-47BC-99BA-A1E03A6F7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12869"/>
              </p:ext>
            </p:extLst>
          </p:nvPr>
        </p:nvGraphicFramePr>
        <p:xfrm>
          <a:off x="432344" y="833877"/>
          <a:ext cx="8168166" cy="495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42551" y="343483"/>
            <a:ext cx="8471237" cy="64299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Home price changes in Flagler County closely mirror state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2551" y="611440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451" y="579924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Volusia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2244" y="2013429"/>
            <a:ext cx="107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Flagler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3229" y="147686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Volusia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8343919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1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89349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</a:t>
                      </a:r>
                      <a:r>
                        <a:rPr lang="en-US" sz="2000" b="0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$29,000-41,400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$14-$20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$776-$1,076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$46,400-66,240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$13-$16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$1,243-$1,723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$69,600-99,360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$33-$48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$19-$24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$1,864-$2,584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and renters make up the largest groups of cost-burdened households in </a:t>
            </a:r>
            <a:r>
              <a:rPr lang="en-US" sz="2400" dirty="0">
                <a:solidFill>
                  <a:srgbClr val="000000"/>
                </a:solidFill>
              </a:rPr>
              <a:t>Volusia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Volusia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12026" y="1068133"/>
          <a:ext cx="8719947" cy="472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Volusia County housing wage: $25.04/hour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$1,302/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Volusia County, 2023: $18.36/hour. A full-time, year-round worker with this wage can afford $955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7823967"/>
              </p:ext>
            </p:extLst>
          </p:nvPr>
        </p:nvGraphicFramePr>
        <p:xfrm>
          <a:off x="444260" y="532898"/>
          <a:ext cx="8255480" cy="546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-981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Volusia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Volusia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5A5E60-8CAC-49C0-ABE3-E3DF77C4DD6F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F7326E9-9FEE-9ED6-6B36-82858646A357}"/>
              </a:ext>
            </a:extLst>
          </p:cNvPr>
          <p:cNvSpPr txBox="1">
            <a:spLocks/>
          </p:cNvSpPr>
          <p:nvPr/>
        </p:nvSpPr>
        <p:spPr>
          <a:xfrm>
            <a:off x="452352" y="272816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Eviction filings now exceed pre-pandemic levels, while foreclosure </a:t>
            </a:r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filings are near historic levels.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39578</TotalTime>
  <Words>812</Words>
  <Application>Microsoft Office PowerPoint</Application>
  <PresentationFormat>On-screen Show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Home price changes in Flagler County closely mirror state trends.</vt:lpstr>
      <vt:lpstr>Affordable Housing Terminology</vt:lpstr>
      <vt:lpstr>2024 Volusia County Income (% AMI) and Housing Cost Limits</vt:lpstr>
      <vt:lpstr>Very low-income owners and renters make up the largest groups of cost-burdened households in Volusia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223</cp:revision>
  <cp:lastPrinted>2023-04-14T13:56:05Z</cp:lastPrinted>
  <dcterms:created xsi:type="dcterms:W3CDTF">2021-07-20T20:40:42Z</dcterms:created>
  <dcterms:modified xsi:type="dcterms:W3CDTF">2024-06-24T21:22:34Z</dcterms:modified>
</cp:coreProperties>
</file>