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  <p:sldMasterId id="2147483700" r:id="rId2"/>
    <p:sldMasterId id="2147483704" r:id="rId3"/>
    <p:sldMasterId id="2147483716" r:id="rId4"/>
    <p:sldMasterId id="2147483727" r:id="rId5"/>
  </p:sldMasterIdLst>
  <p:notesMasterIdLst>
    <p:notesMasterId r:id="rId16"/>
  </p:notesMasterIdLst>
  <p:sldIdLst>
    <p:sldId id="257" r:id="rId6"/>
    <p:sldId id="289" r:id="rId7"/>
    <p:sldId id="285" r:id="rId8"/>
    <p:sldId id="287" r:id="rId9"/>
    <p:sldId id="277" r:id="rId10"/>
    <p:sldId id="278" r:id="rId11"/>
    <p:sldId id="296" r:id="rId12"/>
    <p:sldId id="297" r:id="rId13"/>
    <p:sldId id="291" r:id="rId14"/>
    <p:sldId id="275" r:id="rId15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2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23366"/>
    <a:srgbClr val="EBECF0"/>
    <a:srgbClr val="D5D7E0"/>
    <a:srgbClr val="B0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5F5381-518C-4994-8F9B-0AEC766EB80E}" v="3" dt="2025-10-02T19:55:11.56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 snapToGrid="0" showGuides="1">
      <p:cViewPr varScale="1">
        <p:scale>
          <a:sx n="36" d="100"/>
          <a:sy n="36" d="100"/>
        </p:scale>
        <p:origin x="1810" y="29"/>
      </p:cViewPr>
      <p:guideLst>
        <p:guide orient="horz" pos="2112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4" d="100"/>
          <a:sy n="124" d="100"/>
        </p:scale>
        <p:origin x="2058" y="9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z Torres" userId="1a514e66-b81e-40a7-adc4-82488a461c8a" providerId="ADAL" clId="{35B0950C-8CA3-4290-A1FC-BE38BB0970FA}"/>
    <pc:docChg chg="custSel delSld modSld">
      <pc:chgData name="Renz Torres" userId="1a514e66-b81e-40a7-adc4-82488a461c8a" providerId="ADAL" clId="{35B0950C-8CA3-4290-A1FC-BE38BB0970FA}" dt="2025-09-02T14:03:30.507" v="50" actId="1076"/>
      <pc:docMkLst>
        <pc:docMk/>
      </pc:docMkLst>
      <pc:sldChg chg="modSp">
        <pc:chgData name="Renz Torres" userId="1a514e66-b81e-40a7-adc4-82488a461c8a" providerId="ADAL" clId="{35B0950C-8CA3-4290-A1FC-BE38BB0970FA}" dt="2025-09-02T13:59:54.768" v="0"/>
        <pc:sldMkLst>
          <pc:docMk/>
          <pc:sldMk cId="3005419299" sldId="257"/>
        </pc:sldMkLst>
        <pc:spChg chg="mod">
          <ac:chgData name="Renz Torres" userId="1a514e66-b81e-40a7-adc4-82488a461c8a" providerId="ADAL" clId="{35B0950C-8CA3-4290-A1FC-BE38BB0970FA}" dt="2025-09-02T13:59:54.768" v="0"/>
          <ac:spMkLst>
            <pc:docMk/>
            <pc:sldMk cId="3005419299" sldId="257"/>
            <ac:spMk id="7" creationId="{00000000-0000-0000-0000-000000000000}"/>
          </ac:spMkLst>
        </pc:spChg>
      </pc:sldChg>
      <pc:sldChg chg="addSp delSp modSp mod">
        <pc:chgData name="Renz Torres" userId="1a514e66-b81e-40a7-adc4-82488a461c8a" providerId="ADAL" clId="{35B0950C-8CA3-4290-A1FC-BE38BB0970FA}" dt="2025-09-02T14:01:29.824" v="17" actId="478"/>
        <pc:sldMkLst>
          <pc:docMk/>
          <pc:sldMk cId="570442053" sldId="277"/>
        </pc:sldMkLst>
        <pc:spChg chg="mod">
          <ac:chgData name="Renz Torres" userId="1a514e66-b81e-40a7-adc4-82488a461c8a" providerId="ADAL" clId="{35B0950C-8CA3-4290-A1FC-BE38BB0970FA}" dt="2025-09-02T13:59:54.768" v="0"/>
          <ac:spMkLst>
            <pc:docMk/>
            <pc:sldMk cId="570442053" sldId="277"/>
            <ac:spMk id="3" creationId="{00000000-0000-0000-0000-000000000000}"/>
          </ac:spMkLst>
        </pc:spChg>
        <pc:spChg chg="mod">
          <ac:chgData name="Renz Torres" userId="1a514e66-b81e-40a7-adc4-82488a461c8a" providerId="ADAL" clId="{35B0950C-8CA3-4290-A1FC-BE38BB0970FA}" dt="2025-09-02T13:59:54.768" v="0"/>
          <ac:spMkLst>
            <pc:docMk/>
            <pc:sldMk cId="570442053" sldId="277"/>
            <ac:spMk id="53250" creationId="{00000000-0000-0000-0000-000000000000}"/>
          </ac:spMkLst>
        </pc:spChg>
        <pc:graphicFrameChg chg="add mod">
          <ac:chgData name="Renz Torres" userId="1a514e66-b81e-40a7-adc4-82488a461c8a" providerId="ADAL" clId="{35B0950C-8CA3-4290-A1FC-BE38BB0970FA}" dt="2025-09-02T14:01:28.196" v="16" actId="1076"/>
          <ac:graphicFrameMkLst>
            <pc:docMk/>
            <pc:sldMk cId="570442053" sldId="277"/>
            <ac:graphicFrameMk id="2" creationId="{BE5C5CEC-ED7C-41F7-A899-8C69FD13D817}"/>
          </ac:graphicFrameMkLst>
        </pc:graphicFrameChg>
      </pc:sldChg>
      <pc:sldChg chg="modSp mod">
        <pc:chgData name="Renz Torres" userId="1a514e66-b81e-40a7-adc4-82488a461c8a" providerId="ADAL" clId="{35B0950C-8CA3-4290-A1FC-BE38BB0970FA}" dt="2025-09-02T14:01:52.972" v="27" actId="27636"/>
        <pc:sldMkLst>
          <pc:docMk/>
          <pc:sldMk cId="3751192110" sldId="278"/>
        </pc:sldMkLst>
        <pc:spChg chg="mod">
          <ac:chgData name="Renz Torres" userId="1a514e66-b81e-40a7-adc4-82488a461c8a" providerId="ADAL" clId="{35B0950C-8CA3-4290-A1FC-BE38BB0970FA}" dt="2025-09-02T14:01:52.972" v="27" actId="27636"/>
          <ac:spMkLst>
            <pc:docMk/>
            <pc:sldMk cId="3751192110" sldId="278"/>
            <ac:spMk id="5" creationId="{00000000-0000-0000-0000-000000000000}"/>
          </ac:spMkLst>
        </pc:spChg>
      </pc:sldChg>
      <pc:sldChg chg="modSp del">
        <pc:chgData name="Renz Torres" userId="1a514e66-b81e-40a7-adc4-82488a461c8a" providerId="ADAL" clId="{35B0950C-8CA3-4290-A1FC-BE38BB0970FA}" dt="2025-09-02T14:00:49.667" v="9" actId="4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35B0950C-8CA3-4290-A1FC-BE38BB0970FA}" dt="2025-09-02T14:01:04.044" v="13" actId="122"/>
        <pc:sldMkLst>
          <pc:docMk/>
          <pc:sldMk cId="1180186167" sldId="287"/>
        </pc:sldMkLst>
        <pc:spChg chg="mod">
          <ac:chgData name="Renz Torres" userId="1a514e66-b81e-40a7-adc4-82488a461c8a" providerId="ADAL" clId="{35B0950C-8CA3-4290-A1FC-BE38BB0970FA}" dt="2025-09-02T13:59:54.768" v="0"/>
          <ac:spMkLst>
            <pc:docMk/>
            <pc:sldMk cId="1180186167" sldId="287"/>
            <ac:spMk id="53250" creationId="{00000000-0000-0000-0000-000000000000}"/>
          </ac:spMkLst>
        </pc:spChg>
        <pc:graphicFrameChg chg="mod modGraphic">
          <ac:chgData name="Renz Torres" userId="1a514e66-b81e-40a7-adc4-82488a461c8a" providerId="ADAL" clId="{35B0950C-8CA3-4290-A1FC-BE38BB0970FA}" dt="2025-09-02T14:01:04.044" v="13" actId="122"/>
          <ac:graphicFrameMkLst>
            <pc:docMk/>
            <pc:sldMk cId="1180186167" sldId="287"/>
            <ac:graphicFrameMk id="4" creationId="{00000000-0000-0000-0000-000000000000}"/>
          </ac:graphicFrameMkLst>
        </pc:graphicFrameChg>
      </pc:sldChg>
      <pc:sldChg chg="addSp delSp modSp mod">
        <pc:chgData name="Renz Torres" userId="1a514e66-b81e-40a7-adc4-82488a461c8a" providerId="ADAL" clId="{35B0950C-8CA3-4290-A1FC-BE38BB0970FA}" dt="2025-09-02T14:00:41.211" v="8" actId="207"/>
        <pc:sldMkLst>
          <pc:docMk/>
          <pc:sldMk cId="2229953760" sldId="289"/>
        </pc:sldMkLst>
        <pc:spChg chg="mod">
          <ac:chgData name="Renz Torres" userId="1a514e66-b81e-40a7-adc4-82488a461c8a" providerId="ADAL" clId="{35B0950C-8CA3-4290-A1FC-BE38BB0970FA}" dt="2025-09-02T13:59:54.768" v="0"/>
          <ac:spMkLst>
            <pc:docMk/>
            <pc:sldMk cId="2229953760" sldId="289"/>
            <ac:spMk id="6" creationId="{00000000-0000-0000-0000-000000000000}"/>
          </ac:spMkLst>
        </pc:spChg>
        <pc:spChg chg="mod">
          <ac:chgData name="Renz Torres" userId="1a514e66-b81e-40a7-adc4-82488a461c8a" providerId="ADAL" clId="{35B0950C-8CA3-4290-A1FC-BE38BB0970FA}" dt="2025-09-02T13:59:54.768" v="0"/>
          <ac:spMkLst>
            <pc:docMk/>
            <pc:sldMk cId="2229953760" sldId="289"/>
            <ac:spMk id="11" creationId="{00000000-0000-0000-0000-000000000000}"/>
          </ac:spMkLst>
        </pc:spChg>
        <pc:spChg chg="mod">
          <ac:chgData name="Renz Torres" userId="1a514e66-b81e-40a7-adc4-82488a461c8a" providerId="ADAL" clId="{35B0950C-8CA3-4290-A1FC-BE38BB0970FA}" dt="2025-09-02T13:59:54.768" v="0"/>
          <ac:spMkLst>
            <pc:docMk/>
            <pc:sldMk cId="2229953760" sldId="289"/>
            <ac:spMk id="53250" creationId="{00000000-0000-0000-0000-000000000000}"/>
          </ac:spMkLst>
        </pc:spChg>
      </pc:sldChg>
      <pc:sldChg chg="modSp">
        <pc:chgData name="Renz Torres" userId="1a514e66-b81e-40a7-adc4-82488a461c8a" providerId="ADAL" clId="{35B0950C-8CA3-4290-A1FC-BE38BB0970FA}" dt="2025-09-02T14:02:34.438" v="43" actId="113"/>
        <pc:sldMkLst>
          <pc:docMk/>
          <pc:sldMk cId="2256939574" sldId="296"/>
        </pc:sldMkLst>
        <pc:spChg chg="mod">
          <ac:chgData name="Renz Torres" userId="1a514e66-b81e-40a7-adc4-82488a461c8a" providerId="ADAL" clId="{35B0950C-8CA3-4290-A1FC-BE38BB0970FA}" dt="2025-09-02T13:59:54.768" v="0"/>
          <ac:spMkLst>
            <pc:docMk/>
            <pc:sldMk cId="2256939574" sldId="296"/>
            <ac:spMk id="3" creationId="{00000000-0000-0000-0000-000000000000}"/>
          </ac:spMkLst>
        </pc:spChg>
        <pc:graphicFrameChg chg="mod">
          <ac:chgData name="Renz Torres" userId="1a514e66-b81e-40a7-adc4-82488a461c8a" providerId="ADAL" clId="{35B0950C-8CA3-4290-A1FC-BE38BB0970FA}" dt="2025-09-02T14:02:34.438" v="43" actId="113"/>
          <ac:graphicFrameMkLst>
            <pc:docMk/>
            <pc:sldMk cId="2256939574" sldId="296"/>
            <ac:graphicFrameMk id="7" creationId="{00000000-0000-0000-0000-000000000000}"/>
          </ac:graphicFrameMkLst>
        </pc:graphicFrameChg>
      </pc:sldChg>
      <pc:sldChg chg="addSp delSp modSp mod">
        <pc:chgData name="Renz Torres" userId="1a514e66-b81e-40a7-adc4-82488a461c8a" providerId="ADAL" clId="{35B0950C-8CA3-4290-A1FC-BE38BB0970FA}" dt="2025-09-02T14:03:30.507" v="50" actId="1076"/>
        <pc:sldMkLst>
          <pc:docMk/>
          <pc:sldMk cId="4001637203" sldId="297"/>
        </pc:sldMkLst>
        <pc:spChg chg="mod">
          <ac:chgData name="Renz Torres" userId="1a514e66-b81e-40a7-adc4-82488a461c8a" providerId="ADAL" clId="{35B0950C-8CA3-4290-A1FC-BE38BB0970FA}" dt="2025-09-02T14:03:27.420" v="49" actId="1076"/>
          <ac:spMkLst>
            <pc:docMk/>
            <pc:sldMk cId="4001637203" sldId="297"/>
            <ac:spMk id="2" creationId="{824D1A0D-FB16-A650-562E-6CF883C1D078}"/>
          </ac:spMkLst>
        </pc:spChg>
        <pc:spChg chg="mod">
          <ac:chgData name="Renz Torres" userId="1a514e66-b81e-40a7-adc4-82488a461c8a" providerId="ADAL" clId="{35B0950C-8CA3-4290-A1FC-BE38BB0970FA}" dt="2025-09-02T14:03:30.507" v="50" actId="1076"/>
          <ac:spMkLst>
            <pc:docMk/>
            <pc:sldMk cId="4001637203" sldId="297"/>
            <ac:spMk id="3" creationId="{2BFCC02C-4DD6-2D7E-8025-FA341628BEB1}"/>
          </ac:spMkLst>
        </pc:spChg>
        <pc:spChg chg="mod">
          <ac:chgData name="Renz Torres" userId="1a514e66-b81e-40a7-adc4-82488a461c8a" providerId="ADAL" clId="{35B0950C-8CA3-4290-A1FC-BE38BB0970FA}" dt="2025-09-02T13:59:54.768" v="0"/>
          <ac:spMkLst>
            <pc:docMk/>
            <pc:sldMk cId="4001637203" sldId="297"/>
            <ac:spMk id="17" creationId="{00000000-0000-0000-0000-000000000000}"/>
          </ac:spMkLst>
        </pc:spChg>
      </pc:sldChg>
    </pc:docChg>
  </pc:docChgLst>
  <pc:docChgLst>
    <pc:chgData name="Renz Torres" userId="1a514e66-b81e-40a7-adc4-82488a461c8a" providerId="ADAL" clId="{877C0FA7-6B5C-4448-9E9C-31F2998BBBC8}"/>
    <pc:docChg chg="modSld">
      <pc:chgData name="Renz Torres" userId="1a514e66-b81e-40a7-adc4-82488a461c8a" providerId="ADAL" clId="{877C0FA7-6B5C-4448-9E9C-31F2998BBBC8}" dt="2025-08-19T12:42:13.029" v="5" actId="20577"/>
      <pc:docMkLst>
        <pc:docMk/>
      </pc:docMkLst>
      <pc:sldChg chg="modSp mod">
        <pc:chgData name="Renz Torres" userId="1a514e66-b81e-40a7-adc4-82488a461c8a" providerId="ADAL" clId="{877C0FA7-6B5C-4448-9E9C-31F2998BBBC8}" dt="2025-08-19T12:42:08.075" v="4" actId="20577"/>
        <pc:sldMkLst>
          <pc:docMk/>
          <pc:sldMk cId="65006877" sldId="284"/>
        </pc:sldMkLst>
      </pc:sldChg>
      <pc:sldChg chg="modSp mod">
        <pc:chgData name="Renz Torres" userId="1a514e66-b81e-40a7-adc4-82488a461c8a" providerId="ADAL" clId="{877C0FA7-6B5C-4448-9E9C-31F2998BBBC8}" dt="2025-08-19T12:42:13.029" v="5" actId="20577"/>
        <pc:sldMkLst>
          <pc:docMk/>
          <pc:sldMk cId="2229953760" sldId="289"/>
        </pc:sldMkLst>
      </pc:sldChg>
    </pc:docChg>
  </pc:docChgLst>
  <pc:docChgLst>
    <pc:chgData name="Renz Torres" userId="1a514e66-b81e-40a7-adc4-82488a461c8a" providerId="ADAL" clId="{846062DF-F716-4E4E-87E1-CA94E5E252E2}"/>
    <pc:docChg chg="undo custSel modSld">
      <pc:chgData name="Renz Torres" userId="1a514e66-b81e-40a7-adc4-82488a461c8a" providerId="ADAL" clId="{846062DF-F716-4E4E-87E1-CA94E5E252E2}" dt="2025-10-02T19:55:13.604" v="44" actId="20577"/>
      <pc:docMkLst>
        <pc:docMk/>
      </pc:docMkLst>
      <pc:sldChg chg="modSp mod modNotesTx">
        <pc:chgData name="Renz Torres" userId="1a514e66-b81e-40a7-adc4-82488a461c8a" providerId="ADAL" clId="{846062DF-F716-4E4E-87E1-CA94E5E252E2}" dt="2025-09-29T18:37:15.052" v="7" actId="20577"/>
        <pc:sldMkLst>
          <pc:docMk/>
          <pc:sldMk cId="3005419299" sldId="257"/>
        </pc:sldMkLst>
        <pc:spChg chg="mod">
          <ac:chgData name="Renz Torres" userId="1a514e66-b81e-40a7-adc4-82488a461c8a" providerId="ADAL" clId="{846062DF-F716-4E4E-87E1-CA94E5E252E2}" dt="2025-09-29T18:37:06.392" v="6" actId="20577"/>
          <ac:spMkLst>
            <pc:docMk/>
            <pc:sldMk cId="3005419299" sldId="257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39:11.471" v="39" actId="207"/>
        <pc:sldMkLst>
          <pc:docMk/>
          <pc:sldMk cId="1865008534" sldId="275"/>
        </pc:sldMkLst>
        <pc:spChg chg="mod">
          <ac:chgData name="Renz Torres" userId="1a514e66-b81e-40a7-adc4-82488a461c8a" providerId="ADAL" clId="{846062DF-F716-4E4E-87E1-CA94E5E252E2}" dt="2025-09-29T18:39:11.471" v="39" actId="207"/>
          <ac:spMkLst>
            <pc:docMk/>
            <pc:sldMk cId="1865008534" sldId="275"/>
            <ac:spMk id="7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38:03.771" v="23" actId="20577"/>
        <pc:sldMkLst>
          <pc:docMk/>
          <pc:sldMk cId="570442053" sldId="277"/>
        </pc:sldMkLst>
        <pc:spChg chg="mod">
          <ac:chgData name="Renz Torres" userId="1a514e66-b81e-40a7-adc4-82488a461c8a" providerId="ADAL" clId="{846062DF-F716-4E4E-87E1-CA94E5E252E2}" dt="2025-09-29T18:38:03.771" v="23" actId="20577"/>
          <ac:spMkLst>
            <pc:docMk/>
            <pc:sldMk cId="570442053" sldId="277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38:18.201" v="25" actId="12"/>
        <pc:sldMkLst>
          <pc:docMk/>
          <pc:sldMk cId="3751192110" sldId="278"/>
        </pc:sldMkLst>
        <pc:spChg chg="mod">
          <ac:chgData name="Renz Torres" userId="1a514e66-b81e-40a7-adc4-82488a461c8a" providerId="ADAL" clId="{846062DF-F716-4E4E-87E1-CA94E5E252E2}" dt="2025-09-29T18:38:18.201" v="25" actId="12"/>
          <ac:spMkLst>
            <pc:docMk/>
            <pc:sldMk cId="3751192110" sldId="278"/>
            <ac:spMk id="5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09-29T18:37:45.990" v="17" actId="20577"/>
        <pc:sldMkLst>
          <pc:docMk/>
          <pc:sldMk cId="2864919387" sldId="285"/>
        </pc:sldMkLst>
        <pc:spChg chg="mod">
          <ac:chgData name="Renz Torres" userId="1a514e66-b81e-40a7-adc4-82488a461c8a" providerId="ADAL" clId="{846062DF-F716-4E4E-87E1-CA94E5E252E2}" dt="2025-09-29T18:37:41.598" v="16" actId="403"/>
          <ac:spMkLst>
            <pc:docMk/>
            <pc:sldMk cId="2864919387" sldId="285"/>
            <ac:spMk id="53250" creationId="{00000000-0000-0000-0000-000000000000}"/>
          </ac:spMkLst>
        </pc:spChg>
      </pc:sldChg>
      <pc:sldChg chg="modSp mod modNotesTx">
        <pc:chgData name="Renz Torres" userId="1a514e66-b81e-40a7-adc4-82488a461c8a" providerId="ADAL" clId="{846062DF-F716-4E4E-87E1-CA94E5E252E2}" dt="2025-10-02T19:55:13.604" v="44" actId="20577"/>
        <pc:sldMkLst>
          <pc:docMk/>
          <pc:sldMk cId="1180186167" sldId="287"/>
        </pc:sldMkLst>
        <pc:graphicFrameChg chg="mod modGraphic">
          <ac:chgData name="Renz Torres" userId="1a514e66-b81e-40a7-adc4-82488a461c8a" providerId="ADAL" clId="{846062DF-F716-4E4E-87E1-CA94E5E252E2}" dt="2025-10-02T19:55:13.604" v="44" actId="20577"/>
          <ac:graphicFrameMkLst>
            <pc:docMk/>
            <pc:sldMk cId="1180186167" sldId="287"/>
            <ac:graphicFrameMk id="4" creationId="{00000000-0000-0000-0000-000000000000}"/>
          </ac:graphicFrameMkLst>
        </pc:graphicFrameChg>
      </pc:sldChg>
      <pc:sldChg chg="addSp delSp modSp mod modNotesTx">
        <pc:chgData name="Renz Torres" userId="1a514e66-b81e-40a7-adc4-82488a461c8a" providerId="ADAL" clId="{846062DF-F716-4E4E-87E1-CA94E5E252E2}" dt="2025-09-29T18:37:39.242" v="15" actId="27636"/>
        <pc:sldMkLst>
          <pc:docMk/>
          <pc:sldMk cId="2229953760" sldId="289"/>
        </pc:sldMkLst>
        <pc:spChg chg="mod">
          <ac:chgData name="Renz Torres" userId="1a514e66-b81e-40a7-adc4-82488a461c8a" providerId="ADAL" clId="{846062DF-F716-4E4E-87E1-CA94E5E252E2}" dt="2025-09-29T18:37:39.242" v="15" actId="27636"/>
          <ac:spMkLst>
            <pc:docMk/>
            <pc:sldMk cId="2229953760" sldId="289"/>
            <ac:spMk id="53250" creationId="{00000000-0000-0000-0000-000000000000}"/>
          </ac:spMkLst>
        </pc:spChg>
        <pc:graphicFrameChg chg="add mod">
          <ac:chgData name="Renz Torres" userId="1a514e66-b81e-40a7-adc4-82488a461c8a" providerId="ADAL" clId="{846062DF-F716-4E4E-87E1-CA94E5E252E2}" dt="2025-09-29T18:37:29.234" v="11" actId="14100"/>
          <ac:graphicFrameMkLst>
            <pc:docMk/>
            <pc:sldMk cId="2229953760" sldId="289"/>
            <ac:graphicFrameMk id="3" creationId="{F7B6E424-B03C-48D0-9137-02F02612630E}"/>
          </ac:graphicFrameMkLst>
        </pc:graphicFrameChg>
      </pc:sldChg>
      <pc:sldChg chg="modSp mod modNotesTx">
        <pc:chgData name="Renz Torres" userId="1a514e66-b81e-40a7-adc4-82488a461c8a" providerId="ADAL" clId="{846062DF-F716-4E4E-87E1-CA94E5E252E2}" dt="2025-09-29T18:39:07.495" v="37" actId="207"/>
        <pc:sldMkLst>
          <pc:docMk/>
          <pc:sldMk cId="810050246" sldId="291"/>
        </pc:sldMkLst>
        <pc:spChg chg="mod">
          <ac:chgData name="Renz Torres" userId="1a514e66-b81e-40a7-adc4-82488a461c8a" providerId="ADAL" clId="{846062DF-F716-4E4E-87E1-CA94E5E252E2}" dt="2025-09-29T18:39:07.495" v="37" actId="207"/>
          <ac:spMkLst>
            <pc:docMk/>
            <pc:sldMk cId="810050246" sldId="291"/>
            <ac:spMk id="53250" creationId="{00000000-0000-0000-0000-000000000000}"/>
          </ac:spMkLst>
        </pc:spChg>
      </pc:sldChg>
      <pc:sldChg chg="modNotesTx">
        <pc:chgData name="Renz Torres" userId="1a514e66-b81e-40a7-adc4-82488a461c8a" providerId="ADAL" clId="{846062DF-F716-4E4E-87E1-CA94E5E252E2}" dt="2025-09-29T18:38:22.124" v="26" actId="20577"/>
        <pc:sldMkLst>
          <pc:docMk/>
          <pc:sldMk cId="2256939574" sldId="296"/>
        </pc:sldMkLst>
      </pc:sldChg>
      <pc:sldChg chg="addSp delSp modSp mod modNotesTx">
        <pc:chgData name="Renz Torres" userId="1a514e66-b81e-40a7-adc4-82488a461c8a" providerId="ADAL" clId="{846062DF-F716-4E4E-87E1-CA94E5E252E2}" dt="2025-09-29T18:38:59.495" v="35" actId="478"/>
        <pc:sldMkLst>
          <pc:docMk/>
          <pc:sldMk cId="4001637203" sldId="297"/>
        </pc:sldMkLst>
        <pc:spChg chg="mod">
          <ac:chgData name="Renz Torres" userId="1a514e66-b81e-40a7-adc4-82488a461c8a" providerId="ADAL" clId="{846062DF-F716-4E4E-87E1-CA94E5E252E2}" dt="2025-09-29T18:38:28.187" v="29" actId="403"/>
          <ac:spMkLst>
            <pc:docMk/>
            <pc:sldMk cId="4001637203" sldId="297"/>
            <ac:spMk id="4" creationId="{3589D609-0B08-65AA-2FB1-1DB1C92914C5}"/>
          </ac:spMkLst>
        </pc:spChg>
        <pc:graphicFrameChg chg="add mod">
          <ac:chgData name="Renz Torres" userId="1a514e66-b81e-40a7-adc4-82488a461c8a" providerId="ADAL" clId="{846062DF-F716-4E4E-87E1-CA94E5E252E2}" dt="2025-09-29T18:38:57.071" v="34" actId="14100"/>
          <ac:graphicFrameMkLst>
            <pc:docMk/>
            <pc:sldMk cId="4001637203" sldId="297"/>
            <ac:graphicFrameMk id="5" creationId="{9FA276C4-5C38-4687-98DE-37BE4296564E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6%20-%202023%20T%20x%20I%20x%20CB%20w%20Jacobs%20graph%20formula%20ar072825%20v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uflorida-my.sharepoint.com/personal/torres_re_ufl_edu/Documents/Shimberg/2025%20County%20Powerpoint%20Updates/09%20-%20eviction_foreclosure_county_data_quarterly_2029_2025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056063016918727"/>
          <c:y val="5.7946028426487516E-2"/>
          <c:w val="0.8370996865071878"/>
          <c:h val="0.86134699984235519"/>
        </c:manualLayout>
      </c:layout>
      <c:lineChart>
        <c:grouping val="standard"/>
        <c:varyColors val="0"/>
        <c:ser>
          <c:idx val="1"/>
          <c:order val="0"/>
          <c:tx>
            <c:v>Florida</c:v>
          </c:tx>
          <c:spPr>
            <a:ln>
              <a:solidFill>
                <a:schemeClr val="bg1">
                  <a:lumMod val="50000"/>
                </a:schemeClr>
              </a:solidFill>
              <a:prstDash val="dash"/>
            </a:ln>
          </c:spPr>
          <c:marker>
            <c:symbol val="circle"/>
            <c:size val="7"/>
            <c:spPr>
              <a:solidFill>
                <a:schemeClr val="bg1">
                  <a:lumMod val="50000"/>
                </a:schemeClr>
              </a:solidFill>
              <a:ln>
                <a:noFill/>
              </a:ln>
            </c:spPr>
          </c:marker>
          <c:cat>
            <c:strRef>
              <c:f>Volusia!$D$13:$D$33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Volusia!$E$13:$E$33</c:f>
              <c:numCache>
                <c:formatCode>"$"#,##0_);[Red]\("$"#,##0\)</c:formatCode>
                <c:ptCount val="21"/>
                <c:pt idx="0">
                  <c:v>299587.08312000002</c:v>
                </c:pt>
                <c:pt idx="1">
                  <c:v>363660.82945000002</c:v>
                </c:pt>
                <c:pt idx="2">
                  <c:v>389880.95250000001</c:v>
                </c:pt>
                <c:pt idx="3">
                  <c:v>363994.21127999999</c:v>
                </c:pt>
                <c:pt idx="4">
                  <c:v>283733.95257000002</c:v>
                </c:pt>
                <c:pt idx="5">
                  <c:v>241846.15388999999</c:v>
                </c:pt>
                <c:pt idx="6">
                  <c:v>229204.95189999999</c:v>
                </c:pt>
                <c:pt idx="7">
                  <c:v>215285.01564</c:v>
                </c:pt>
                <c:pt idx="8">
                  <c:v>223202.09057999999</c:v>
                </c:pt>
                <c:pt idx="9">
                  <c:v>249630.90126000001</c:v>
                </c:pt>
                <c:pt idx="10">
                  <c:v>268309.25225000002</c:v>
                </c:pt>
                <c:pt idx="11">
                  <c:v>285215.18977</c:v>
                </c:pt>
                <c:pt idx="12">
                  <c:v>294750</c:v>
                </c:pt>
                <c:pt idx="13">
                  <c:v>303881.51773000002</c:v>
                </c:pt>
                <c:pt idx="14">
                  <c:v>313022.7</c:v>
                </c:pt>
                <c:pt idx="15">
                  <c:v>320424.87302</c:v>
                </c:pt>
                <c:pt idx="16">
                  <c:v>346228.74820999999</c:v>
                </c:pt>
                <c:pt idx="17">
                  <c:v>384710.74523</c:v>
                </c:pt>
                <c:pt idx="18">
                  <c:v>418913.56338000001</c:v>
                </c:pt>
                <c:pt idx="19">
                  <c:v>415107.05596000003</c:v>
                </c:pt>
                <c:pt idx="20">
                  <c:v>411600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BFA1-40AE-8CDC-822C097D78A4}"/>
            </c:ext>
          </c:extLst>
        </c:ser>
        <c:ser>
          <c:idx val="0"/>
          <c:order val="1"/>
          <c:tx>
            <c:v>Volusia</c:v>
          </c:tx>
          <c:spPr>
            <a:ln>
              <a:solidFill>
                <a:schemeClr val="tx2"/>
              </a:solidFill>
            </a:ln>
          </c:spPr>
          <c:marker>
            <c:symbol val="circle"/>
            <c:size val="7"/>
            <c:spPr>
              <a:solidFill>
                <a:schemeClr val="tx2"/>
              </a:solidFill>
              <a:ln>
                <a:noFill/>
              </a:ln>
            </c:spPr>
          </c:marker>
          <c:cat>
            <c:strRef>
              <c:f>Volusia!$D$13:$D$33</c:f>
              <c:strCache>
                <c:ptCount val="21"/>
                <c:pt idx="0">
                  <c:v>2004</c:v>
                </c:pt>
                <c:pt idx="2">
                  <c:v>2006</c:v>
                </c:pt>
                <c:pt idx="4">
                  <c:v>2008</c:v>
                </c:pt>
                <c:pt idx="6">
                  <c:v>2010</c:v>
                </c:pt>
                <c:pt idx="8">
                  <c:v>2012</c:v>
                </c:pt>
                <c:pt idx="10">
                  <c:v>2014</c:v>
                </c:pt>
                <c:pt idx="12">
                  <c:v>2016</c:v>
                </c:pt>
                <c:pt idx="14">
                  <c:v>2018</c:v>
                </c:pt>
                <c:pt idx="16">
                  <c:v>2020</c:v>
                </c:pt>
                <c:pt idx="18">
                  <c:v>2022</c:v>
                </c:pt>
                <c:pt idx="20">
                  <c:v>2024 Q1-2</c:v>
                </c:pt>
              </c:strCache>
            </c:strRef>
          </c:cat>
          <c:val>
            <c:numRef>
              <c:f>Volusia!$F$13:$F$33</c:f>
              <c:numCache>
                <c:formatCode>"$"#,##0</c:formatCode>
                <c:ptCount val="21"/>
                <c:pt idx="0">
                  <c:v>249655.9026</c:v>
                </c:pt>
                <c:pt idx="1">
                  <c:v>304901.99689000001</c:v>
                </c:pt>
                <c:pt idx="2">
                  <c:v>339586.30962999997</c:v>
                </c:pt>
                <c:pt idx="3">
                  <c:v>303328.50939999998</c:v>
                </c:pt>
                <c:pt idx="4">
                  <c:v>240947.51504999999</c:v>
                </c:pt>
                <c:pt idx="5">
                  <c:v>197874.12591</c:v>
                </c:pt>
                <c:pt idx="6">
                  <c:v>172984.86936000001</c:v>
                </c:pt>
                <c:pt idx="7">
                  <c:v>153775.01117000001</c:v>
                </c:pt>
                <c:pt idx="8">
                  <c:v>157473.86759000001</c:v>
                </c:pt>
                <c:pt idx="9">
                  <c:v>175281.37336999999</c:v>
                </c:pt>
                <c:pt idx="10">
                  <c:v>192598.22563</c:v>
                </c:pt>
                <c:pt idx="11">
                  <c:v>209599.99992</c:v>
                </c:pt>
                <c:pt idx="12">
                  <c:v>225975</c:v>
                </c:pt>
                <c:pt idx="13">
                  <c:v>243720.93022000001</c:v>
                </c:pt>
                <c:pt idx="14">
                  <c:v>262939.06800000003</c:v>
                </c:pt>
                <c:pt idx="15">
                  <c:v>276652.32705000002</c:v>
                </c:pt>
                <c:pt idx="16">
                  <c:v>297635.23969000002</c:v>
                </c:pt>
                <c:pt idx="17">
                  <c:v>327335.64562000002</c:v>
                </c:pt>
                <c:pt idx="18">
                  <c:v>365206.69627999997</c:v>
                </c:pt>
                <c:pt idx="19">
                  <c:v>367333.11440000002</c:v>
                </c:pt>
                <c:pt idx="20">
                  <c:v>345000</c:v>
                </c:pt>
              </c:numCache>
            </c:numRef>
          </c:val>
          <c:smooth val="1"/>
          <c:extLst xmlns:c15="http://schemas.microsoft.com/office/drawing/2012/chart">
            <c:ext xmlns:c16="http://schemas.microsoft.com/office/drawing/2014/chart" uri="{C3380CC4-5D6E-409C-BE32-E72D297353CC}">
              <c16:uniqueId val="{00000001-BFA1-40AE-8CDC-822C097D7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456279568"/>
        <c:axId val="1096657616"/>
        <c:extLst/>
      </c:lineChart>
      <c:catAx>
        <c:axId val="145627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crossAx val="1096657616"/>
        <c:crosses val="autoZero"/>
        <c:auto val="1"/>
        <c:lblAlgn val="ctr"/>
        <c:lblOffset val="100"/>
        <c:noMultiLvlLbl val="0"/>
      </c:catAx>
      <c:valAx>
        <c:axId val="1096657616"/>
        <c:scaling>
          <c:orientation val="minMax"/>
        </c:scaling>
        <c:delete val="0"/>
        <c:axPos val="l"/>
        <c:majorGridlines/>
        <c:numFmt formatCode="&quot;$&quot;#,##0_);[Red]\(&quot;$&quot;#,##0\)" sourceLinked="1"/>
        <c:majorTickMark val="none"/>
        <c:minorTickMark val="none"/>
        <c:tickLblPos val="nextTo"/>
        <c:crossAx val="145627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rgbClr val="000000"/>
          </a:solidFill>
          <a:latin typeface="Tw Cen MT" panose="020B0602020104020603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62898023276249"/>
          <c:y val="3.57393204156711E-2"/>
          <c:w val="0.81944683480439684"/>
          <c:h val="0.7742270451487682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Graphs!$B$24</c:f>
              <c:strCache>
                <c:ptCount val="1"/>
                <c:pt idx="0">
                  <c:v>Cost Burdened (more than 30% of income for housing)</c:v>
                </c:pt>
              </c:strCache>
            </c:strRef>
          </c:tx>
          <c:spPr>
            <a:solidFill>
              <a:srgbClr val="02336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(Graphs!$C$6:$C$9,Graphs!$G$6:$G$9)</c:f>
              <c:numCache>
                <c:formatCode>_(* #,##0_);_(* \(#,##0\);_(* "-"??_);_(@_)</c:formatCode>
                <c:ptCount val="8"/>
                <c:pt idx="0">
                  <c:v>20331</c:v>
                </c:pt>
                <c:pt idx="1">
                  <c:v>12875</c:v>
                </c:pt>
                <c:pt idx="2">
                  <c:v>11652</c:v>
                </c:pt>
                <c:pt idx="3">
                  <c:v>5607</c:v>
                </c:pt>
                <c:pt idx="4">
                  <c:v>13798</c:v>
                </c:pt>
                <c:pt idx="5">
                  <c:v>9570</c:v>
                </c:pt>
                <c:pt idx="6">
                  <c:v>5229</c:v>
                </c:pt>
                <c:pt idx="7">
                  <c:v>1830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C1-4369-8EC8-792180211357}"/>
            </c:ext>
          </c:extLst>
        </c:ser>
        <c:ser>
          <c:idx val="1"/>
          <c:order val="1"/>
          <c:tx>
            <c:strRef>
              <c:f>Graphs!$B$25</c:f>
              <c:strCache>
                <c:ptCount val="1"/>
                <c:pt idx="0">
                  <c:v>Not Cost Burdened</c:v>
                </c:pt>
              </c:strCache>
            </c:strRef>
          </c:tx>
          <c:spPr>
            <a:solidFill>
              <a:srgbClr val="77797D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50" b="1" i="0" u="none" strike="noStrike" kern="1200" baseline="0">
                    <a:solidFill>
                      <a:schemeClr val="bg1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ysClr val="windowText" lastClr="00000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(Graphs!$A$13:$B$16,Graphs!$A$18:$B$21)</c:f>
              <c:multiLvlStrCache>
                <c:ptCount val="8"/>
                <c:lvl>
                  <c:pt idx="0">
                    <c:v>0-50% AMI</c:v>
                  </c:pt>
                  <c:pt idx="1">
                    <c:v>50.01-80% AMI</c:v>
                  </c:pt>
                  <c:pt idx="2">
                    <c:v>80-120% AMI</c:v>
                  </c:pt>
                  <c:pt idx="3">
                    <c:v>Above 120% AMI</c:v>
                  </c:pt>
                  <c:pt idx="4">
                    <c:v>0-50% AMI</c:v>
                  </c:pt>
                  <c:pt idx="5">
                    <c:v>50.01-80% AMI</c:v>
                  </c:pt>
                  <c:pt idx="6">
                    <c:v>80-120% AMI</c:v>
                  </c:pt>
                  <c:pt idx="7">
                    <c:v>Above 120% AMI</c:v>
                  </c:pt>
                </c:lvl>
                <c:lvl>
                  <c:pt idx="0">
                    <c:v>Owner</c:v>
                  </c:pt>
                  <c:pt idx="4">
                    <c:v>Renter</c:v>
                  </c:pt>
                </c:lvl>
              </c:multiLvlStrCache>
            </c:multiLvlStrRef>
          </c:cat>
          <c:val>
            <c:numRef>
              <c:f>(Graphs!$E$6:$E$9,Graphs!$I$6:$I$9)</c:f>
              <c:numCache>
                <c:formatCode>_(* #,##0_);_(* \(#,##0\);_(* "-"??_);_(@_)</c:formatCode>
                <c:ptCount val="8"/>
                <c:pt idx="0">
                  <c:v>8658</c:v>
                </c:pt>
                <c:pt idx="1">
                  <c:v>15004</c:v>
                </c:pt>
                <c:pt idx="2">
                  <c:v>29608</c:v>
                </c:pt>
                <c:pt idx="3">
                  <c:v>75783</c:v>
                </c:pt>
                <c:pt idx="4">
                  <c:v>5368</c:v>
                </c:pt>
                <c:pt idx="5">
                  <c:v>4146</c:v>
                </c:pt>
                <c:pt idx="6">
                  <c:v>7254</c:v>
                </c:pt>
                <c:pt idx="7">
                  <c:v>13741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C1-4369-8EC8-79218021135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80"/>
        <c:overlap val="100"/>
        <c:axId val="-2055351264"/>
        <c:axId val="-2055346448"/>
      </c:barChart>
      <c:catAx>
        <c:axId val="-2055351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46448"/>
        <c:crosses val="autoZero"/>
        <c:auto val="1"/>
        <c:lblAlgn val="ctr"/>
        <c:lblOffset val="100"/>
        <c:noMultiLvlLbl val="0"/>
      </c:catAx>
      <c:valAx>
        <c:axId val="-205534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100" b="0" i="0" u="none" strike="noStrike" kern="1200" baseline="0">
                    <a:solidFill>
                      <a:sysClr val="windowText" lastClr="000000"/>
                    </a:solidFill>
                    <a:latin typeface="Tw Cen MT" panose="020B0602020104020603" pitchFamily="34" charset="0"/>
                    <a:ea typeface="+mn-ea"/>
                    <a:cs typeface="+mn-cs"/>
                  </a:defRPr>
                </a:pPr>
                <a:r>
                  <a:rPr lang="en-US" sz="1100"/>
                  <a:t>Households</a:t>
                </a:r>
              </a:p>
            </c:rich>
          </c:tx>
          <c:layout>
            <c:manualLayout>
              <c:xMode val="edge"/>
              <c:yMode val="edge"/>
              <c:x val="2.3712139989316115E-2"/>
              <c:y val="0.358638792247752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100" b="0" i="0" u="none" strike="noStrike" kern="1200" baseline="0">
                  <a:solidFill>
                    <a:sysClr val="windowText" lastClr="000000"/>
                  </a:solidFill>
                  <a:latin typeface="Tw Cen MT" panose="020B0602020104020603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-20553512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ysClr val="windowText" lastClr="000000"/>
              </a:solidFill>
              <a:latin typeface="Tw Cen MT" panose="020B06020201040206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 sz="1200"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599326882264556E-2"/>
          <c:y val="4.3609492447316642E-2"/>
          <c:w val="0.81959706917656194"/>
          <c:h val="0.83255203561431479"/>
        </c:manualLayout>
      </c:layout>
      <c:lineChart>
        <c:grouping val="standard"/>
        <c:varyColors val="0"/>
        <c:ser>
          <c:idx val="0"/>
          <c:order val="0"/>
          <c:tx>
            <c:strRef>
              <c:f>template!$A$5</c:f>
              <c:strCache>
                <c:ptCount val="1"/>
                <c:pt idx="0">
                  <c:v>eviction</c:v>
                </c:pt>
              </c:strCache>
            </c:strRef>
          </c:tx>
          <c:spPr>
            <a:ln w="28575" cap="rnd">
              <a:solidFill>
                <a:srgbClr val="00206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2060"/>
              </a:solidFill>
              <a:ln w="9525">
                <a:solidFill>
                  <a:srgbClr val="002060"/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template!$B$5:$Z$5</c:f>
              <c:numCache>
                <c:formatCode>#,##0</c:formatCode>
                <c:ptCount val="25"/>
                <c:pt idx="0">
                  <c:v>735</c:v>
                </c:pt>
                <c:pt idx="1">
                  <c:v>668</c:v>
                </c:pt>
                <c:pt idx="2">
                  <c:v>904</c:v>
                </c:pt>
                <c:pt idx="3">
                  <c:v>762</c:v>
                </c:pt>
                <c:pt idx="4">
                  <c:v>671</c:v>
                </c:pt>
                <c:pt idx="5">
                  <c:v>217</c:v>
                </c:pt>
                <c:pt idx="6">
                  <c:v>522</c:v>
                </c:pt>
                <c:pt idx="7">
                  <c:v>707</c:v>
                </c:pt>
                <c:pt idx="8">
                  <c:v>677</c:v>
                </c:pt>
                <c:pt idx="9">
                  <c:v>487</c:v>
                </c:pt>
                <c:pt idx="10">
                  <c:v>658</c:v>
                </c:pt>
                <c:pt idx="11">
                  <c:v>760</c:v>
                </c:pt>
                <c:pt idx="12">
                  <c:v>746</c:v>
                </c:pt>
                <c:pt idx="13">
                  <c:v>919</c:v>
                </c:pt>
                <c:pt idx="14">
                  <c:v>1019</c:v>
                </c:pt>
                <c:pt idx="15">
                  <c:v>922</c:v>
                </c:pt>
                <c:pt idx="16">
                  <c:v>813</c:v>
                </c:pt>
                <c:pt idx="17">
                  <c:v>957</c:v>
                </c:pt>
                <c:pt idx="18">
                  <c:v>996</c:v>
                </c:pt>
                <c:pt idx="19">
                  <c:v>897</c:v>
                </c:pt>
                <c:pt idx="20">
                  <c:v>897</c:v>
                </c:pt>
                <c:pt idx="21">
                  <c:v>955</c:v>
                </c:pt>
                <c:pt idx="22">
                  <c:v>1060</c:v>
                </c:pt>
                <c:pt idx="23">
                  <c:v>983</c:v>
                </c:pt>
                <c:pt idx="24">
                  <c:v>1019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1F26-417C-9CCC-EF5D8D20DC68}"/>
            </c:ext>
          </c:extLst>
        </c:ser>
        <c:ser>
          <c:idx val="1"/>
          <c:order val="1"/>
          <c:tx>
            <c:strRef>
              <c:f>template!$A$6</c:f>
              <c:strCache>
                <c:ptCount val="1"/>
                <c:pt idx="0">
                  <c:v>foreclosure</c:v>
                </c:pt>
              </c:strCache>
            </c:strRef>
          </c:tx>
          <c:spPr>
            <a:ln w="28575" cap="rnd">
              <a:solidFill>
                <a:schemeClr val="bg1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bg1">
                  <a:lumMod val="50000"/>
                </a:schemeClr>
              </a:solidFill>
              <a:ln w="9525">
                <a:solidFill>
                  <a:schemeClr val="bg1">
                    <a:lumMod val="50000"/>
                  </a:schemeClr>
                </a:solidFill>
              </a:ln>
              <a:effectLst/>
            </c:spPr>
          </c:marker>
          <c:cat>
            <c:strRef>
              <c:f>template!$B$3:$Z$3</c:f>
              <c:strCache>
                <c:ptCount val="25"/>
                <c:pt idx="0">
                  <c:v>Q1 2019</c:v>
                </c:pt>
                <c:pt idx="1">
                  <c:v>Q2</c:v>
                </c:pt>
                <c:pt idx="2">
                  <c:v>Q3</c:v>
                </c:pt>
                <c:pt idx="3">
                  <c:v>Q4</c:v>
                </c:pt>
                <c:pt idx="4">
                  <c:v>Q1 2020</c:v>
                </c:pt>
                <c:pt idx="5">
                  <c:v>Q2</c:v>
                </c:pt>
                <c:pt idx="6">
                  <c:v>Q3</c:v>
                </c:pt>
                <c:pt idx="7">
                  <c:v>Q4</c:v>
                </c:pt>
                <c:pt idx="8">
                  <c:v>Q1 2021</c:v>
                </c:pt>
                <c:pt idx="9">
                  <c:v>Q2</c:v>
                </c:pt>
                <c:pt idx="10">
                  <c:v>Q3</c:v>
                </c:pt>
                <c:pt idx="11">
                  <c:v>Q4</c:v>
                </c:pt>
                <c:pt idx="12">
                  <c:v>Q1 2022</c:v>
                </c:pt>
                <c:pt idx="13">
                  <c:v>Q2</c:v>
                </c:pt>
                <c:pt idx="14">
                  <c:v>Q3</c:v>
                </c:pt>
                <c:pt idx="15">
                  <c:v>Q4</c:v>
                </c:pt>
                <c:pt idx="16">
                  <c:v>Q1 2023</c:v>
                </c:pt>
                <c:pt idx="17">
                  <c:v>Q2</c:v>
                </c:pt>
                <c:pt idx="18">
                  <c:v>Q3</c:v>
                </c:pt>
                <c:pt idx="19">
                  <c:v>Q4</c:v>
                </c:pt>
                <c:pt idx="20">
                  <c:v>Q1 2024</c:v>
                </c:pt>
                <c:pt idx="21">
                  <c:v>Q2</c:v>
                </c:pt>
                <c:pt idx="22">
                  <c:v>Q3</c:v>
                </c:pt>
                <c:pt idx="23">
                  <c:v>Q4</c:v>
                </c:pt>
                <c:pt idx="24">
                  <c:v>Q1 2025</c:v>
                </c:pt>
              </c:strCache>
            </c:strRef>
          </c:cat>
          <c:val>
            <c:numRef>
              <c:f>template!$B$6:$Z$6</c:f>
              <c:numCache>
                <c:formatCode>#,##0</c:formatCode>
                <c:ptCount val="25"/>
                <c:pt idx="0">
                  <c:v>326</c:v>
                </c:pt>
                <c:pt idx="1">
                  <c:v>278</c:v>
                </c:pt>
                <c:pt idx="2">
                  <c:v>240</c:v>
                </c:pt>
                <c:pt idx="3">
                  <c:v>251</c:v>
                </c:pt>
                <c:pt idx="4">
                  <c:v>199</c:v>
                </c:pt>
                <c:pt idx="5">
                  <c:v>12</c:v>
                </c:pt>
                <c:pt idx="6">
                  <c:v>74</c:v>
                </c:pt>
                <c:pt idx="7">
                  <c:v>54</c:v>
                </c:pt>
                <c:pt idx="8">
                  <c:v>52</c:v>
                </c:pt>
                <c:pt idx="9">
                  <c:v>43</c:v>
                </c:pt>
                <c:pt idx="10">
                  <c:v>83</c:v>
                </c:pt>
                <c:pt idx="11">
                  <c:v>105</c:v>
                </c:pt>
                <c:pt idx="12">
                  <c:v>163</c:v>
                </c:pt>
                <c:pt idx="13">
                  <c:v>196</c:v>
                </c:pt>
                <c:pt idx="14">
                  <c:v>165</c:v>
                </c:pt>
                <c:pt idx="15">
                  <c:v>59</c:v>
                </c:pt>
                <c:pt idx="16">
                  <c:v>82</c:v>
                </c:pt>
                <c:pt idx="17">
                  <c:v>190</c:v>
                </c:pt>
                <c:pt idx="18">
                  <c:v>206</c:v>
                </c:pt>
                <c:pt idx="19">
                  <c:v>49</c:v>
                </c:pt>
                <c:pt idx="20">
                  <c:v>203</c:v>
                </c:pt>
                <c:pt idx="21">
                  <c:v>241</c:v>
                </c:pt>
                <c:pt idx="22">
                  <c:v>218</c:v>
                </c:pt>
                <c:pt idx="23">
                  <c:v>115</c:v>
                </c:pt>
                <c:pt idx="24">
                  <c:v>195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1F26-417C-9CCC-EF5D8D20DC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27496463"/>
        <c:axId val="1527494063"/>
      </c:lineChart>
      <c:catAx>
        <c:axId val="1527496463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4063"/>
        <c:crosses val="autoZero"/>
        <c:auto val="1"/>
        <c:lblAlgn val="ctr"/>
        <c:lblOffset val="100"/>
        <c:noMultiLvlLbl val="0"/>
      </c:catAx>
      <c:valAx>
        <c:axId val="152749406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ysClr val="windowText" lastClr="000000"/>
                </a:solidFill>
                <a:latin typeface="Tw Cen MT" panose="020B0602020104020603" pitchFamily="34" charset="0"/>
                <a:ea typeface="+mn-ea"/>
                <a:cs typeface="+mn-cs"/>
              </a:defRPr>
            </a:pPr>
            <a:endParaRPr lang="en-US"/>
          </a:p>
        </c:txPr>
        <c:crossAx val="15274964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solidFill>
            <a:sysClr val="windowText" lastClr="000000"/>
          </a:solidFill>
          <a:latin typeface="Tw Cen MT" panose="020B0602020104020603" pitchFamily="34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5DC9BD3-A379-422F-8FED-8B6CAEE5E50F}" type="doc">
      <dgm:prSet loTypeId="urn:microsoft.com/office/officeart/2005/8/layout/hList1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984116C9-7CB8-4743-8FBA-68A8BA0D0389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$600-799</a:t>
          </a:r>
        </a:p>
      </dgm:t>
    </dgm:pt>
    <dgm:pt modelId="{56551181-2879-4D1F-BE7F-DAEAD636B83A}" type="par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2EFE677-5A73-472D-9604-E8EE162B7721}" type="sibTrans" cxnId="{049AA3C6-CC47-43B7-B0F1-8AE966C7B7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30452E1-293A-4804-9AD2-E53B94608D56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$800-999</a:t>
          </a:r>
        </a:p>
      </dgm:t>
    </dgm:pt>
    <dgm:pt modelId="{E210C1DE-4672-44F1-907C-D04B45F94A6B}" type="par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D290115E-DB80-4D4E-BA00-6031E90A2C43}" type="sibTrans" cxnId="{D8B37D46-47F6-4E21-8D2F-31EA09D0AB6C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4F795D33-588E-4F04-A4A9-549DB1C8E26C}">
      <dgm:prSet phldrT="[Text]" custT="1"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sz="2000" b="1" dirty="0">
              <a:latin typeface="Tw Cen MT" panose="020B0602020104020603" pitchFamily="34" charset="0"/>
            </a:rPr>
            <a:t>$1,000-1,200</a:t>
          </a:r>
        </a:p>
      </dgm:t>
    </dgm:pt>
    <dgm:pt modelId="{CFFAE9E9-E51E-4DE2-82F4-C806E357DD59}" type="par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A7405A77-B610-4D58-B9F8-618D507318BE}" type="sibTrans" cxnId="{FAAB645D-EE31-46F0-98EB-56CF33042DF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C6EDDA3E-E1C1-43B1-BE1B-03084F584BD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1" i="0" u="none" dirty="0">
              <a:latin typeface="Tw Cen MT" panose="020B0602020104020603" pitchFamily="34" charset="0"/>
            </a:rPr>
            <a:t>Median, all occupations</a:t>
          </a:r>
          <a:endParaRPr lang="en-US" b="1" dirty="0">
            <a:latin typeface="Tw Cen MT" panose="020B0602020104020603" pitchFamily="34" charset="0"/>
          </a:endParaRPr>
        </a:p>
      </dgm:t>
    </dgm:pt>
    <dgm:pt modelId="{F662D252-A01A-4E35-8A7D-1669BA582145}" type="par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4EF5025-7093-4770-BF7A-FA7D8F8ADD92}" type="sibTrans" cxnId="{5E4BA327-8890-447A-A1C0-57B1187DBA6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BDA00020-956E-4BE4-AF6B-AC8515A76FE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Retail Salesperson</a:t>
          </a:r>
          <a:endParaRPr lang="en-US" dirty="0">
            <a:latin typeface="Tw Cen MT" panose="020B0602020104020603" pitchFamily="34" charset="0"/>
          </a:endParaRPr>
        </a:p>
      </dgm:t>
    </dgm:pt>
    <dgm:pt modelId="{771063BB-B9F6-421A-B5AB-AE4182491981}" type="par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8AF4026-EAF3-41FF-BDA6-AE40D39EA313}" type="sibTrans" cxnId="{B10FCEBB-B887-4B96-AFA7-1B2C96FB6F4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E346D9E4-7AFF-F44A-827B-D11B4486C98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Stocker</a:t>
          </a:r>
          <a:endParaRPr lang="en-US" dirty="0">
            <a:latin typeface="Tw Cen MT" panose="020B0602020104020603" pitchFamily="34" charset="0"/>
          </a:endParaRPr>
        </a:p>
      </dgm:t>
    </dgm:pt>
    <dgm:pt modelId="{ADF4136B-B7DA-2F48-97F6-DCD318258E48}" type="par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90388B89-FF32-3143-9C0D-00005C69A88D}" type="sibTrans" cxnId="{C358D8AC-BD2E-9343-9AB3-23D97201AAF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>
            <a:latin typeface="Tw Cen MT" panose="020B0602020104020603" pitchFamily="34" charset="0"/>
          </a:endParaRPr>
        </a:p>
      </dgm:t>
    </dgm:pt>
    <dgm:pt modelId="{71CDA7FB-D4A8-4A23-BD5A-7B026B8F531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Fast Food Worker</a:t>
          </a:r>
        </a:p>
      </dgm:t>
    </dgm:pt>
    <dgm:pt modelId="{3784057D-1F5F-4632-8C85-A2471D15BBE1}" type="parTrans" cxnId="{68BB83FE-928F-4A0F-AD2B-31C19AC5A196}">
      <dgm:prSet/>
      <dgm:spPr/>
      <dgm:t>
        <a:bodyPr/>
        <a:lstStyle/>
        <a:p>
          <a:endParaRPr lang="en-US"/>
        </a:p>
      </dgm:t>
    </dgm:pt>
    <dgm:pt modelId="{9E7E9001-FFFB-4D38-B4C8-8E60C986129C}" type="sibTrans" cxnId="{68BB83FE-928F-4A0F-AD2B-31C19AC5A196}">
      <dgm:prSet/>
      <dgm:spPr/>
      <dgm:t>
        <a:bodyPr/>
        <a:lstStyle/>
        <a:p>
          <a:endParaRPr lang="en-US"/>
        </a:p>
      </dgm:t>
    </dgm:pt>
    <dgm:pt modelId="{6EF3219A-257F-4324-B574-782091338C9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Waiter</a:t>
          </a:r>
        </a:p>
      </dgm:t>
    </dgm:pt>
    <dgm:pt modelId="{710F3781-CE24-4159-A5E3-91CDC3E6E137}" type="parTrans" cxnId="{F19445D9-B997-4890-B66F-AF3623DA5C32}">
      <dgm:prSet/>
      <dgm:spPr/>
      <dgm:t>
        <a:bodyPr/>
        <a:lstStyle/>
        <a:p>
          <a:endParaRPr lang="en-US"/>
        </a:p>
      </dgm:t>
    </dgm:pt>
    <dgm:pt modelId="{E6518B08-6C66-4DF2-9574-72DAEDC62460}" type="sibTrans" cxnId="{F19445D9-B997-4890-B66F-AF3623DA5C32}">
      <dgm:prSet/>
      <dgm:spPr/>
      <dgm:t>
        <a:bodyPr/>
        <a:lstStyle/>
        <a:p>
          <a:endParaRPr lang="en-US"/>
        </a:p>
      </dgm:t>
    </dgm:pt>
    <dgm:pt modelId="{A883A7F0-4978-4502-B8E2-190F491D4211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Cashier</a:t>
          </a:r>
        </a:p>
      </dgm:t>
    </dgm:pt>
    <dgm:pt modelId="{7552A6C4-E9E8-4C33-94A1-C2E56060EBD2}" type="parTrans" cxnId="{160881C2-020A-4FF1-9EBF-B1ED9E0218E9}">
      <dgm:prSet/>
      <dgm:spPr/>
      <dgm:t>
        <a:bodyPr/>
        <a:lstStyle/>
        <a:p>
          <a:endParaRPr lang="en-US"/>
        </a:p>
      </dgm:t>
    </dgm:pt>
    <dgm:pt modelId="{0B3A966B-E385-4E0D-9BDF-4FA9EFF157AB}" type="sibTrans" cxnId="{160881C2-020A-4FF1-9EBF-B1ED9E0218E9}">
      <dgm:prSet/>
      <dgm:spPr/>
      <dgm:t>
        <a:bodyPr/>
        <a:lstStyle/>
        <a:p>
          <a:endParaRPr lang="en-US"/>
        </a:p>
      </dgm:t>
    </dgm:pt>
    <dgm:pt modelId="{F824AF73-39B7-493E-BA85-A2E215666884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Bartender</a:t>
          </a:r>
        </a:p>
      </dgm:t>
    </dgm:pt>
    <dgm:pt modelId="{77DBF2F5-3D54-4E80-BC1F-B1A7FE80FB86}" type="parTrans" cxnId="{4B5DE347-6B25-4636-8D11-89B7FE7643C5}">
      <dgm:prSet/>
      <dgm:spPr/>
      <dgm:t>
        <a:bodyPr/>
        <a:lstStyle/>
        <a:p>
          <a:endParaRPr lang="en-US"/>
        </a:p>
      </dgm:t>
    </dgm:pt>
    <dgm:pt modelId="{7DDD21CF-3F4C-419B-BC26-E498366B3431}" type="sibTrans" cxnId="{4B5DE347-6B25-4636-8D11-89B7FE7643C5}">
      <dgm:prSet/>
      <dgm:spPr/>
      <dgm:t>
        <a:bodyPr/>
        <a:lstStyle/>
        <a:p>
          <a:endParaRPr lang="en-US"/>
        </a:p>
      </dgm:t>
    </dgm:pt>
    <dgm:pt modelId="{96D62A61-97A9-4E76-BB00-EB6AE1FB67E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Housekeeper</a:t>
          </a:r>
        </a:p>
      </dgm:t>
    </dgm:pt>
    <dgm:pt modelId="{2E52547D-8F4F-4060-9917-48269BAAB339}" type="parTrans" cxnId="{DC892C4E-BBBC-42ED-9A4A-D7B7E0776571}">
      <dgm:prSet/>
      <dgm:spPr/>
      <dgm:t>
        <a:bodyPr/>
        <a:lstStyle/>
        <a:p>
          <a:endParaRPr lang="en-US"/>
        </a:p>
      </dgm:t>
    </dgm:pt>
    <dgm:pt modelId="{461A1F1B-5C33-41AF-9B38-BC5CB5DB6088}" type="sibTrans" cxnId="{DC892C4E-BBBC-42ED-9A4A-D7B7E0776571}">
      <dgm:prSet/>
      <dgm:spPr/>
      <dgm:t>
        <a:bodyPr/>
        <a:lstStyle/>
        <a:p>
          <a:endParaRPr lang="en-US"/>
        </a:p>
      </dgm:t>
    </dgm:pt>
    <dgm:pt modelId="{AD9C578B-2F46-4635-A256-BFAA36F4B50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Dining Attendant</a:t>
          </a:r>
        </a:p>
      </dgm:t>
    </dgm:pt>
    <dgm:pt modelId="{77DE4870-ED3A-471A-9079-993D4E4DE74D}" type="parTrans" cxnId="{5BB17317-D4E0-4E61-907E-548775B22D44}">
      <dgm:prSet/>
      <dgm:spPr/>
      <dgm:t>
        <a:bodyPr/>
        <a:lstStyle/>
        <a:p>
          <a:endParaRPr lang="en-US"/>
        </a:p>
      </dgm:t>
    </dgm:pt>
    <dgm:pt modelId="{AF80C5D0-7854-4023-992D-280FB4EA43CC}" type="sibTrans" cxnId="{5BB17317-D4E0-4E61-907E-548775B22D44}">
      <dgm:prSet/>
      <dgm:spPr/>
      <dgm:t>
        <a:bodyPr/>
        <a:lstStyle/>
        <a:p>
          <a:endParaRPr lang="en-US"/>
        </a:p>
      </dgm:t>
    </dgm:pt>
    <dgm:pt modelId="{8DECD06B-D135-477F-9E82-851186D7DAB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Restaurant Host</a:t>
          </a:r>
        </a:p>
      </dgm:t>
    </dgm:pt>
    <dgm:pt modelId="{1B02CC89-97E8-4161-A802-DFCB29F37A54}" type="parTrans" cxnId="{384B93F3-124A-44A1-AB9D-7C172FAD2699}">
      <dgm:prSet/>
      <dgm:spPr/>
      <dgm:t>
        <a:bodyPr/>
        <a:lstStyle/>
        <a:p>
          <a:endParaRPr lang="en-US"/>
        </a:p>
      </dgm:t>
    </dgm:pt>
    <dgm:pt modelId="{2DB334B1-2647-4501-94F0-375C5A7FF62B}" type="sibTrans" cxnId="{384B93F3-124A-44A1-AB9D-7C172FAD2699}">
      <dgm:prSet/>
      <dgm:spPr/>
      <dgm:t>
        <a:bodyPr/>
        <a:lstStyle/>
        <a:p>
          <a:endParaRPr lang="en-US"/>
        </a:p>
      </dgm:t>
    </dgm:pt>
    <dgm:pt modelId="{D4128E30-A2BA-4275-8091-CB5F92AAEE2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Dishwasher</a:t>
          </a:r>
        </a:p>
      </dgm:t>
    </dgm:pt>
    <dgm:pt modelId="{73ED2C86-FB6B-4C69-8978-56B68C13A6B3}" type="parTrans" cxnId="{7CD62941-825A-4FE4-A38A-F33F540B5D35}">
      <dgm:prSet/>
      <dgm:spPr/>
      <dgm:t>
        <a:bodyPr/>
        <a:lstStyle/>
        <a:p>
          <a:endParaRPr lang="en-US"/>
        </a:p>
      </dgm:t>
    </dgm:pt>
    <dgm:pt modelId="{BB7F3C9D-63BA-4235-B1D2-40443DA11C8D}" type="sibTrans" cxnId="{7CD62941-825A-4FE4-A38A-F33F540B5D35}">
      <dgm:prSet/>
      <dgm:spPr/>
      <dgm:t>
        <a:bodyPr/>
        <a:lstStyle/>
        <a:p>
          <a:endParaRPr lang="en-US"/>
        </a:p>
      </dgm:t>
    </dgm:pt>
    <dgm:pt modelId="{1DC847BB-AA61-47E1-930D-4A0A7BF8A41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Hand Packer</a:t>
          </a:r>
        </a:p>
      </dgm:t>
    </dgm:pt>
    <dgm:pt modelId="{76BB332F-86C3-4F3A-A352-C17B4FBCE740}" type="parTrans" cxnId="{EA46F0CE-848F-4B3E-AE36-B8BC011644BB}">
      <dgm:prSet/>
      <dgm:spPr/>
      <dgm:t>
        <a:bodyPr/>
        <a:lstStyle/>
        <a:p>
          <a:endParaRPr lang="en-US"/>
        </a:p>
      </dgm:t>
    </dgm:pt>
    <dgm:pt modelId="{7F082209-27EC-4FD6-9F92-92547AD5ABD3}" type="sibTrans" cxnId="{EA46F0CE-848F-4B3E-AE36-B8BC011644BB}">
      <dgm:prSet/>
      <dgm:spPr/>
      <dgm:t>
        <a:bodyPr/>
        <a:lstStyle/>
        <a:p>
          <a:endParaRPr lang="en-US"/>
        </a:p>
      </dgm:t>
    </dgm:pt>
    <dgm:pt modelId="{FDC7DB76-6A45-4074-AAED-15A7F360E61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9A1813A1-E509-487B-96F6-4DE9EACD1B6D}" type="parTrans" cxnId="{49ADDB62-4A79-41F9-85E4-50311A5A5B70}">
      <dgm:prSet/>
      <dgm:spPr/>
      <dgm:t>
        <a:bodyPr/>
        <a:lstStyle/>
        <a:p>
          <a:endParaRPr lang="en-US"/>
        </a:p>
      </dgm:t>
    </dgm:pt>
    <dgm:pt modelId="{0CCBA279-A599-4637-93ED-79410F87557B}" type="sibTrans" cxnId="{49ADDB62-4A79-41F9-85E4-50311A5A5B70}">
      <dgm:prSet/>
      <dgm:spPr/>
      <dgm:t>
        <a:bodyPr/>
        <a:lstStyle/>
        <a:p>
          <a:endParaRPr lang="en-US"/>
        </a:p>
      </dgm:t>
    </dgm:pt>
    <dgm:pt modelId="{F9C90F18-105B-485A-997B-D1AA11D92DD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Cook</a:t>
          </a:r>
        </a:p>
      </dgm:t>
    </dgm:pt>
    <dgm:pt modelId="{C3109AF2-0891-4398-97F4-78A710420A5E}" type="parTrans" cxnId="{C424FA03-9773-4CC2-BABB-B17C0D1889E5}">
      <dgm:prSet/>
      <dgm:spPr/>
      <dgm:t>
        <a:bodyPr/>
        <a:lstStyle/>
        <a:p>
          <a:endParaRPr lang="en-US"/>
        </a:p>
      </dgm:t>
    </dgm:pt>
    <dgm:pt modelId="{479A811B-4A73-41F6-B0FD-4BBC6F87D1FD}" type="sibTrans" cxnId="{C424FA03-9773-4CC2-BABB-B17C0D1889E5}">
      <dgm:prSet/>
      <dgm:spPr/>
      <dgm:t>
        <a:bodyPr/>
        <a:lstStyle/>
        <a:p>
          <a:endParaRPr lang="en-US"/>
        </a:p>
      </dgm:t>
    </dgm:pt>
    <dgm:pt modelId="{D7E7B60B-B389-4804-B660-80A05196935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Customer Service Rep</a:t>
          </a:r>
        </a:p>
      </dgm:t>
    </dgm:pt>
    <dgm:pt modelId="{09B55792-D277-403E-B66C-60A2585066B4}" type="parTrans" cxnId="{91424E33-E88E-4732-85CE-585E77E9BF84}">
      <dgm:prSet/>
      <dgm:spPr/>
      <dgm:t>
        <a:bodyPr/>
        <a:lstStyle/>
        <a:p>
          <a:endParaRPr lang="en-US"/>
        </a:p>
      </dgm:t>
    </dgm:pt>
    <dgm:pt modelId="{C70627E5-B620-4860-A25F-3E90093577C8}" type="sibTrans" cxnId="{91424E33-E88E-4732-85CE-585E77E9BF84}">
      <dgm:prSet/>
      <dgm:spPr/>
      <dgm:t>
        <a:bodyPr/>
        <a:lstStyle/>
        <a:p>
          <a:endParaRPr lang="en-US"/>
        </a:p>
      </dgm:t>
    </dgm:pt>
    <dgm:pt modelId="{ED5AC3E6-4CC0-4777-8166-205366959625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Nursing Asst</a:t>
          </a:r>
        </a:p>
      </dgm:t>
    </dgm:pt>
    <dgm:pt modelId="{E4F30824-D0D8-4BCF-8F87-B634668F1735}" type="parTrans" cxnId="{C7A53A3E-FBCE-4139-86C7-1B938B8EB72A}">
      <dgm:prSet/>
      <dgm:spPr/>
      <dgm:t>
        <a:bodyPr/>
        <a:lstStyle/>
        <a:p>
          <a:endParaRPr lang="en-US"/>
        </a:p>
      </dgm:t>
    </dgm:pt>
    <dgm:pt modelId="{F2EFF529-CD97-4E0D-8D9C-125D84A08E18}" type="sibTrans" cxnId="{C7A53A3E-FBCE-4139-86C7-1B938B8EB72A}">
      <dgm:prSet/>
      <dgm:spPr/>
      <dgm:t>
        <a:bodyPr/>
        <a:lstStyle/>
        <a:p>
          <a:endParaRPr lang="en-US"/>
        </a:p>
      </dgm:t>
    </dgm:pt>
    <dgm:pt modelId="{B5EBDC90-3ACB-45D5-8826-EFE707FE03AD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Janitor</a:t>
          </a:r>
        </a:p>
      </dgm:t>
    </dgm:pt>
    <dgm:pt modelId="{E3A57AA1-3DEF-40FD-A90D-10E0F50BC087}" type="parTrans" cxnId="{AA431340-1EE0-47E2-910D-A20F2667F386}">
      <dgm:prSet/>
      <dgm:spPr/>
      <dgm:t>
        <a:bodyPr/>
        <a:lstStyle/>
        <a:p>
          <a:endParaRPr lang="en-US"/>
        </a:p>
      </dgm:t>
    </dgm:pt>
    <dgm:pt modelId="{DAB1AA82-8DE1-48DB-BCEA-803FCDBB8285}" type="sibTrans" cxnId="{AA431340-1EE0-47E2-910D-A20F2667F386}">
      <dgm:prSet/>
      <dgm:spPr/>
      <dgm:t>
        <a:bodyPr/>
        <a:lstStyle/>
        <a:p>
          <a:endParaRPr lang="en-US"/>
        </a:p>
      </dgm:t>
    </dgm:pt>
    <dgm:pt modelId="{DB6200E1-2612-4581-812E-FA824D7EAAB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Landscaper</a:t>
          </a:r>
        </a:p>
      </dgm:t>
    </dgm:pt>
    <dgm:pt modelId="{CAEF1758-93F7-41F2-9B41-3D55C91A2DF3}" type="parTrans" cxnId="{3F5E6D88-1CF1-4AA8-B1DF-3D73BA494B42}">
      <dgm:prSet/>
      <dgm:spPr/>
      <dgm:t>
        <a:bodyPr/>
        <a:lstStyle/>
        <a:p>
          <a:endParaRPr lang="en-US"/>
        </a:p>
      </dgm:t>
    </dgm:pt>
    <dgm:pt modelId="{9ABBD39E-F9A2-4C80-AC70-6E0610B6833B}" type="sibTrans" cxnId="{3F5E6D88-1CF1-4AA8-B1DF-3D73BA494B42}">
      <dgm:prSet/>
      <dgm:spPr/>
      <dgm:t>
        <a:bodyPr/>
        <a:lstStyle/>
        <a:p>
          <a:endParaRPr lang="en-US"/>
        </a:p>
      </dgm:t>
    </dgm:pt>
    <dgm:pt modelId="{8187839B-9A96-41DD-9004-8E4F9FC49F58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Food Prep Supervisor</a:t>
          </a:r>
        </a:p>
      </dgm:t>
    </dgm:pt>
    <dgm:pt modelId="{3BB5536B-75B9-4115-9E24-A17225DC386A}" type="parTrans" cxnId="{84C7F5A5-6122-46BB-A374-BB40E38112D1}">
      <dgm:prSet/>
      <dgm:spPr/>
      <dgm:t>
        <a:bodyPr/>
        <a:lstStyle/>
        <a:p>
          <a:endParaRPr lang="en-US"/>
        </a:p>
      </dgm:t>
    </dgm:pt>
    <dgm:pt modelId="{D126F84A-B1B9-4117-B168-F8C1378F87C7}" type="sibTrans" cxnId="{84C7F5A5-6122-46BB-A374-BB40E38112D1}">
      <dgm:prSet/>
      <dgm:spPr/>
      <dgm:t>
        <a:bodyPr/>
        <a:lstStyle/>
        <a:p>
          <a:endParaRPr lang="en-US"/>
        </a:p>
      </dgm:t>
    </dgm:pt>
    <dgm:pt modelId="{63EBA8F7-8F41-47CC-93E3-5D38FBF11DB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Laborer</a:t>
          </a:r>
        </a:p>
      </dgm:t>
    </dgm:pt>
    <dgm:pt modelId="{30F7951D-BF2C-48DE-BE8F-5A6901E8820C}" type="parTrans" cxnId="{1C5285B2-5287-480D-81F3-FBA3CF145930}">
      <dgm:prSet/>
      <dgm:spPr/>
      <dgm:t>
        <a:bodyPr/>
        <a:lstStyle/>
        <a:p>
          <a:endParaRPr lang="en-US"/>
        </a:p>
      </dgm:t>
    </dgm:pt>
    <dgm:pt modelId="{B133CC3C-3B65-4A7A-B19D-58B2FF23A91E}" type="sibTrans" cxnId="{1C5285B2-5287-480D-81F3-FBA3CF145930}">
      <dgm:prSet/>
      <dgm:spPr/>
      <dgm:t>
        <a:bodyPr/>
        <a:lstStyle/>
        <a:p>
          <a:endParaRPr lang="en-US"/>
        </a:p>
      </dgm:t>
    </dgm:pt>
    <dgm:pt modelId="{6A6A68E0-E21B-4BE5-837D-48F02A6E973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Personal Care Aide</a:t>
          </a:r>
        </a:p>
      </dgm:t>
    </dgm:pt>
    <dgm:pt modelId="{63C8D642-B048-455A-BE0C-FF5962FAB904}" type="parTrans" cxnId="{7DC109BA-5BDA-4470-8D58-AC2F062A39B5}">
      <dgm:prSet/>
      <dgm:spPr/>
      <dgm:t>
        <a:bodyPr/>
        <a:lstStyle/>
        <a:p>
          <a:endParaRPr lang="en-US"/>
        </a:p>
      </dgm:t>
    </dgm:pt>
    <dgm:pt modelId="{885DA880-F05A-4146-AAF6-17FC70542163}" type="sibTrans" cxnId="{7DC109BA-5BDA-4470-8D58-AC2F062A39B5}">
      <dgm:prSet/>
      <dgm:spPr/>
      <dgm:t>
        <a:bodyPr/>
        <a:lstStyle/>
        <a:p>
          <a:endParaRPr lang="en-US"/>
        </a:p>
      </dgm:t>
    </dgm:pt>
    <dgm:pt modelId="{5B3782A0-DC9D-4CD4-92A1-DC8C3371164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>
              <a:latin typeface="Tw Cen MT" panose="020B0602020104020603" pitchFamily="34" charset="0"/>
            </a:rPr>
            <a:t>Medical Secretary</a:t>
          </a:r>
        </a:p>
      </dgm:t>
    </dgm:pt>
    <dgm:pt modelId="{4076C378-FB79-4C03-B5A6-C9B0ADCC2EDE}" type="parTrans" cxnId="{825CFF22-BF64-44FD-A58A-46C18874F275}">
      <dgm:prSet/>
      <dgm:spPr/>
      <dgm:t>
        <a:bodyPr/>
        <a:lstStyle/>
        <a:p>
          <a:endParaRPr lang="en-US"/>
        </a:p>
      </dgm:t>
    </dgm:pt>
    <dgm:pt modelId="{B1E81876-7943-4BE2-8B7F-CEBCC4E64954}" type="sibTrans" cxnId="{825CFF22-BF64-44FD-A58A-46C18874F275}">
      <dgm:prSet/>
      <dgm:spPr/>
      <dgm:t>
        <a:bodyPr/>
        <a:lstStyle/>
        <a:p>
          <a:endParaRPr lang="en-US"/>
        </a:p>
      </dgm:t>
    </dgm:pt>
    <dgm:pt modelId="{F4A4BB6C-BB43-48DE-A9AC-6532321198A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38CC7427-C399-4D86-9E41-A5E85E6077B0}" type="parTrans" cxnId="{366E209C-8565-49E6-B4B7-EEDC4C90EFD9}">
      <dgm:prSet/>
      <dgm:spPr/>
      <dgm:t>
        <a:bodyPr/>
        <a:lstStyle/>
        <a:p>
          <a:endParaRPr lang="en-US"/>
        </a:p>
      </dgm:t>
    </dgm:pt>
    <dgm:pt modelId="{9089C1BB-E60A-4AE3-9FFC-2EEED6BAF7F7}" type="sibTrans" cxnId="{366E209C-8565-49E6-B4B7-EEDC4C90EFD9}">
      <dgm:prSet/>
      <dgm:spPr/>
      <dgm:t>
        <a:bodyPr/>
        <a:lstStyle/>
        <a:p>
          <a:endParaRPr lang="en-US"/>
        </a:p>
      </dgm:t>
    </dgm:pt>
    <dgm:pt modelId="{F083DCE5-5A2B-44C2-92E2-0AB589E2B56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Office Clerk</a:t>
          </a:r>
        </a:p>
      </dgm:t>
    </dgm:pt>
    <dgm:pt modelId="{A87A6685-CBA5-4E7E-AA78-075F51C9B6F6}" type="parTrans" cxnId="{17A1A341-AF2C-4EF2-828F-70FF889C5B7B}">
      <dgm:prSet/>
      <dgm:spPr/>
      <dgm:t>
        <a:bodyPr/>
        <a:lstStyle/>
        <a:p>
          <a:endParaRPr lang="en-US"/>
        </a:p>
      </dgm:t>
    </dgm:pt>
    <dgm:pt modelId="{DC881BAD-EC8C-4A13-9A72-83C4F41A4EA5}" type="sibTrans" cxnId="{17A1A341-AF2C-4EF2-828F-70FF889C5B7B}">
      <dgm:prSet/>
      <dgm:spPr/>
      <dgm:t>
        <a:bodyPr/>
        <a:lstStyle/>
        <a:p>
          <a:endParaRPr lang="en-US"/>
        </a:p>
      </dgm:t>
    </dgm:pt>
    <dgm:pt modelId="{2FC5104E-72D9-43B4-BC5B-38A96A51A47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Maintenance Worker</a:t>
          </a:r>
        </a:p>
      </dgm:t>
    </dgm:pt>
    <dgm:pt modelId="{36E52F1B-F47F-49B2-972E-5CF4E227D6F2}" type="parTrans" cxnId="{0EDB4043-2166-4538-A098-9384D54C9895}">
      <dgm:prSet/>
      <dgm:spPr/>
      <dgm:t>
        <a:bodyPr/>
        <a:lstStyle/>
        <a:p>
          <a:endParaRPr lang="en-US"/>
        </a:p>
      </dgm:t>
    </dgm:pt>
    <dgm:pt modelId="{9C68232C-C7B0-4226-BD64-0B645FC083D0}" type="sibTrans" cxnId="{0EDB4043-2166-4538-A098-9384D54C9895}">
      <dgm:prSet/>
      <dgm:spPr/>
      <dgm:t>
        <a:bodyPr/>
        <a:lstStyle/>
        <a:p>
          <a:endParaRPr lang="en-US"/>
        </a:p>
      </dgm:t>
    </dgm:pt>
    <dgm:pt modelId="{E510F2E2-E078-49CB-B8C4-594000182CAB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Retail Supervisor</a:t>
          </a:r>
        </a:p>
      </dgm:t>
    </dgm:pt>
    <dgm:pt modelId="{93388FD0-8767-4F93-B35C-1F701B19430C}" type="parTrans" cxnId="{BA127AF1-4005-4E88-8547-1E439DA70780}">
      <dgm:prSet/>
      <dgm:spPr/>
      <dgm:t>
        <a:bodyPr/>
        <a:lstStyle/>
        <a:p>
          <a:endParaRPr lang="en-US"/>
        </a:p>
      </dgm:t>
    </dgm:pt>
    <dgm:pt modelId="{EB28E63F-5941-400D-ACBD-43E61CBEE7C4}" type="sibTrans" cxnId="{BA127AF1-4005-4E88-8547-1E439DA70780}">
      <dgm:prSet/>
      <dgm:spPr/>
      <dgm:t>
        <a:bodyPr/>
        <a:lstStyle/>
        <a:p>
          <a:endParaRPr lang="en-US"/>
        </a:p>
      </dgm:t>
    </dgm:pt>
    <dgm:pt modelId="{4CB25E46-7930-4235-AD8C-B0D7A66950D3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Secretary</a:t>
          </a:r>
        </a:p>
      </dgm:t>
    </dgm:pt>
    <dgm:pt modelId="{3A8B9DD6-D66F-4628-AF85-4BADE93A55A7}" type="parTrans" cxnId="{34286EC2-5094-4E76-97AB-D9AB40E821C7}">
      <dgm:prSet/>
      <dgm:spPr/>
      <dgm:t>
        <a:bodyPr/>
        <a:lstStyle/>
        <a:p>
          <a:endParaRPr lang="en-US"/>
        </a:p>
      </dgm:t>
    </dgm:pt>
    <dgm:pt modelId="{07C1A039-1300-48F1-B361-BF5A3C67098B}" type="sibTrans" cxnId="{34286EC2-5094-4E76-97AB-D9AB40E821C7}">
      <dgm:prSet/>
      <dgm:spPr/>
      <dgm:t>
        <a:bodyPr/>
        <a:lstStyle/>
        <a:p>
          <a:endParaRPr lang="en-US"/>
        </a:p>
      </dgm:t>
    </dgm:pt>
    <dgm:pt modelId="{79B32A0D-6230-4C75-A763-D2F0E5DC3927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Bookkeeper</a:t>
          </a:r>
        </a:p>
      </dgm:t>
    </dgm:pt>
    <dgm:pt modelId="{7BE939A2-5F3B-484B-9816-3CD31D13B033}" type="parTrans" cxnId="{2AF8511A-A5A3-44A4-954B-25402BD4167F}">
      <dgm:prSet/>
      <dgm:spPr/>
      <dgm:t>
        <a:bodyPr/>
        <a:lstStyle/>
        <a:p>
          <a:endParaRPr lang="en-US"/>
        </a:p>
      </dgm:t>
    </dgm:pt>
    <dgm:pt modelId="{2F0E4D25-EE39-4FA6-B70C-5883773C53BE}" type="sibTrans" cxnId="{2AF8511A-A5A3-44A4-954B-25402BD4167F}">
      <dgm:prSet/>
      <dgm:spPr/>
      <dgm:t>
        <a:bodyPr/>
        <a:lstStyle/>
        <a:p>
          <a:endParaRPr lang="en-US"/>
        </a:p>
      </dgm:t>
    </dgm:pt>
    <dgm:pt modelId="{CA55D5CE-68D9-481D-AB1D-C252D17D8CAA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General Fabricator</a:t>
          </a:r>
        </a:p>
      </dgm:t>
    </dgm:pt>
    <dgm:pt modelId="{6BE57D7F-34F1-44C8-BA51-346216BA7AC2}" type="parTrans" cxnId="{A8379F88-8E99-4A47-B249-C66E61B76344}">
      <dgm:prSet/>
      <dgm:spPr/>
      <dgm:t>
        <a:bodyPr/>
        <a:lstStyle/>
        <a:p>
          <a:endParaRPr lang="en-US"/>
        </a:p>
      </dgm:t>
    </dgm:pt>
    <dgm:pt modelId="{3C0746F4-4182-46BD-BBB4-A328041611F0}" type="sibTrans" cxnId="{A8379F88-8E99-4A47-B249-C66E61B76344}">
      <dgm:prSet/>
      <dgm:spPr/>
      <dgm:t>
        <a:bodyPr/>
        <a:lstStyle/>
        <a:p>
          <a:endParaRPr lang="en-US"/>
        </a:p>
      </dgm:t>
    </dgm:pt>
    <dgm:pt modelId="{A3F3A411-517F-4647-A72A-0808C153721E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Carpenter</a:t>
          </a:r>
        </a:p>
      </dgm:t>
    </dgm:pt>
    <dgm:pt modelId="{1731658E-7632-488A-92CB-EEFCCDE064EA}" type="parTrans" cxnId="{2FDED7EF-4219-48AE-9307-FCD6F05A6DD9}">
      <dgm:prSet/>
      <dgm:spPr/>
      <dgm:t>
        <a:bodyPr/>
        <a:lstStyle/>
        <a:p>
          <a:endParaRPr lang="en-US"/>
        </a:p>
      </dgm:t>
    </dgm:pt>
    <dgm:pt modelId="{F5861769-2754-40C3-A723-390072DC682D}" type="sibTrans" cxnId="{2FDED7EF-4219-48AE-9307-FCD6F05A6DD9}">
      <dgm:prSet/>
      <dgm:spPr/>
      <dgm:t>
        <a:bodyPr/>
        <a:lstStyle/>
        <a:p>
          <a:endParaRPr lang="en-US"/>
        </a:p>
      </dgm:t>
    </dgm:pt>
    <dgm:pt modelId="{5FDB43F9-687D-4DE2-BF8D-BE25847EBDAF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Equipment Operator</a:t>
          </a:r>
        </a:p>
      </dgm:t>
    </dgm:pt>
    <dgm:pt modelId="{298A181C-A4ED-49CC-84AF-547C9BDEBFF9}" type="parTrans" cxnId="{648DFD51-0FEB-44FE-8D1D-8E07EB22EDDC}">
      <dgm:prSet/>
      <dgm:spPr/>
      <dgm:t>
        <a:bodyPr/>
        <a:lstStyle/>
        <a:p>
          <a:endParaRPr lang="en-US"/>
        </a:p>
      </dgm:t>
    </dgm:pt>
    <dgm:pt modelId="{B7CCFB34-FB45-4C75-9C6C-D2A2AD4C8A9E}" type="sibTrans" cxnId="{648DFD51-0FEB-44FE-8D1D-8E07EB22EDDC}">
      <dgm:prSet/>
      <dgm:spPr/>
      <dgm:t>
        <a:bodyPr/>
        <a:lstStyle/>
        <a:p>
          <a:endParaRPr lang="en-US"/>
        </a:p>
      </dgm:t>
    </dgm:pt>
    <dgm:pt modelId="{F32FB147-B747-438E-AAC8-75DF152CF5D6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r>
            <a:rPr lang="en-US" b="0" i="0" u="none" dirty="0">
              <a:latin typeface="Tw Cen MT" panose="020B0602020104020603" pitchFamily="34" charset="0"/>
            </a:rPr>
            <a:t>Billing Clerk</a:t>
          </a:r>
        </a:p>
      </dgm:t>
    </dgm:pt>
    <dgm:pt modelId="{EA14A1E0-8C53-4FEF-AB1A-543218C9E58A}" type="parTrans" cxnId="{05240B9D-826C-4E0E-AB74-D58DE84AB124}">
      <dgm:prSet/>
      <dgm:spPr/>
      <dgm:t>
        <a:bodyPr/>
        <a:lstStyle/>
        <a:p>
          <a:endParaRPr lang="en-US"/>
        </a:p>
      </dgm:t>
    </dgm:pt>
    <dgm:pt modelId="{7C9BC48C-F643-4D0E-B1A6-AC51A9CF244D}" type="sibTrans" cxnId="{05240B9D-826C-4E0E-AB74-D58DE84AB124}">
      <dgm:prSet/>
      <dgm:spPr/>
      <dgm:t>
        <a:bodyPr/>
        <a:lstStyle/>
        <a:p>
          <a:endParaRPr lang="en-US"/>
        </a:p>
      </dgm:t>
    </dgm:pt>
    <dgm:pt modelId="{E87C93FC-A422-4BDE-AD38-F0FDB704B040}">
      <dgm:prSet/>
      <dgm:spPr/>
      <dgm:t>
        <a:bodyPr/>
        <a:lstStyle/>
        <a:p>
          <a:pPr>
            <a:spcBef>
              <a:spcPts val="0"/>
            </a:spcBef>
            <a:spcAft>
              <a:spcPts val="600"/>
            </a:spcAft>
          </a:pPr>
          <a:endParaRPr lang="en-US" b="0" i="0" u="none" dirty="0">
            <a:latin typeface="Tw Cen MT" panose="020B0602020104020603" pitchFamily="34" charset="0"/>
          </a:endParaRPr>
        </a:p>
      </dgm:t>
    </dgm:pt>
    <dgm:pt modelId="{05537834-1E3C-4E95-88B2-4A9EA4BEF476}" type="parTrans" cxnId="{C4AC9DDF-6110-4DCB-AFD2-CA39205DC400}">
      <dgm:prSet/>
      <dgm:spPr/>
      <dgm:t>
        <a:bodyPr/>
        <a:lstStyle/>
        <a:p>
          <a:endParaRPr lang="en-US"/>
        </a:p>
      </dgm:t>
    </dgm:pt>
    <dgm:pt modelId="{3157D01E-1AAD-44F2-9FAF-09A6F4ED3A9B}" type="sibTrans" cxnId="{C4AC9DDF-6110-4DCB-AFD2-CA39205DC400}">
      <dgm:prSet/>
      <dgm:spPr/>
      <dgm:t>
        <a:bodyPr/>
        <a:lstStyle/>
        <a:p>
          <a:endParaRPr lang="en-US"/>
        </a:p>
      </dgm:t>
    </dgm:pt>
    <dgm:pt modelId="{65A7E2D6-9371-4D34-A20D-39ECD97705FE}" type="pres">
      <dgm:prSet presAssocID="{95DC9BD3-A379-422F-8FED-8B6CAEE5E50F}" presName="Name0" presStyleCnt="0">
        <dgm:presLayoutVars>
          <dgm:dir/>
          <dgm:animLvl val="lvl"/>
          <dgm:resizeHandles val="exact"/>
        </dgm:presLayoutVars>
      </dgm:prSet>
      <dgm:spPr/>
    </dgm:pt>
    <dgm:pt modelId="{53DF4D98-6470-4CFF-BE0D-B9C663A35944}" type="pres">
      <dgm:prSet presAssocID="{984116C9-7CB8-4743-8FBA-68A8BA0D0389}" presName="composite" presStyleCnt="0"/>
      <dgm:spPr/>
    </dgm:pt>
    <dgm:pt modelId="{E2E7CD91-C3A5-46F8-BFD0-A1BEBFC45E9D}" type="pres">
      <dgm:prSet presAssocID="{984116C9-7CB8-4743-8FBA-68A8BA0D038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0045AAE0-9BB3-4F66-A39D-FC0233DDC39E}" type="pres">
      <dgm:prSet presAssocID="{984116C9-7CB8-4743-8FBA-68A8BA0D0389}" presName="desTx" presStyleLbl="alignAccFollowNode1" presStyleIdx="0" presStyleCnt="3">
        <dgm:presLayoutVars>
          <dgm:bulletEnabled val="1"/>
        </dgm:presLayoutVars>
      </dgm:prSet>
      <dgm:spPr/>
    </dgm:pt>
    <dgm:pt modelId="{3C9F3B84-A8CB-405E-A741-5827E5589FF1}" type="pres">
      <dgm:prSet presAssocID="{E2EFE677-5A73-472D-9604-E8EE162B7721}" presName="space" presStyleCnt="0"/>
      <dgm:spPr/>
    </dgm:pt>
    <dgm:pt modelId="{142EF4AE-B3CC-4E88-A2A4-94AA318A35CE}" type="pres">
      <dgm:prSet presAssocID="{930452E1-293A-4804-9AD2-E53B94608D56}" presName="composite" presStyleCnt="0"/>
      <dgm:spPr/>
    </dgm:pt>
    <dgm:pt modelId="{1A385492-E76F-4B22-9064-58D648E04DA7}" type="pres">
      <dgm:prSet presAssocID="{930452E1-293A-4804-9AD2-E53B94608D56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11FB7C73-6081-42C7-8E15-28075061167B}" type="pres">
      <dgm:prSet presAssocID="{930452E1-293A-4804-9AD2-E53B94608D56}" presName="desTx" presStyleLbl="alignAccFollowNode1" presStyleIdx="1" presStyleCnt="3">
        <dgm:presLayoutVars>
          <dgm:bulletEnabled val="1"/>
        </dgm:presLayoutVars>
      </dgm:prSet>
      <dgm:spPr/>
    </dgm:pt>
    <dgm:pt modelId="{899A29AF-D2CB-4888-9B96-2FD9BEA6EAF2}" type="pres">
      <dgm:prSet presAssocID="{D290115E-DB80-4D4E-BA00-6031E90A2C43}" presName="space" presStyleCnt="0"/>
      <dgm:spPr/>
    </dgm:pt>
    <dgm:pt modelId="{9EB90903-B167-4794-A290-2BD5359F4705}" type="pres">
      <dgm:prSet presAssocID="{4F795D33-588E-4F04-A4A9-549DB1C8E26C}" presName="composite" presStyleCnt="0"/>
      <dgm:spPr/>
    </dgm:pt>
    <dgm:pt modelId="{528B556C-5429-4133-8BB3-15AEA9F447C7}" type="pres">
      <dgm:prSet presAssocID="{4F795D33-588E-4F04-A4A9-549DB1C8E26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34083978-5BA0-40E3-AB18-2F3A89BB9529}" type="pres">
      <dgm:prSet presAssocID="{4F795D33-588E-4F04-A4A9-549DB1C8E26C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C424FA03-9773-4CC2-BABB-B17C0D1889E5}" srcId="{930452E1-293A-4804-9AD2-E53B94608D56}" destId="{F9C90F18-105B-485A-997B-D1AA11D92DDA}" srcOrd="1" destOrd="0" parTransId="{C3109AF2-0891-4398-97F4-78A710420A5E}" sibTransId="{479A811B-4A73-41F6-B0FD-4BBC6F87D1FD}"/>
    <dgm:cxn modelId="{A22D7704-5634-46BA-963A-C78AC705DE31}" type="presOf" srcId="{F083DCE5-5A2B-44C2-92E2-0AB589E2B56F}" destId="{34083978-5BA0-40E3-AB18-2F3A89BB9529}" srcOrd="0" destOrd="1" presId="urn:microsoft.com/office/officeart/2005/8/layout/hList1"/>
    <dgm:cxn modelId="{97DA0706-FF4F-46DC-A1A5-5978B9BCD834}" type="presOf" srcId="{930452E1-293A-4804-9AD2-E53B94608D56}" destId="{1A385492-E76F-4B22-9064-58D648E04DA7}" srcOrd="0" destOrd="0" presId="urn:microsoft.com/office/officeart/2005/8/layout/hList1"/>
    <dgm:cxn modelId="{6EE88214-3138-437A-8998-D99AF7CBFDF8}" type="presOf" srcId="{FDC7DB76-6A45-4074-AAED-15A7F360E61D}" destId="{0045AAE0-9BB3-4F66-A39D-FC0233DDC39E}" srcOrd="0" destOrd="10" presId="urn:microsoft.com/office/officeart/2005/8/layout/hList1"/>
    <dgm:cxn modelId="{5BB17317-D4E0-4E61-907E-548775B22D44}" srcId="{984116C9-7CB8-4743-8FBA-68A8BA0D0389}" destId="{AD9C578B-2F46-4635-A256-BFAA36F4B500}" srcOrd="6" destOrd="0" parTransId="{77DE4870-ED3A-471A-9079-993D4E4DE74D}" sibTransId="{AF80C5D0-7854-4023-992D-280FB4EA43CC}"/>
    <dgm:cxn modelId="{2AF8511A-A5A3-44A4-954B-25402BD4167F}" srcId="{4F795D33-588E-4F04-A4A9-549DB1C8E26C}" destId="{79B32A0D-6230-4C75-A763-D2F0E5DC3927}" srcOrd="5" destOrd="0" parTransId="{7BE939A2-5F3B-484B-9816-3CD31D13B033}" sibTransId="{2F0E4D25-EE39-4FA6-B70C-5883773C53BE}"/>
    <dgm:cxn modelId="{BD3C781B-F060-463C-9EB3-5739D8CFE280}" type="presOf" srcId="{2FC5104E-72D9-43B4-BC5B-38A96A51A477}" destId="{34083978-5BA0-40E3-AB18-2F3A89BB9529}" srcOrd="0" destOrd="2" presId="urn:microsoft.com/office/officeart/2005/8/layout/hList1"/>
    <dgm:cxn modelId="{1E211B1E-FC57-4C24-A419-B93BA7B9C8A4}" type="presOf" srcId="{8187839B-9A96-41DD-9004-8E4F9FC49F58}" destId="{11FB7C73-6081-42C7-8E15-28075061167B}" srcOrd="0" destOrd="6" presId="urn:microsoft.com/office/officeart/2005/8/layout/hList1"/>
    <dgm:cxn modelId="{825CFF22-BF64-44FD-A58A-46C18874F275}" srcId="{930452E1-293A-4804-9AD2-E53B94608D56}" destId="{5B3782A0-DC9D-4CD4-92A1-DC8C33711643}" srcOrd="9" destOrd="0" parTransId="{4076C378-FB79-4C03-B5A6-C9B0ADCC2EDE}" sibTransId="{B1E81876-7943-4BE2-8B7F-CEBCC4E64954}"/>
    <dgm:cxn modelId="{3F04E323-D141-4D56-9796-2FFE990ACF77}" type="presOf" srcId="{8DECD06B-D135-477F-9E82-851186D7DAB3}" destId="{0045AAE0-9BB3-4F66-A39D-FC0233DDC39E}" srcOrd="0" destOrd="7" presId="urn:microsoft.com/office/officeart/2005/8/layout/hList1"/>
    <dgm:cxn modelId="{5E4BA327-8890-447A-A1C0-57B1187DBA61}" srcId="{4F795D33-588E-4F04-A4A9-549DB1C8E26C}" destId="{C6EDDA3E-E1C1-43B1-BE1B-03084F584BD4}" srcOrd="0" destOrd="0" parTransId="{F662D252-A01A-4E35-8A7D-1669BA582145}" sibTransId="{74EF5025-7093-4770-BF7A-FA7D8F8ADD92}"/>
    <dgm:cxn modelId="{91424E33-E88E-4732-85CE-585E77E9BF84}" srcId="{930452E1-293A-4804-9AD2-E53B94608D56}" destId="{D7E7B60B-B389-4804-B660-80A051969357}" srcOrd="2" destOrd="0" parTransId="{09B55792-D277-403E-B66C-60A2585066B4}" sibTransId="{C70627E5-B620-4860-A25F-3E90093577C8}"/>
    <dgm:cxn modelId="{9ACF2334-ABBA-9746-B049-B4F10EC94224}" type="presOf" srcId="{E346D9E4-7AFF-F44A-827B-D11B4486C98E}" destId="{11FB7C73-6081-42C7-8E15-28075061167B}" srcOrd="0" destOrd="0" presId="urn:microsoft.com/office/officeart/2005/8/layout/hList1"/>
    <dgm:cxn modelId="{6546B039-BD15-4B6F-A641-C21A15F477EF}" type="presOf" srcId="{6EF3219A-257F-4324-B574-782091338C93}" destId="{0045AAE0-9BB3-4F66-A39D-FC0233DDC39E}" srcOrd="0" destOrd="2" presId="urn:microsoft.com/office/officeart/2005/8/layout/hList1"/>
    <dgm:cxn modelId="{C7A53A3E-FBCE-4139-86C7-1B938B8EB72A}" srcId="{930452E1-293A-4804-9AD2-E53B94608D56}" destId="{ED5AC3E6-4CC0-4777-8166-205366959625}" srcOrd="3" destOrd="0" parTransId="{E4F30824-D0D8-4BCF-8F87-B634668F1735}" sibTransId="{F2EFF529-CD97-4E0D-8D9C-125D84A08E18}"/>
    <dgm:cxn modelId="{2BD3FA3F-ACE5-4E3B-88BF-69049DA8D569}" type="presOf" srcId="{5B3782A0-DC9D-4CD4-92A1-DC8C33711643}" destId="{11FB7C73-6081-42C7-8E15-28075061167B}" srcOrd="0" destOrd="9" presId="urn:microsoft.com/office/officeart/2005/8/layout/hList1"/>
    <dgm:cxn modelId="{AA431340-1EE0-47E2-910D-A20F2667F386}" srcId="{930452E1-293A-4804-9AD2-E53B94608D56}" destId="{B5EBDC90-3ACB-45D5-8826-EFE707FE03AD}" srcOrd="4" destOrd="0" parTransId="{E3A57AA1-3DEF-40FD-A90D-10E0F50BC087}" sibTransId="{DAB1AA82-8DE1-48DB-BCEA-803FCDBB8285}"/>
    <dgm:cxn modelId="{C02E8C5C-92CF-474F-8E4A-3D79BB4BE150}" type="presOf" srcId="{F9C90F18-105B-485A-997B-D1AA11D92DDA}" destId="{11FB7C73-6081-42C7-8E15-28075061167B}" srcOrd="0" destOrd="1" presId="urn:microsoft.com/office/officeart/2005/8/layout/hList1"/>
    <dgm:cxn modelId="{FAAB645D-EE31-46F0-98EB-56CF33042DF1}" srcId="{95DC9BD3-A379-422F-8FED-8B6CAEE5E50F}" destId="{4F795D33-588E-4F04-A4A9-549DB1C8E26C}" srcOrd="2" destOrd="0" parTransId="{CFFAE9E9-E51E-4DE2-82F4-C806E357DD59}" sibTransId="{A7405A77-B610-4D58-B9F8-618D507318BE}"/>
    <dgm:cxn modelId="{FD64E85F-7B80-4D93-82B7-6FDB4420C591}" type="presOf" srcId="{F32FB147-B747-438E-AAC8-75DF152CF5D6}" destId="{34083978-5BA0-40E3-AB18-2F3A89BB9529}" srcOrd="0" destOrd="9" presId="urn:microsoft.com/office/officeart/2005/8/layout/hList1"/>
    <dgm:cxn modelId="{7CD62941-825A-4FE4-A38A-F33F540B5D35}" srcId="{984116C9-7CB8-4743-8FBA-68A8BA0D0389}" destId="{D4128E30-A2BA-4275-8091-CB5F92AAEE2E}" srcOrd="8" destOrd="0" parTransId="{73ED2C86-FB6B-4C69-8978-56B68C13A6B3}" sibTransId="{BB7F3C9D-63BA-4235-B1D2-40443DA11C8D}"/>
    <dgm:cxn modelId="{17A1A341-AF2C-4EF2-828F-70FF889C5B7B}" srcId="{4F795D33-588E-4F04-A4A9-549DB1C8E26C}" destId="{F083DCE5-5A2B-44C2-92E2-0AB589E2B56F}" srcOrd="1" destOrd="0" parTransId="{A87A6685-CBA5-4E7E-AA78-075F51C9B6F6}" sibTransId="{DC881BAD-EC8C-4A13-9A72-83C4F41A4EA5}"/>
    <dgm:cxn modelId="{49ADDB62-4A79-41F9-85E4-50311A5A5B70}" srcId="{984116C9-7CB8-4743-8FBA-68A8BA0D0389}" destId="{FDC7DB76-6A45-4074-AAED-15A7F360E61D}" srcOrd="10" destOrd="0" parTransId="{9A1813A1-E509-487B-96F6-4DE9EACD1B6D}" sibTransId="{0CCBA279-A599-4637-93ED-79410F87557B}"/>
    <dgm:cxn modelId="{0EDB4043-2166-4538-A098-9384D54C9895}" srcId="{4F795D33-588E-4F04-A4A9-549DB1C8E26C}" destId="{2FC5104E-72D9-43B4-BC5B-38A96A51A477}" srcOrd="2" destOrd="0" parTransId="{36E52F1B-F47F-49B2-972E-5CF4E227D6F2}" sibTransId="{9C68232C-C7B0-4226-BD64-0B645FC083D0}"/>
    <dgm:cxn modelId="{20259A43-D889-47DE-B36F-3A9885A2321F}" type="presOf" srcId="{79B32A0D-6230-4C75-A763-D2F0E5DC3927}" destId="{34083978-5BA0-40E3-AB18-2F3A89BB9529}" srcOrd="0" destOrd="5" presId="urn:microsoft.com/office/officeart/2005/8/layout/hList1"/>
    <dgm:cxn modelId="{D8B37D46-47F6-4E21-8D2F-31EA09D0AB6C}" srcId="{95DC9BD3-A379-422F-8FED-8B6CAEE5E50F}" destId="{930452E1-293A-4804-9AD2-E53B94608D56}" srcOrd="1" destOrd="0" parTransId="{E210C1DE-4672-44F1-907C-D04B45F94A6B}" sibTransId="{D290115E-DB80-4D4E-BA00-6031E90A2C43}"/>
    <dgm:cxn modelId="{4B5DE347-6B25-4636-8D11-89B7FE7643C5}" srcId="{984116C9-7CB8-4743-8FBA-68A8BA0D0389}" destId="{F824AF73-39B7-493E-BA85-A2E215666884}" srcOrd="4" destOrd="0" parTransId="{77DBF2F5-3D54-4E80-BC1F-B1A7FE80FB86}" sibTransId="{7DDD21CF-3F4C-419B-BC26-E498366B3431}"/>
    <dgm:cxn modelId="{52955049-3303-4420-ADB0-C1260B179AB1}" type="presOf" srcId="{984116C9-7CB8-4743-8FBA-68A8BA0D0389}" destId="{E2E7CD91-C3A5-46F8-BFD0-A1BEBFC45E9D}" srcOrd="0" destOrd="0" presId="urn:microsoft.com/office/officeart/2005/8/layout/hList1"/>
    <dgm:cxn modelId="{5E92144B-A04C-4915-BBD8-A82BA2A8F23F}" type="presOf" srcId="{A883A7F0-4978-4502-B8E2-190F491D4211}" destId="{0045AAE0-9BB3-4F66-A39D-FC0233DDC39E}" srcOrd="0" destOrd="3" presId="urn:microsoft.com/office/officeart/2005/8/layout/hList1"/>
    <dgm:cxn modelId="{DC892C4E-BBBC-42ED-9A4A-D7B7E0776571}" srcId="{984116C9-7CB8-4743-8FBA-68A8BA0D0389}" destId="{96D62A61-97A9-4E76-BB00-EB6AE1FB67E6}" srcOrd="5" destOrd="0" parTransId="{2E52547D-8F4F-4060-9917-48269BAAB339}" sibTransId="{461A1F1B-5C33-41AF-9B38-BC5CB5DB6088}"/>
    <dgm:cxn modelId="{648DFD51-0FEB-44FE-8D1D-8E07EB22EDDC}" srcId="{4F795D33-588E-4F04-A4A9-549DB1C8E26C}" destId="{5FDB43F9-687D-4DE2-BF8D-BE25847EBDAF}" srcOrd="8" destOrd="0" parTransId="{298A181C-A4ED-49CC-84AF-547C9BDEBFF9}" sibTransId="{B7CCFB34-FB45-4C75-9C6C-D2A2AD4C8A9E}"/>
    <dgm:cxn modelId="{9A396857-8CB1-4EB7-BF98-3C4FE5180F5D}" type="presOf" srcId="{E87C93FC-A422-4BDE-AD38-F0FDB704B040}" destId="{34083978-5BA0-40E3-AB18-2F3A89BB9529}" srcOrd="0" destOrd="10" presId="urn:microsoft.com/office/officeart/2005/8/layout/hList1"/>
    <dgm:cxn modelId="{ABAFB479-1993-40DD-A185-443C6AD944EF}" type="presOf" srcId="{B5EBDC90-3ACB-45D5-8826-EFE707FE03AD}" destId="{11FB7C73-6081-42C7-8E15-28075061167B}" srcOrd="0" destOrd="4" presId="urn:microsoft.com/office/officeart/2005/8/layout/hList1"/>
    <dgm:cxn modelId="{61DFCB81-4119-49F6-AA1A-F4444FF3A0C0}" type="presOf" srcId="{C6EDDA3E-E1C1-43B1-BE1B-03084F584BD4}" destId="{34083978-5BA0-40E3-AB18-2F3A89BB9529}" srcOrd="0" destOrd="0" presId="urn:microsoft.com/office/officeart/2005/8/layout/hList1"/>
    <dgm:cxn modelId="{309E1B82-D1F4-4195-B29E-DF05CA73B261}" type="presOf" srcId="{AD9C578B-2F46-4635-A256-BFAA36F4B500}" destId="{0045AAE0-9BB3-4F66-A39D-FC0233DDC39E}" srcOrd="0" destOrd="6" presId="urn:microsoft.com/office/officeart/2005/8/layout/hList1"/>
    <dgm:cxn modelId="{B10A3787-02C5-432B-BBC2-8458C5BE1734}" type="presOf" srcId="{95DC9BD3-A379-422F-8FED-8B6CAEE5E50F}" destId="{65A7E2D6-9371-4D34-A20D-39ECD97705FE}" srcOrd="0" destOrd="0" presId="urn:microsoft.com/office/officeart/2005/8/layout/hList1"/>
    <dgm:cxn modelId="{3F5E6D88-1CF1-4AA8-B1DF-3D73BA494B42}" srcId="{930452E1-293A-4804-9AD2-E53B94608D56}" destId="{DB6200E1-2612-4581-812E-FA824D7EAAB3}" srcOrd="5" destOrd="0" parTransId="{CAEF1758-93F7-41F2-9B41-3D55C91A2DF3}" sibTransId="{9ABBD39E-F9A2-4C80-AC70-6E0610B6833B}"/>
    <dgm:cxn modelId="{A8379F88-8E99-4A47-B249-C66E61B76344}" srcId="{4F795D33-588E-4F04-A4A9-549DB1C8E26C}" destId="{CA55D5CE-68D9-481D-AB1D-C252D17D8CAA}" srcOrd="6" destOrd="0" parTransId="{6BE57D7F-34F1-44C8-BA51-346216BA7AC2}" sibTransId="{3C0746F4-4182-46BD-BBB4-A328041611F0}"/>
    <dgm:cxn modelId="{24DCC98C-055B-4391-BCB1-58A799EB104B}" type="presOf" srcId="{6A6A68E0-E21B-4BE5-837D-48F02A6E973B}" destId="{11FB7C73-6081-42C7-8E15-28075061167B}" srcOrd="0" destOrd="8" presId="urn:microsoft.com/office/officeart/2005/8/layout/hList1"/>
    <dgm:cxn modelId="{92FA3690-41AE-49CC-88A8-F0583B121F17}" type="presOf" srcId="{63EBA8F7-8F41-47CC-93E3-5D38FBF11DB6}" destId="{11FB7C73-6081-42C7-8E15-28075061167B}" srcOrd="0" destOrd="7" presId="urn:microsoft.com/office/officeart/2005/8/layout/hList1"/>
    <dgm:cxn modelId="{366E209C-8565-49E6-B4B7-EEDC4C90EFD9}" srcId="{930452E1-293A-4804-9AD2-E53B94608D56}" destId="{F4A4BB6C-BB43-48DE-A9AC-6532321198AA}" srcOrd="10" destOrd="0" parTransId="{38CC7427-C399-4D86-9E41-A5E85E6077B0}" sibTransId="{9089C1BB-E60A-4AE3-9FFC-2EEED6BAF7F7}"/>
    <dgm:cxn modelId="{6803FA9C-8994-42B2-981D-CFFA8E7377F0}" type="presOf" srcId="{F4A4BB6C-BB43-48DE-A9AC-6532321198AA}" destId="{11FB7C73-6081-42C7-8E15-28075061167B}" srcOrd="0" destOrd="10" presId="urn:microsoft.com/office/officeart/2005/8/layout/hList1"/>
    <dgm:cxn modelId="{05240B9D-826C-4E0E-AB74-D58DE84AB124}" srcId="{4F795D33-588E-4F04-A4A9-549DB1C8E26C}" destId="{F32FB147-B747-438E-AAC8-75DF152CF5D6}" srcOrd="9" destOrd="0" parTransId="{EA14A1E0-8C53-4FEF-AB1A-543218C9E58A}" sibTransId="{7C9BC48C-F643-4D0E-B1A6-AC51A9CF244D}"/>
    <dgm:cxn modelId="{CB27A1A1-B724-4057-947E-E7E60E4AC7EA}" type="presOf" srcId="{96D62A61-97A9-4E76-BB00-EB6AE1FB67E6}" destId="{0045AAE0-9BB3-4F66-A39D-FC0233DDC39E}" srcOrd="0" destOrd="5" presId="urn:microsoft.com/office/officeart/2005/8/layout/hList1"/>
    <dgm:cxn modelId="{84C7F5A5-6122-46BB-A374-BB40E38112D1}" srcId="{930452E1-293A-4804-9AD2-E53B94608D56}" destId="{8187839B-9A96-41DD-9004-8E4F9FC49F58}" srcOrd="6" destOrd="0" parTransId="{3BB5536B-75B9-4115-9E24-A17225DC386A}" sibTransId="{D126F84A-B1B9-4117-B168-F8C1378F87C7}"/>
    <dgm:cxn modelId="{C358D8AC-BD2E-9343-9AB3-23D97201AAFA}" srcId="{930452E1-293A-4804-9AD2-E53B94608D56}" destId="{E346D9E4-7AFF-F44A-827B-D11B4486C98E}" srcOrd="0" destOrd="0" parTransId="{ADF4136B-B7DA-2F48-97F6-DCD318258E48}" sibTransId="{90388B89-FF32-3143-9C0D-00005C69A88D}"/>
    <dgm:cxn modelId="{1C5285B2-5287-480D-81F3-FBA3CF145930}" srcId="{930452E1-293A-4804-9AD2-E53B94608D56}" destId="{63EBA8F7-8F41-47CC-93E3-5D38FBF11DB6}" srcOrd="7" destOrd="0" parTransId="{30F7951D-BF2C-48DE-BE8F-5A6901E8820C}" sibTransId="{B133CC3C-3B65-4A7A-B19D-58B2FF23A91E}"/>
    <dgm:cxn modelId="{7DC109BA-5BDA-4470-8D58-AC2F062A39B5}" srcId="{930452E1-293A-4804-9AD2-E53B94608D56}" destId="{6A6A68E0-E21B-4BE5-837D-48F02A6E973B}" srcOrd="8" destOrd="0" parTransId="{63C8D642-B048-455A-BE0C-FF5962FAB904}" sibTransId="{885DA880-F05A-4146-AAF6-17FC70542163}"/>
    <dgm:cxn modelId="{B10FCEBB-B887-4B96-AFA7-1B2C96FB6F4B}" srcId="{984116C9-7CB8-4743-8FBA-68A8BA0D0389}" destId="{BDA00020-956E-4BE4-AF6B-AC8515A76FE0}" srcOrd="0" destOrd="0" parTransId="{771063BB-B9F6-421A-B5AB-AE4182491981}" sibTransId="{98AF4026-EAF3-41FF-BDA6-AE40D39EA313}"/>
    <dgm:cxn modelId="{B1A4E6BD-34BC-4400-BBF4-EA09110E098D}" type="presOf" srcId="{F824AF73-39B7-493E-BA85-A2E215666884}" destId="{0045AAE0-9BB3-4F66-A39D-FC0233DDC39E}" srcOrd="0" destOrd="4" presId="urn:microsoft.com/office/officeart/2005/8/layout/hList1"/>
    <dgm:cxn modelId="{7C5280BF-DA84-424A-81DC-6A00678889C8}" type="presOf" srcId="{ED5AC3E6-4CC0-4777-8166-205366959625}" destId="{11FB7C73-6081-42C7-8E15-28075061167B}" srcOrd="0" destOrd="3" presId="urn:microsoft.com/office/officeart/2005/8/layout/hList1"/>
    <dgm:cxn modelId="{34286EC2-5094-4E76-97AB-D9AB40E821C7}" srcId="{4F795D33-588E-4F04-A4A9-549DB1C8E26C}" destId="{4CB25E46-7930-4235-AD8C-B0D7A66950D3}" srcOrd="4" destOrd="0" parTransId="{3A8B9DD6-D66F-4628-AF85-4BADE93A55A7}" sibTransId="{07C1A039-1300-48F1-B361-BF5A3C67098B}"/>
    <dgm:cxn modelId="{160881C2-020A-4FF1-9EBF-B1ED9E0218E9}" srcId="{984116C9-7CB8-4743-8FBA-68A8BA0D0389}" destId="{A883A7F0-4978-4502-B8E2-190F491D4211}" srcOrd="3" destOrd="0" parTransId="{7552A6C4-E9E8-4C33-94A1-C2E56060EBD2}" sibTransId="{0B3A966B-E385-4E0D-9BDF-4FA9EFF157AB}"/>
    <dgm:cxn modelId="{3EF900C4-04AD-4A2E-A9E0-39B62EE3C41A}" type="presOf" srcId="{4CB25E46-7930-4235-AD8C-B0D7A66950D3}" destId="{34083978-5BA0-40E3-AB18-2F3A89BB9529}" srcOrd="0" destOrd="4" presId="urn:microsoft.com/office/officeart/2005/8/layout/hList1"/>
    <dgm:cxn modelId="{049AA3C6-CC47-43B7-B0F1-8AE966C7B71D}" srcId="{95DC9BD3-A379-422F-8FED-8B6CAEE5E50F}" destId="{984116C9-7CB8-4743-8FBA-68A8BA0D0389}" srcOrd="0" destOrd="0" parTransId="{56551181-2879-4D1F-BE7F-DAEAD636B83A}" sibTransId="{E2EFE677-5A73-472D-9604-E8EE162B7721}"/>
    <dgm:cxn modelId="{933DF7C7-D66E-4319-B2DE-5DAEAAC6B70E}" type="presOf" srcId="{D4128E30-A2BA-4275-8091-CB5F92AAEE2E}" destId="{0045AAE0-9BB3-4F66-A39D-FC0233DDC39E}" srcOrd="0" destOrd="8" presId="urn:microsoft.com/office/officeart/2005/8/layout/hList1"/>
    <dgm:cxn modelId="{EA46F0CE-848F-4B3E-AE36-B8BC011644BB}" srcId="{984116C9-7CB8-4743-8FBA-68A8BA0D0389}" destId="{1DC847BB-AA61-47E1-930D-4A0A7BF8A41A}" srcOrd="9" destOrd="0" parTransId="{76BB332F-86C3-4F3A-A352-C17B4FBCE740}" sibTransId="{7F082209-27EC-4FD6-9F92-92547AD5ABD3}"/>
    <dgm:cxn modelId="{F4F94BCF-94AF-4CBB-996B-701DF0E73F9E}" type="presOf" srcId="{BDA00020-956E-4BE4-AF6B-AC8515A76FE0}" destId="{0045AAE0-9BB3-4F66-A39D-FC0233DDC39E}" srcOrd="0" destOrd="0" presId="urn:microsoft.com/office/officeart/2005/8/layout/hList1"/>
    <dgm:cxn modelId="{F555A6D1-E140-4A43-9722-4C8D885E640D}" type="presOf" srcId="{1DC847BB-AA61-47E1-930D-4A0A7BF8A41A}" destId="{0045AAE0-9BB3-4F66-A39D-FC0233DDC39E}" srcOrd="0" destOrd="9" presId="urn:microsoft.com/office/officeart/2005/8/layout/hList1"/>
    <dgm:cxn modelId="{4DE44CD4-9BE9-4EF3-BFA9-61EF50D7E8A2}" type="presOf" srcId="{E510F2E2-E078-49CB-B8C4-594000182CAB}" destId="{34083978-5BA0-40E3-AB18-2F3A89BB9529}" srcOrd="0" destOrd="3" presId="urn:microsoft.com/office/officeart/2005/8/layout/hList1"/>
    <dgm:cxn modelId="{F19445D9-B997-4890-B66F-AF3623DA5C32}" srcId="{984116C9-7CB8-4743-8FBA-68A8BA0D0389}" destId="{6EF3219A-257F-4324-B574-782091338C93}" srcOrd="2" destOrd="0" parTransId="{710F3781-CE24-4159-A5E3-91CDC3E6E137}" sibTransId="{E6518B08-6C66-4DF2-9574-72DAEDC62460}"/>
    <dgm:cxn modelId="{52FCBCD9-0A75-4E2F-BFE8-679C2DE267E4}" type="presOf" srcId="{A3F3A411-517F-4647-A72A-0808C153721E}" destId="{34083978-5BA0-40E3-AB18-2F3A89BB9529}" srcOrd="0" destOrd="7" presId="urn:microsoft.com/office/officeart/2005/8/layout/hList1"/>
    <dgm:cxn modelId="{821AF7DE-4877-462F-BAFA-07D2477FA69C}" type="presOf" srcId="{71CDA7FB-D4A8-4A23-BD5A-7B026B8F531F}" destId="{0045AAE0-9BB3-4F66-A39D-FC0233DDC39E}" srcOrd="0" destOrd="1" presId="urn:microsoft.com/office/officeart/2005/8/layout/hList1"/>
    <dgm:cxn modelId="{C4AC9DDF-6110-4DCB-AFD2-CA39205DC400}" srcId="{4F795D33-588E-4F04-A4A9-549DB1C8E26C}" destId="{E87C93FC-A422-4BDE-AD38-F0FDB704B040}" srcOrd="10" destOrd="0" parTransId="{05537834-1E3C-4E95-88B2-4A9EA4BEF476}" sibTransId="{3157D01E-1AAD-44F2-9FAF-09A6F4ED3A9B}"/>
    <dgm:cxn modelId="{DD3735E7-A945-4214-9DFE-F6350A7CAE6C}" type="presOf" srcId="{5FDB43F9-687D-4DE2-BF8D-BE25847EBDAF}" destId="{34083978-5BA0-40E3-AB18-2F3A89BB9529}" srcOrd="0" destOrd="8" presId="urn:microsoft.com/office/officeart/2005/8/layout/hList1"/>
    <dgm:cxn modelId="{2FDED7EF-4219-48AE-9307-FCD6F05A6DD9}" srcId="{4F795D33-588E-4F04-A4A9-549DB1C8E26C}" destId="{A3F3A411-517F-4647-A72A-0808C153721E}" srcOrd="7" destOrd="0" parTransId="{1731658E-7632-488A-92CB-EEFCCDE064EA}" sibTransId="{F5861769-2754-40C3-A723-390072DC682D}"/>
    <dgm:cxn modelId="{BA127AF1-4005-4E88-8547-1E439DA70780}" srcId="{4F795D33-588E-4F04-A4A9-549DB1C8E26C}" destId="{E510F2E2-E078-49CB-B8C4-594000182CAB}" srcOrd="3" destOrd="0" parTransId="{93388FD0-8767-4F93-B35C-1F701B19430C}" sibTransId="{EB28E63F-5941-400D-ACBD-43E61CBEE7C4}"/>
    <dgm:cxn modelId="{384B93F3-124A-44A1-AB9D-7C172FAD2699}" srcId="{984116C9-7CB8-4743-8FBA-68A8BA0D0389}" destId="{8DECD06B-D135-477F-9E82-851186D7DAB3}" srcOrd="7" destOrd="0" parTransId="{1B02CC89-97E8-4161-A802-DFCB29F37A54}" sibTransId="{2DB334B1-2647-4501-94F0-375C5A7FF62B}"/>
    <dgm:cxn modelId="{5AEF8EF5-5FD3-416C-86C1-01F936677BA7}" type="presOf" srcId="{CA55D5CE-68D9-481D-AB1D-C252D17D8CAA}" destId="{34083978-5BA0-40E3-AB18-2F3A89BB9529}" srcOrd="0" destOrd="6" presId="urn:microsoft.com/office/officeart/2005/8/layout/hList1"/>
    <dgm:cxn modelId="{CAD2DBFA-DE19-40FD-B94A-6F6BD322DF3C}" type="presOf" srcId="{4F795D33-588E-4F04-A4A9-549DB1C8E26C}" destId="{528B556C-5429-4133-8BB3-15AEA9F447C7}" srcOrd="0" destOrd="0" presId="urn:microsoft.com/office/officeart/2005/8/layout/hList1"/>
    <dgm:cxn modelId="{CA3A29FB-4C5D-405B-A9A9-B50CBE520E86}" type="presOf" srcId="{D7E7B60B-B389-4804-B660-80A051969357}" destId="{11FB7C73-6081-42C7-8E15-28075061167B}" srcOrd="0" destOrd="2" presId="urn:microsoft.com/office/officeart/2005/8/layout/hList1"/>
    <dgm:cxn modelId="{93AFC6FC-3DE4-459E-9A7A-6D66B83C9838}" type="presOf" srcId="{DB6200E1-2612-4581-812E-FA824D7EAAB3}" destId="{11FB7C73-6081-42C7-8E15-28075061167B}" srcOrd="0" destOrd="5" presId="urn:microsoft.com/office/officeart/2005/8/layout/hList1"/>
    <dgm:cxn modelId="{68BB83FE-928F-4A0F-AD2B-31C19AC5A196}" srcId="{984116C9-7CB8-4743-8FBA-68A8BA0D0389}" destId="{71CDA7FB-D4A8-4A23-BD5A-7B026B8F531F}" srcOrd="1" destOrd="0" parTransId="{3784057D-1F5F-4632-8C85-A2471D15BBE1}" sibTransId="{9E7E9001-FFFB-4D38-B4C8-8E60C986129C}"/>
    <dgm:cxn modelId="{49AA5A57-7CCC-4630-96AE-4B5EBD4EF191}" type="presParOf" srcId="{65A7E2D6-9371-4D34-A20D-39ECD97705FE}" destId="{53DF4D98-6470-4CFF-BE0D-B9C663A35944}" srcOrd="0" destOrd="0" presId="urn:microsoft.com/office/officeart/2005/8/layout/hList1"/>
    <dgm:cxn modelId="{1BBEA21B-5E34-4A8D-9E79-BED2395F1A14}" type="presParOf" srcId="{53DF4D98-6470-4CFF-BE0D-B9C663A35944}" destId="{E2E7CD91-C3A5-46F8-BFD0-A1BEBFC45E9D}" srcOrd="0" destOrd="0" presId="urn:microsoft.com/office/officeart/2005/8/layout/hList1"/>
    <dgm:cxn modelId="{3CEF8FA7-6A60-4671-B335-53BCBF95125C}" type="presParOf" srcId="{53DF4D98-6470-4CFF-BE0D-B9C663A35944}" destId="{0045AAE0-9BB3-4F66-A39D-FC0233DDC39E}" srcOrd="1" destOrd="0" presId="urn:microsoft.com/office/officeart/2005/8/layout/hList1"/>
    <dgm:cxn modelId="{0134358D-F2F5-4EED-9ECF-70590E4685B6}" type="presParOf" srcId="{65A7E2D6-9371-4D34-A20D-39ECD97705FE}" destId="{3C9F3B84-A8CB-405E-A741-5827E5589FF1}" srcOrd="1" destOrd="0" presId="urn:microsoft.com/office/officeart/2005/8/layout/hList1"/>
    <dgm:cxn modelId="{98328A6F-2C31-42B7-A21C-ED51097BA849}" type="presParOf" srcId="{65A7E2D6-9371-4D34-A20D-39ECD97705FE}" destId="{142EF4AE-B3CC-4E88-A2A4-94AA318A35CE}" srcOrd="2" destOrd="0" presId="urn:microsoft.com/office/officeart/2005/8/layout/hList1"/>
    <dgm:cxn modelId="{7C608CC6-0775-4101-B4ED-A9B5D66F814D}" type="presParOf" srcId="{142EF4AE-B3CC-4E88-A2A4-94AA318A35CE}" destId="{1A385492-E76F-4B22-9064-58D648E04DA7}" srcOrd="0" destOrd="0" presId="urn:microsoft.com/office/officeart/2005/8/layout/hList1"/>
    <dgm:cxn modelId="{7F086F2B-4065-48F6-8380-95009E6278DD}" type="presParOf" srcId="{142EF4AE-B3CC-4E88-A2A4-94AA318A35CE}" destId="{11FB7C73-6081-42C7-8E15-28075061167B}" srcOrd="1" destOrd="0" presId="urn:microsoft.com/office/officeart/2005/8/layout/hList1"/>
    <dgm:cxn modelId="{AD3C4485-9B9A-4983-8B6D-975122028DCB}" type="presParOf" srcId="{65A7E2D6-9371-4D34-A20D-39ECD97705FE}" destId="{899A29AF-D2CB-4888-9B96-2FD9BEA6EAF2}" srcOrd="3" destOrd="0" presId="urn:microsoft.com/office/officeart/2005/8/layout/hList1"/>
    <dgm:cxn modelId="{F76CDD68-8112-4F12-836E-0E65945214A7}" type="presParOf" srcId="{65A7E2D6-9371-4D34-A20D-39ECD97705FE}" destId="{9EB90903-B167-4794-A290-2BD5359F4705}" srcOrd="4" destOrd="0" presId="urn:microsoft.com/office/officeart/2005/8/layout/hList1"/>
    <dgm:cxn modelId="{EC34490C-D3F3-49DB-B554-0D2E7B4A2EC3}" type="presParOf" srcId="{9EB90903-B167-4794-A290-2BD5359F4705}" destId="{528B556C-5429-4133-8BB3-15AEA9F447C7}" srcOrd="0" destOrd="0" presId="urn:microsoft.com/office/officeart/2005/8/layout/hList1"/>
    <dgm:cxn modelId="{C2BEE2DF-9639-4DA1-A0D6-5F7D90B2B4DC}" type="presParOf" srcId="{9EB90903-B167-4794-A290-2BD5359F4705}" destId="{34083978-5BA0-40E3-AB18-2F3A89BB952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340D70-F660-4626-995C-6B67070E43F9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506ECFF-2F0B-41BB-A534-68B9B92A6EC4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Supportive Housing (affordable units + services)</a:t>
          </a:r>
        </a:p>
      </dgm:t>
    </dgm:pt>
    <dgm:pt modelId="{B25EB6FF-3C22-4DCE-BCA1-BA2770F41DF1}" type="parTrans" cxnId="{D1E2D261-3AED-4308-85CA-41B48CB5F8F8}">
      <dgm:prSet/>
      <dgm:spPr/>
      <dgm:t>
        <a:bodyPr/>
        <a:lstStyle/>
        <a:p>
          <a:endParaRPr lang="en-US"/>
        </a:p>
      </dgm:t>
    </dgm:pt>
    <dgm:pt modelId="{E1534E98-51EE-401B-81A4-EBF93C0AE9D5}" type="sibTrans" cxnId="{D1E2D261-3AED-4308-85CA-41B48CB5F8F8}">
      <dgm:prSet/>
      <dgm:spPr/>
      <dgm:t>
        <a:bodyPr/>
        <a:lstStyle/>
        <a:p>
          <a:endParaRPr lang="en-US"/>
        </a:p>
      </dgm:t>
    </dgm:pt>
    <dgm:pt modelId="{7491396E-A3DA-4AF9-BFB4-51579047D56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Homeless</a:t>
          </a:r>
        </a:p>
      </dgm:t>
    </dgm:pt>
    <dgm:pt modelId="{9C63F8D2-AF1A-4709-95C7-E14455C20C36}" type="parTrans" cxnId="{B1EA0B0A-27C2-4270-A538-F29570EA2CBA}">
      <dgm:prSet/>
      <dgm:spPr/>
      <dgm:t>
        <a:bodyPr/>
        <a:lstStyle/>
        <a:p>
          <a:endParaRPr lang="en-US"/>
        </a:p>
      </dgm:t>
    </dgm:pt>
    <dgm:pt modelId="{2C713DBE-4294-4382-8BDF-ED8F3CF72863}" type="sibTrans" cxnId="{B1EA0B0A-27C2-4270-A538-F29570EA2CBA}">
      <dgm:prSet/>
      <dgm:spPr/>
      <dgm:t>
        <a:bodyPr/>
        <a:lstStyle/>
        <a:p>
          <a:endParaRPr lang="en-US"/>
        </a:p>
      </dgm:t>
    </dgm:pt>
    <dgm:pt modelId="{3ED22D99-5C02-4B13-920F-190DACD0EEE3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rental housing</a:t>
          </a:r>
        </a:p>
      </dgm:t>
    </dgm:pt>
    <dgm:pt modelId="{F496A802-17EA-4F0B-B1A3-9FCE672BDF8E}" type="parTrans" cxnId="{AB4D06B7-3FE0-41A1-8182-8A0116591718}">
      <dgm:prSet/>
      <dgm:spPr/>
      <dgm:t>
        <a:bodyPr/>
        <a:lstStyle/>
        <a:p>
          <a:endParaRPr lang="en-US"/>
        </a:p>
      </dgm:t>
    </dgm:pt>
    <dgm:pt modelId="{6E0D2BB0-AF4F-458B-A4F5-7FA64B29470D}" type="sibTrans" cxnId="{AB4D06B7-3FE0-41A1-8182-8A0116591718}">
      <dgm:prSet/>
      <dgm:spPr/>
      <dgm:t>
        <a:bodyPr/>
        <a:lstStyle/>
        <a:p>
          <a:endParaRPr lang="en-US"/>
        </a:p>
      </dgm:t>
    </dgm:pt>
    <dgm:pt modelId="{B55A0E8E-5E9A-4930-B853-D41C9D9D1CF4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Public housing</a:t>
          </a:r>
        </a:p>
      </dgm:t>
    </dgm:pt>
    <dgm:pt modelId="{0509C773-6654-47D7-B132-FC0B12F485C5}" type="parTrans" cxnId="{2F66907B-B6C6-4ACC-8406-08872B0300DB}">
      <dgm:prSet/>
      <dgm:spPr/>
      <dgm:t>
        <a:bodyPr/>
        <a:lstStyle/>
        <a:p>
          <a:endParaRPr lang="en-US"/>
        </a:p>
      </dgm:t>
    </dgm:pt>
    <dgm:pt modelId="{01BDC97C-66D3-482B-9D10-0F6A3B0A872B}" type="sibTrans" cxnId="{2F66907B-B6C6-4ACC-8406-08872B0300DB}">
      <dgm:prSet/>
      <dgm:spPr/>
      <dgm:t>
        <a:bodyPr/>
        <a:lstStyle/>
        <a:p>
          <a:endParaRPr lang="en-US"/>
        </a:p>
      </dgm:t>
    </dgm:pt>
    <dgm:pt modelId="{B2BDDD47-1850-406A-BA1B-66735928C98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Subsidized (Florida Housing, HUD, USDA)</a:t>
          </a:r>
        </a:p>
      </dgm:t>
    </dgm:pt>
    <dgm:pt modelId="{19538D56-C535-405A-A230-AF2999CAEA3C}" type="parTrans" cxnId="{57C01CA0-ED7E-4528-A3DC-5004EA6C9684}">
      <dgm:prSet/>
      <dgm:spPr/>
      <dgm:t>
        <a:bodyPr/>
        <a:lstStyle/>
        <a:p>
          <a:endParaRPr lang="en-US"/>
        </a:p>
      </dgm:t>
    </dgm:pt>
    <dgm:pt modelId="{325A158B-BE8D-49E8-BDBE-18CBE9265AFF}" type="sibTrans" cxnId="{57C01CA0-ED7E-4528-A3DC-5004EA6C9684}">
      <dgm:prSet/>
      <dgm:spPr/>
      <dgm:t>
        <a:bodyPr/>
        <a:lstStyle/>
        <a:p>
          <a:endParaRPr lang="en-US"/>
        </a:p>
      </dgm:t>
    </dgm:pt>
    <dgm:pt modelId="{1F5DFF15-AA32-4498-8661-08FCD464D231}">
      <dgm:prSet phldrT="[Text]" custT="1"/>
      <dgm:spPr/>
      <dgm:t>
        <a:bodyPr/>
        <a:lstStyle/>
        <a:p>
          <a:r>
            <a:rPr lang="en-US" sz="2000" dirty="0">
              <a:latin typeface="Tw Cen MT" panose="020B0602020104020603" pitchFamily="34" charset="0"/>
            </a:rPr>
            <a:t>Affordable home ownership</a:t>
          </a:r>
        </a:p>
      </dgm:t>
    </dgm:pt>
    <dgm:pt modelId="{6B48A744-69E1-40A0-96BB-951635352C6F}" type="parTrans" cxnId="{476CC63C-1A0E-4146-AD2E-F27681A8EEF8}">
      <dgm:prSet/>
      <dgm:spPr/>
      <dgm:t>
        <a:bodyPr/>
        <a:lstStyle/>
        <a:p>
          <a:endParaRPr lang="en-US"/>
        </a:p>
      </dgm:t>
    </dgm:pt>
    <dgm:pt modelId="{A248B6E9-2D68-4128-B3B6-9D1386F045FE}" type="sibTrans" cxnId="{476CC63C-1A0E-4146-AD2E-F27681A8EEF8}">
      <dgm:prSet/>
      <dgm:spPr/>
      <dgm:t>
        <a:bodyPr/>
        <a:lstStyle/>
        <a:p>
          <a:endParaRPr lang="en-US"/>
        </a:p>
      </dgm:t>
    </dgm:pt>
    <dgm:pt modelId="{3515838E-D312-435D-BB81-21498458BA1D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Shared equity (e.g. community land trust)</a:t>
          </a:r>
        </a:p>
      </dgm:t>
    </dgm:pt>
    <dgm:pt modelId="{7B410D36-EA55-4137-B751-393F996CD269}" type="parTrans" cxnId="{1FE4B5C5-5EFE-4317-ACBB-7E10527AC353}">
      <dgm:prSet/>
      <dgm:spPr/>
      <dgm:t>
        <a:bodyPr/>
        <a:lstStyle/>
        <a:p>
          <a:endParaRPr lang="en-US"/>
        </a:p>
      </dgm:t>
    </dgm:pt>
    <dgm:pt modelId="{011A78B0-EC60-4B7D-9523-367C38EBD183}" type="sibTrans" cxnId="{1FE4B5C5-5EFE-4317-ACBB-7E10527AC353}">
      <dgm:prSet/>
      <dgm:spPr/>
      <dgm:t>
        <a:bodyPr/>
        <a:lstStyle/>
        <a:p>
          <a:endParaRPr lang="en-US"/>
        </a:p>
      </dgm:t>
    </dgm:pt>
    <dgm:pt modelId="{270929CF-69C4-4CAF-9958-1601E60B6ACE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Down payment assistance</a:t>
          </a:r>
        </a:p>
      </dgm:t>
    </dgm:pt>
    <dgm:pt modelId="{8D2B65A7-2C33-47E5-8346-327476042620}" type="parTrans" cxnId="{E45A9C8A-A156-465D-87D2-FD5EFE1CE5A6}">
      <dgm:prSet/>
      <dgm:spPr/>
      <dgm:t>
        <a:bodyPr/>
        <a:lstStyle/>
        <a:p>
          <a:endParaRPr lang="en-US"/>
        </a:p>
      </dgm:t>
    </dgm:pt>
    <dgm:pt modelId="{809EA0A5-3125-4C94-9285-2AA7011E02A6}" type="sibTrans" cxnId="{E45A9C8A-A156-465D-87D2-FD5EFE1CE5A6}">
      <dgm:prSet/>
      <dgm:spPr/>
      <dgm:t>
        <a:bodyPr/>
        <a:lstStyle/>
        <a:p>
          <a:endParaRPr lang="en-US"/>
        </a:p>
      </dgm:t>
    </dgm:pt>
    <dgm:pt modelId="{0A9D3E32-0429-4C40-A314-DF0FAC29B73B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Older adults</a:t>
          </a:r>
        </a:p>
      </dgm:t>
    </dgm:pt>
    <dgm:pt modelId="{46CA9DE9-B627-4790-AF87-1341C07FDF56}" type="parTrans" cxnId="{4BC1FF94-5EFF-43BD-9811-9E51745A427A}">
      <dgm:prSet/>
      <dgm:spPr/>
      <dgm:t>
        <a:bodyPr/>
        <a:lstStyle/>
        <a:p>
          <a:endParaRPr lang="en-US"/>
        </a:p>
      </dgm:t>
    </dgm:pt>
    <dgm:pt modelId="{7085FCC7-BE7D-45FD-9549-68EB05693CC8}" type="sibTrans" cxnId="{4BC1FF94-5EFF-43BD-9811-9E51745A427A}">
      <dgm:prSet/>
      <dgm:spPr/>
      <dgm:t>
        <a:bodyPr/>
        <a:lstStyle/>
        <a:p>
          <a:endParaRPr lang="en-US"/>
        </a:p>
      </dgm:t>
    </dgm:pt>
    <dgm:pt modelId="{65354E51-CD13-4FD0-93DA-BB68D7B359B6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People with disabilities</a:t>
          </a:r>
        </a:p>
      </dgm:t>
    </dgm:pt>
    <dgm:pt modelId="{E54C4147-49F8-4003-8409-2C559774CE9D}" type="parTrans" cxnId="{C8BD9E18-12EE-4264-B729-83BB09093C2B}">
      <dgm:prSet/>
      <dgm:spPr/>
      <dgm:t>
        <a:bodyPr/>
        <a:lstStyle/>
        <a:p>
          <a:endParaRPr lang="en-US"/>
        </a:p>
      </dgm:t>
    </dgm:pt>
    <dgm:pt modelId="{4B100DC9-259F-4F94-BB44-7F99A97698DF}" type="sibTrans" cxnId="{C8BD9E18-12EE-4264-B729-83BB09093C2B}">
      <dgm:prSet/>
      <dgm:spPr/>
      <dgm:t>
        <a:bodyPr/>
        <a:lstStyle/>
        <a:p>
          <a:endParaRPr lang="en-US"/>
        </a:p>
      </dgm:t>
    </dgm:pt>
    <dgm:pt modelId="{737FB136-46F9-4DC5-83EB-060777937E99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Other special needs</a:t>
          </a:r>
        </a:p>
      </dgm:t>
    </dgm:pt>
    <dgm:pt modelId="{21400F84-974F-4AB9-80AB-49BF0E4865A7}" type="parTrans" cxnId="{4740DBC2-6E5C-4CDE-814F-76D7EFF3AFE1}">
      <dgm:prSet/>
      <dgm:spPr/>
      <dgm:t>
        <a:bodyPr/>
        <a:lstStyle/>
        <a:p>
          <a:endParaRPr lang="en-US"/>
        </a:p>
      </dgm:t>
    </dgm:pt>
    <dgm:pt modelId="{F552E4AA-EAD7-4999-B1DD-59E94F34CA20}" type="sibTrans" cxnId="{4740DBC2-6E5C-4CDE-814F-76D7EFF3AFE1}">
      <dgm:prSet/>
      <dgm:spPr/>
      <dgm:t>
        <a:bodyPr/>
        <a:lstStyle/>
        <a:p>
          <a:endParaRPr lang="en-US"/>
        </a:p>
      </dgm:t>
    </dgm:pt>
    <dgm:pt modelId="{113F9061-BC8B-400C-B0C5-4883E796DB8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NOAH (Naturally Occurring Affordable Housing)</a:t>
          </a:r>
        </a:p>
      </dgm:t>
    </dgm:pt>
    <dgm:pt modelId="{69CBF89B-8E1A-48AE-836C-BA22A2551767}" type="parTrans" cxnId="{12A0EB6D-B361-4945-B0F6-896680F54593}">
      <dgm:prSet/>
      <dgm:spPr/>
      <dgm:t>
        <a:bodyPr/>
        <a:lstStyle/>
        <a:p>
          <a:endParaRPr lang="en-US"/>
        </a:p>
      </dgm:t>
    </dgm:pt>
    <dgm:pt modelId="{93D8B747-4A28-47E7-8AF1-0D3CFE2FA5C7}" type="sibTrans" cxnId="{12A0EB6D-B361-4945-B0F6-896680F54593}">
      <dgm:prSet/>
      <dgm:spPr/>
      <dgm:t>
        <a:bodyPr/>
        <a:lstStyle/>
        <a:p>
          <a:endParaRPr lang="en-US"/>
        </a:p>
      </dgm:t>
    </dgm:pt>
    <dgm:pt modelId="{552CCA80-8047-48C2-AD01-814233BFA2F7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Low-interest loans</a:t>
          </a:r>
        </a:p>
      </dgm:t>
    </dgm:pt>
    <dgm:pt modelId="{2C6CD064-285E-4CEF-A7AD-F7110E2493F0}" type="parTrans" cxnId="{FB76DDDD-EDB1-4EFA-83A0-CFA1F1EE7A29}">
      <dgm:prSet/>
      <dgm:spPr/>
      <dgm:t>
        <a:bodyPr/>
        <a:lstStyle/>
        <a:p>
          <a:endParaRPr lang="en-US"/>
        </a:p>
      </dgm:t>
    </dgm:pt>
    <dgm:pt modelId="{17D28DA6-52C9-47DA-B835-D2697DAD3BB8}" type="sibTrans" cxnId="{FB76DDDD-EDB1-4EFA-83A0-CFA1F1EE7A29}">
      <dgm:prSet/>
      <dgm:spPr/>
      <dgm:t>
        <a:bodyPr/>
        <a:lstStyle/>
        <a:p>
          <a:endParaRPr lang="en-US"/>
        </a:p>
      </dgm:t>
    </dgm:pt>
    <dgm:pt modelId="{DF4E88F1-2B2A-44AE-B75C-E986FFE24FB8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Affordable construction</a:t>
          </a:r>
        </a:p>
      </dgm:t>
    </dgm:pt>
    <dgm:pt modelId="{518D0ACA-0A36-43F2-BAFF-D1DE2C9D52E6}" type="parTrans" cxnId="{EB7A9A3E-5F49-4440-9F59-B878BAAF7D68}">
      <dgm:prSet/>
      <dgm:spPr/>
      <dgm:t>
        <a:bodyPr/>
        <a:lstStyle/>
        <a:p>
          <a:endParaRPr lang="en-US"/>
        </a:p>
      </dgm:t>
    </dgm:pt>
    <dgm:pt modelId="{668084B8-C407-4C72-BF2A-6BBEA63B95A9}" type="sibTrans" cxnId="{EB7A9A3E-5F49-4440-9F59-B878BAAF7D68}">
      <dgm:prSet/>
      <dgm:spPr/>
      <dgm:t>
        <a:bodyPr/>
        <a:lstStyle/>
        <a:p>
          <a:endParaRPr lang="en-US"/>
        </a:p>
      </dgm:t>
    </dgm:pt>
    <dgm:pt modelId="{84180A0C-D4D6-4B9B-9C6E-13C539363E92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Home rehab and weatherization</a:t>
          </a:r>
        </a:p>
      </dgm:t>
    </dgm:pt>
    <dgm:pt modelId="{4BEBAFFC-A688-4948-99A2-C259EEC14498}" type="parTrans" cxnId="{B5C6CFE5-744B-4F8D-830A-9CC0BA3C9977}">
      <dgm:prSet/>
      <dgm:spPr/>
      <dgm:t>
        <a:bodyPr/>
        <a:lstStyle/>
        <a:p>
          <a:endParaRPr lang="en-US"/>
        </a:p>
      </dgm:t>
    </dgm:pt>
    <dgm:pt modelId="{F24010D4-E6FF-49FC-9A1A-0C82A6ED0284}" type="sibTrans" cxnId="{B5C6CFE5-744B-4F8D-830A-9CC0BA3C9977}">
      <dgm:prSet/>
      <dgm:spPr/>
      <dgm:t>
        <a:bodyPr/>
        <a:lstStyle/>
        <a:p>
          <a:endParaRPr lang="en-US"/>
        </a:p>
      </dgm:t>
    </dgm:pt>
    <dgm:pt modelId="{FA10DE23-0D69-4F08-B348-6347DD4FD831}">
      <dgm:prSet phldrT="[Text]" custT="1"/>
      <dgm:spPr/>
      <dgm:t>
        <a:bodyPr/>
        <a:lstStyle/>
        <a:p>
          <a:r>
            <a:rPr lang="en-US" sz="1600" dirty="0">
              <a:latin typeface="Tw Cen MT" panose="020B0602020104020603" pitchFamily="34" charset="0"/>
            </a:rPr>
            <a:t>Vouchers</a:t>
          </a:r>
        </a:p>
      </dgm:t>
    </dgm:pt>
    <dgm:pt modelId="{BA69A6ED-151A-47F7-A695-2D2332AF10EC}" type="parTrans" cxnId="{E42D19FC-2EE8-4884-AB75-CAB4B42649DB}">
      <dgm:prSet/>
      <dgm:spPr/>
      <dgm:t>
        <a:bodyPr/>
        <a:lstStyle/>
        <a:p>
          <a:endParaRPr lang="en-US"/>
        </a:p>
      </dgm:t>
    </dgm:pt>
    <dgm:pt modelId="{7BEE4D7C-A7D7-449B-8864-7BD231FFBCB6}" type="sibTrans" cxnId="{E42D19FC-2EE8-4884-AB75-CAB4B42649DB}">
      <dgm:prSet/>
      <dgm:spPr/>
      <dgm:t>
        <a:bodyPr/>
        <a:lstStyle/>
        <a:p>
          <a:endParaRPr lang="en-US"/>
        </a:p>
      </dgm:t>
    </dgm:pt>
    <dgm:pt modelId="{E6BBC586-879F-40A8-AB4C-69775E10CC76}" type="pres">
      <dgm:prSet presAssocID="{19340D70-F660-4626-995C-6B67070E43F9}" presName="Name0" presStyleCnt="0">
        <dgm:presLayoutVars>
          <dgm:dir/>
          <dgm:resizeHandles val="exact"/>
        </dgm:presLayoutVars>
      </dgm:prSet>
      <dgm:spPr/>
    </dgm:pt>
    <dgm:pt modelId="{A8C4F542-0C4F-49B7-9F3B-41A289A21CDC}" type="pres">
      <dgm:prSet presAssocID="{19340D70-F660-4626-995C-6B67070E43F9}" presName="fgShape" presStyleLbl="fgShp" presStyleIdx="0" presStyleCnt="1" custLinFactNeighborX="731" custLinFactNeighborY="32323"/>
      <dgm:spPr/>
    </dgm:pt>
    <dgm:pt modelId="{219197E0-5AB2-40E1-96F3-75D7CD5102F5}" type="pres">
      <dgm:prSet presAssocID="{19340D70-F660-4626-995C-6B67070E43F9}" presName="linComp" presStyleCnt="0"/>
      <dgm:spPr/>
    </dgm:pt>
    <dgm:pt modelId="{BD9D9C52-303A-4712-BA2A-5D0C2268996C}" type="pres">
      <dgm:prSet presAssocID="{9506ECFF-2F0B-41BB-A534-68B9B92A6EC4}" presName="compNode" presStyleCnt="0"/>
      <dgm:spPr/>
    </dgm:pt>
    <dgm:pt modelId="{4C3472EE-1E96-4606-A31D-20CF53F4E91B}" type="pres">
      <dgm:prSet presAssocID="{9506ECFF-2F0B-41BB-A534-68B9B92A6EC4}" presName="bkgdShape" presStyleLbl="node1" presStyleIdx="0" presStyleCnt="3"/>
      <dgm:spPr/>
    </dgm:pt>
    <dgm:pt modelId="{896E781F-4E16-4C11-9182-5A57DCEBFA97}" type="pres">
      <dgm:prSet presAssocID="{9506ECFF-2F0B-41BB-A534-68B9B92A6EC4}" presName="nodeTx" presStyleLbl="node1" presStyleIdx="0" presStyleCnt="3">
        <dgm:presLayoutVars>
          <dgm:bulletEnabled val="1"/>
        </dgm:presLayoutVars>
      </dgm:prSet>
      <dgm:spPr/>
    </dgm:pt>
    <dgm:pt modelId="{8383B68D-15E9-4949-8278-069F8D4B6A84}" type="pres">
      <dgm:prSet presAssocID="{9506ECFF-2F0B-41BB-A534-68B9B92A6EC4}" presName="invisiNode" presStyleLbl="node1" presStyleIdx="0" presStyleCnt="3"/>
      <dgm:spPr/>
    </dgm:pt>
    <dgm:pt modelId="{D7520B9C-6ED8-44B9-A344-0D6D3929D50D}" type="pres">
      <dgm:prSet presAssocID="{9506ECFF-2F0B-41BB-A534-68B9B92A6EC4}" presName="imagNode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  <dgm:pt modelId="{EA4CEFAF-3794-479E-AC16-7EE77675DCE1}" type="pres">
      <dgm:prSet presAssocID="{E1534E98-51EE-401B-81A4-EBF93C0AE9D5}" presName="sibTrans" presStyleLbl="sibTrans2D1" presStyleIdx="0" presStyleCnt="0"/>
      <dgm:spPr/>
    </dgm:pt>
    <dgm:pt modelId="{ED39339D-A963-4337-ACBB-C89AD3B6A744}" type="pres">
      <dgm:prSet presAssocID="{3ED22D99-5C02-4B13-920F-190DACD0EEE3}" presName="compNode" presStyleCnt="0"/>
      <dgm:spPr/>
    </dgm:pt>
    <dgm:pt modelId="{1B07FD4B-7F41-42BE-AB8F-AE664EB48F20}" type="pres">
      <dgm:prSet presAssocID="{3ED22D99-5C02-4B13-920F-190DACD0EEE3}" presName="bkgdShape" presStyleLbl="node1" presStyleIdx="1" presStyleCnt="3"/>
      <dgm:spPr/>
    </dgm:pt>
    <dgm:pt modelId="{0B952116-2428-4485-AB9F-7B45CFE9A5CA}" type="pres">
      <dgm:prSet presAssocID="{3ED22D99-5C02-4B13-920F-190DACD0EEE3}" presName="nodeTx" presStyleLbl="node1" presStyleIdx="1" presStyleCnt="3">
        <dgm:presLayoutVars>
          <dgm:bulletEnabled val="1"/>
        </dgm:presLayoutVars>
      </dgm:prSet>
      <dgm:spPr/>
    </dgm:pt>
    <dgm:pt modelId="{E91D5197-A9E9-4963-A302-CFE20422E8C9}" type="pres">
      <dgm:prSet presAssocID="{3ED22D99-5C02-4B13-920F-190DACD0EEE3}" presName="invisiNode" presStyleLbl="node1" presStyleIdx="1" presStyleCnt="3"/>
      <dgm:spPr/>
    </dgm:pt>
    <dgm:pt modelId="{627A0387-AE53-4473-B049-F583CC5AF283}" type="pres">
      <dgm:prSet presAssocID="{3ED22D99-5C02-4B13-920F-190DACD0EEE3}" presName="imagNode" presStyleLbl="fgImgPlace1" presStyleIdx="1" presStyleCnt="3"/>
      <dgm:spPr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2B8BDE3-EEF2-4C41-AB42-46FAAEBEFA37}" type="pres">
      <dgm:prSet presAssocID="{6E0D2BB0-AF4F-458B-A4F5-7FA64B29470D}" presName="sibTrans" presStyleLbl="sibTrans2D1" presStyleIdx="0" presStyleCnt="0"/>
      <dgm:spPr/>
    </dgm:pt>
    <dgm:pt modelId="{5138B4C9-DBD6-49EA-B9BD-560F3CBC98EB}" type="pres">
      <dgm:prSet presAssocID="{1F5DFF15-AA32-4498-8661-08FCD464D231}" presName="compNode" presStyleCnt="0"/>
      <dgm:spPr/>
    </dgm:pt>
    <dgm:pt modelId="{217E02C5-EB1A-44B1-9641-32AAABCB52C3}" type="pres">
      <dgm:prSet presAssocID="{1F5DFF15-AA32-4498-8661-08FCD464D231}" presName="bkgdShape" presStyleLbl="node1" presStyleIdx="2" presStyleCnt="3"/>
      <dgm:spPr/>
    </dgm:pt>
    <dgm:pt modelId="{DC8E1B1D-B53D-47CA-9DF1-45377BD2B62D}" type="pres">
      <dgm:prSet presAssocID="{1F5DFF15-AA32-4498-8661-08FCD464D231}" presName="nodeTx" presStyleLbl="node1" presStyleIdx="2" presStyleCnt="3">
        <dgm:presLayoutVars>
          <dgm:bulletEnabled val="1"/>
        </dgm:presLayoutVars>
      </dgm:prSet>
      <dgm:spPr/>
    </dgm:pt>
    <dgm:pt modelId="{4D466DA9-893B-4018-803D-6FEFB95A7D0C}" type="pres">
      <dgm:prSet presAssocID="{1F5DFF15-AA32-4498-8661-08FCD464D231}" presName="invisiNode" presStyleLbl="node1" presStyleIdx="2" presStyleCnt="3"/>
      <dgm:spPr/>
    </dgm:pt>
    <dgm:pt modelId="{8D51943B-7744-40D9-B5C9-2C898F6A51E1}" type="pres">
      <dgm:prSet presAssocID="{1F5DFF15-AA32-4498-8661-08FCD464D231}" presName="imagNode" presStyleLbl="fgImgPlace1" presStyleIdx="2" presStyleCnt="3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</dgm:ptLst>
  <dgm:cxnLst>
    <dgm:cxn modelId="{0221C801-4828-4C2F-AA60-2650C7DACE6B}" type="presOf" srcId="{3ED22D99-5C02-4B13-920F-190DACD0EEE3}" destId="{1B07FD4B-7F41-42BE-AB8F-AE664EB48F20}" srcOrd="0" destOrd="0" presId="urn:microsoft.com/office/officeart/2005/8/layout/hList7"/>
    <dgm:cxn modelId="{B1EA0B0A-27C2-4270-A538-F29570EA2CBA}" srcId="{9506ECFF-2F0B-41BB-A534-68B9B92A6EC4}" destId="{7491396E-A3DA-4AF9-BFB4-51579047D566}" srcOrd="0" destOrd="0" parTransId="{9C63F8D2-AF1A-4709-95C7-E14455C20C36}" sibTransId="{2C713DBE-4294-4382-8BDF-ED8F3CF72863}"/>
    <dgm:cxn modelId="{7927830D-75F1-4B31-AD06-13CA27408A02}" type="presOf" srcId="{FA10DE23-0D69-4F08-B348-6347DD4FD831}" destId="{0B952116-2428-4485-AB9F-7B45CFE9A5CA}" srcOrd="1" destOrd="3" presId="urn:microsoft.com/office/officeart/2005/8/layout/hList7"/>
    <dgm:cxn modelId="{DE557614-25D9-41AC-8386-00C05B74D8B5}" type="presOf" srcId="{65354E51-CD13-4FD0-93DA-BB68D7B359B6}" destId="{4C3472EE-1E96-4606-A31D-20CF53F4E91B}" srcOrd="0" destOrd="3" presId="urn:microsoft.com/office/officeart/2005/8/layout/hList7"/>
    <dgm:cxn modelId="{DFACD315-E0F7-44F6-B608-00C27735E5BA}" type="presOf" srcId="{113F9061-BC8B-400C-B0C5-4883E796DB82}" destId="{0B952116-2428-4485-AB9F-7B45CFE9A5CA}" srcOrd="1" destOrd="4" presId="urn:microsoft.com/office/officeart/2005/8/layout/hList7"/>
    <dgm:cxn modelId="{C8BD9E18-12EE-4264-B729-83BB09093C2B}" srcId="{9506ECFF-2F0B-41BB-A534-68B9B92A6EC4}" destId="{65354E51-CD13-4FD0-93DA-BB68D7B359B6}" srcOrd="2" destOrd="0" parTransId="{E54C4147-49F8-4003-8409-2C559774CE9D}" sibTransId="{4B100DC9-259F-4F94-BB44-7F99A97698DF}"/>
    <dgm:cxn modelId="{F4F4CE1D-AB7A-4CC3-97F0-EB6D929D4985}" type="presOf" srcId="{B2BDDD47-1850-406A-BA1B-66735928C989}" destId="{1B07FD4B-7F41-42BE-AB8F-AE664EB48F20}" srcOrd="0" destOrd="2" presId="urn:microsoft.com/office/officeart/2005/8/layout/hList7"/>
    <dgm:cxn modelId="{2B2E5C21-DEC1-4355-95AC-58554966D1AC}" type="presOf" srcId="{113F9061-BC8B-400C-B0C5-4883E796DB82}" destId="{1B07FD4B-7F41-42BE-AB8F-AE664EB48F20}" srcOrd="0" destOrd="4" presId="urn:microsoft.com/office/officeart/2005/8/layout/hList7"/>
    <dgm:cxn modelId="{9F233D26-6A1D-4350-8743-B4EBD43E2ED2}" type="presOf" srcId="{3ED22D99-5C02-4B13-920F-190DACD0EEE3}" destId="{0B952116-2428-4485-AB9F-7B45CFE9A5CA}" srcOrd="1" destOrd="0" presId="urn:microsoft.com/office/officeart/2005/8/layout/hList7"/>
    <dgm:cxn modelId="{0470C42A-3EEF-4EC8-A0F1-F0DDC3BC7ECB}" type="presOf" srcId="{270929CF-69C4-4CAF-9958-1601E60B6ACE}" destId="{217E02C5-EB1A-44B1-9641-32AAABCB52C3}" srcOrd="0" destOrd="2" presId="urn:microsoft.com/office/officeart/2005/8/layout/hList7"/>
    <dgm:cxn modelId="{6F907631-0453-41FD-B5A3-11E379FFE2D4}" type="presOf" srcId="{552CCA80-8047-48C2-AD01-814233BFA2F7}" destId="{DC8E1B1D-B53D-47CA-9DF1-45377BD2B62D}" srcOrd="1" destOrd="3" presId="urn:microsoft.com/office/officeart/2005/8/layout/hList7"/>
    <dgm:cxn modelId="{A68B263B-86EF-4088-B884-4BAC2E31D25A}" type="presOf" srcId="{0A9D3E32-0429-4C40-A314-DF0FAC29B73B}" destId="{4C3472EE-1E96-4606-A31D-20CF53F4E91B}" srcOrd="0" destOrd="2" presId="urn:microsoft.com/office/officeart/2005/8/layout/hList7"/>
    <dgm:cxn modelId="{907BB93C-ED37-4730-8F28-F308C7091DB4}" type="presOf" srcId="{DF4E88F1-2B2A-44AE-B75C-E986FFE24FB8}" destId="{217E02C5-EB1A-44B1-9641-32AAABCB52C3}" srcOrd="0" destOrd="4" presId="urn:microsoft.com/office/officeart/2005/8/layout/hList7"/>
    <dgm:cxn modelId="{476CC63C-1A0E-4146-AD2E-F27681A8EEF8}" srcId="{19340D70-F660-4626-995C-6B67070E43F9}" destId="{1F5DFF15-AA32-4498-8661-08FCD464D231}" srcOrd="2" destOrd="0" parTransId="{6B48A744-69E1-40A0-96BB-951635352C6F}" sibTransId="{A248B6E9-2D68-4128-B3B6-9D1386F045FE}"/>
    <dgm:cxn modelId="{EB7A9A3E-5F49-4440-9F59-B878BAAF7D68}" srcId="{1F5DFF15-AA32-4498-8661-08FCD464D231}" destId="{DF4E88F1-2B2A-44AE-B75C-E986FFE24FB8}" srcOrd="3" destOrd="0" parTransId="{518D0ACA-0A36-43F2-BAFF-D1DE2C9D52E6}" sibTransId="{668084B8-C407-4C72-BF2A-6BBEA63B95A9}"/>
    <dgm:cxn modelId="{14EBB83E-BA91-4367-952A-8C0B0E2B469B}" type="presOf" srcId="{FA10DE23-0D69-4F08-B348-6347DD4FD831}" destId="{1B07FD4B-7F41-42BE-AB8F-AE664EB48F20}" srcOrd="0" destOrd="3" presId="urn:microsoft.com/office/officeart/2005/8/layout/hList7"/>
    <dgm:cxn modelId="{10DC1260-0411-4F6F-BC31-B64471056AA9}" type="presOf" srcId="{B2BDDD47-1850-406A-BA1B-66735928C989}" destId="{0B952116-2428-4485-AB9F-7B45CFE9A5CA}" srcOrd="1" destOrd="2" presId="urn:microsoft.com/office/officeart/2005/8/layout/hList7"/>
    <dgm:cxn modelId="{D1E2D261-3AED-4308-85CA-41B48CB5F8F8}" srcId="{19340D70-F660-4626-995C-6B67070E43F9}" destId="{9506ECFF-2F0B-41BB-A534-68B9B92A6EC4}" srcOrd="0" destOrd="0" parTransId="{B25EB6FF-3C22-4DCE-BCA1-BA2770F41DF1}" sibTransId="{E1534E98-51EE-401B-81A4-EBF93C0AE9D5}"/>
    <dgm:cxn modelId="{83349968-D5BE-40D4-9FF0-0AD68BE4EE6E}" type="presOf" srcId="{1F5DFF15-AA32-4498-8661-08FCD464D231}" destId="{DC8E1B1D-B53D-47CA-9DF1-45377BD2B62D}" srcOrd="1" destOrd="0" presId="urn:microsoft.com/office/officeart/2005/8/layout/hList7"/>
    <dgm:cxn modelId="{12A0EB6D-B361-4945-B0F6-896680F54593}" srcId="{3ED22D99-5C02-4B13-920F-190DACD0EEE3}" destId="{113F9061-BC8B-400C-B0C5-4883E796DB82}" srcOrd="3" destOrd="0" parTransId="{69CBF89B-8E1A-48AE-836C-BA22A2551767}" sibTransId="{93D8B747-4A28-47E7-8AF1-0D3CFE2FA5C7}"/>
    <dgm:cxn modelId="{54A1EB6F-B357-46AA-A513-ABDCF3C82947}" type="presOf" srcId="{737FB136-46F9-4DC5-83EB-060777937E99}" destId="{896E781F-4E16-4C11-9182-5A57DCEBFA97}" srcOrd="1" destOrd="4" presId="urn:microsoft.com/office/officeart/2005/8/layout/hList7"/>
    <dgm:cxn modelId="{2F66907B-B6C6-4ACC-8406-08872B0300DB}" srcId="{3ED22D99-5C02-4B13-920F-190DACD0EEE3}" destId="{B55A0E8E-5E9A-4930-B853-D41C9D9D1CF4}" srcOrd="0" destOrd="0" parTransId="{0509C773-6654-47D7-B132-FC0B12F485C5}" sibTransId="{01BDC97C-66D3-482B-9D10-0F6A3B0A872B}"/>
    <dgm:cxn modelId="{239E6883-977B-4335-8384-745320787213}" type="presOf" srcId="{6E0D2BB0-AF4F-458B-A4F5-7FA64B29470D}" destId="{72B8BDE3-EEF2-4C41-AB42-46FAAEBEFA37}" srcOrd="0" destOrd="0" presId="urn:microsoft.com/office/officeart/2005/8/layout/hList7"/>
    <dgm:cxn modelId="{510D7288-0A07-4609-80A7-BB477FC5A876}" type="presOf" srcId="{19340D70-F660-4626-995C-6B67070E43F9}" destId="{E6BBC586-879F-40A8-AB4C-69775E10CC76}" srcOrd="0" destOrd="0" presId="urn:microsoft.com/office/officeart/2005/8/layout/hList7"/>
    <dgm:cxn modelId="{A5E2B888-0E68-4D2A-B7D1-F6E939AFB693}" type="presOf" srcId="{B55A0E8E-5E9A-4930-B853-D41C9D9D1CF4}" destId="{0B952116-2428-4485-AB9F-7B45CFE9A5CA}" srcOrd="1" destOrd="1" presId="urn:microsoft.com/office/officeart/2005/8/layout/hList7"/>
    <dgm:cxn modelId="{E45A9C8A-A156-465D-87D2-FD5EFE1CE5A6}" srcId="{1F5DFF15-AA32-4498-8661-08FCD464D231}" destId="{270929CF-69C4-4CAF-9958-1601E60B6ACE}" srcOrd="1" destOrd="0" parTransId="{8D2B65A7-2C33-47E5-8346-327476042620}" sibTransId="{809EA0A5-3125-4C94-9285-2AA7011E02A6}"/>
    <dgm:cxn modelId="{9690648C-AB9B-46D8-BAC5-6E22D2CC291B}" type="presOf" srcId="{3515838E-D312-435D-BB81-21498458BA1D}" destId="{DC8E1B1D-B53D-47CA-9DF1-45377BD2B62D}" srcOrd="1" destOrd="1" presId="urn:microsoft.com/office/officeart/2005/8/layout/hList7"/>
    <dgm:cxn modelId="{4BC1FF94-5EFF-43BD-9811-9E51745A427A}" srcId="{9506ECFF-2F0B-41BB-A534-68B9B92A6EC4}" destId="{0A9D3E32-0429-4C40-A314-DF0FAC29B73B}" srcOrd="1" destOrd="0" parTransId="{46CA9DE9-B627-4790-AF87-1341C07FDF56}" sibTransId="{7085FCC7-BE7D-45FD-9549-68EB05693CC8}"/>
    <dgm:cxn modelId="{638D5098-2688-4A22-8256-1E78DC03E4A3}" type="presOf" srcId="{737FB136-46F9-4DC5-83EB-060777937E99}" destId="{4C3472EE-1E96-4606-A31D-20CF53F4E91B}" srcOrd="0" destOrd="4" presId="urn:microsoft.com/office/officeart/2005/8/layout/hList7"/>
    <dgm:cxn modelId="{DB98509C-6C0B-407B-8191-689A52135193}" type="presOf" srcId="{1F5DFF15-AA32-4498-8661-08FCD464D231}" destId="{217E02C5-EB1A-44B1-9641-32AAABCB52C3}" srcOrd="0" destOrd="0" presId="urn:microsoft.com/office/officeart/2005/8/layout/hList7"/>
    <dgm:cxn modelId="{57C01CA0-ED7E-4528-A3DC-5004EA6C9684}" srcId="{3ED22D99-5C02-4B13-920F-190DACD0EEE3}" destId="{B2BDDD47-1850-406A-BA1B-66735928C989}" srcOrd="1" destOrd="0" parTransId="{19538D56-C535-405A-A230-AF2999CAEA3C}" sibTransId="{325A158B-BE8D-49E8-BDBE-18CBE9265AFF}"/>
    <dgm:cxn modelId="{98A8F5B2-4810-4105-AD93-7D9D0959E5EE}" type="presOf" srcId="{9506ECFF-2F0B-41BB-A534-68B9B92A6EC4}" destId="{4C3472EE-1E96-4606-A31D-20CF53F4E91B}" srcOrd="0" destOrd="0" presId="urn:microsoft.com/office/officeart/2005/8/layout/hList7"/>
    <dgm:cxn modelId="{AB4D06B7-3FE0-41A1-8182-8A0116591718}" srcId="{19340D70-F660-4626-995C-6B67070E43F9}" destId="{3ED22D99-5C02-4B13-920F-190DACD0EEE3}" srcOrd="1" destOrd="0" parTransId="{F496A802-17EA-4F0B-B1A3-9FCE672BDF8E}" sibTransId="{6E0D2BB0-AF4F-458B-A4F5-7FA64B29470D}"/>
    <dgm:cxn modelId="{12A623B9-F77C-4834-BD87-38139C242E18}" type="presOf" srcId="{65354E51-CD13-4FD0-93DA-BB68D7B359B6}" destId="{896E781F-4E16-4C11-9182-5A57DCEBFA97}" srcOrd="1" destOrd="3" presId="urn:microsoft.com/office/officeart/2005/8/layout/hList7"/>
    <dgm:cxn modelId="{7B3795C2-0139-493B-8889-4E0C1FF49A79}" type="presOf" srcId="{E1534E98-51EE-401B-81A4-EBF93C0AE9D5}" destId="{EA4CEFAF-3794-479E-AC16-7EE77675DCE1}" srcOrd="0" destOrd="0" presId="urn:microsoft.com/office/officeart/2005/8/layout/hList7"/>
    <dgm:cxn modelId="{9F2DD1C2-8255-4E58-95E7-EC753A8CF2AD}" type="presOf" srcId="{7491396E-A3DA-4AF9-BFB4-51579047D566}" destId="{896E781F-4E16-4C11-9182-5A57DCEBFA97}" srcOrd="1" destOrd="1" presId="urn:microsoft.com/office/officeart/2005/8/layout/hList7"/>
    <dgm:cxn modelId="{0342D5C2-02DE-40AB-930C-D7893ACDAFC5}" type="presOf" srcId="{DF4E88F1-2B2A-44AE-B75C-E986FFE24FB8}" destId="{DC8E1B1D-B53D-47CA-9DF1-45377BD2B62D}" srcOrd="1" destOrd="4" presId="urn:microsoft.com/office/officeart/2005/8/layout/hList7"/>
    <dgm:cxn modelId="{4740DBC2-6E5C-4CDE-814F-76D7EFF3AFE1}" srcId="{9506ECFF-2F0B-41BB-A534-68B9B92A6EC4}" destId="{737FB136-46F9-4DC5-83EB-060777937E99}" srcOrd="3" destOrd="0" parTransId="{21400F84-974F-4AB9-80AB-49BF0E4865A7}" sibTransId="{F552E4AA-EAD7-4999-B1DD-59E94F34CA20}"/>
    <dgm:cxn modelId="{1FE4B5C5-5EFE-4317-ACBB-7E10527AC353}" srcId="{1F5DFF15-AA32-4498-8661-08FCD464D231}" destId="{3515838E-D312-435D-BB81-21498458BA1D}" srcOrd="0" destOrd="0" parTransId="{7B410D36-EA55-4137-B751-393F996CD269}" sibTransId="{011A78B0-EC60-4B7D-9523-367C38EBD183}"/>
    <dgm:cxn modelId="{9F68B1D3-A54F-4912-84D9-036985832661}" type="presOf" srcId="{0A9D3E32-0429-4C40-A314-DF0FAC29B73B}" destId="{896E781F-4E16-4C11-9182-5A57DCEBFA97}" srcOrd="1" destOrd="2" presId="urn:microsoft.com/office/officeart/2005/8/layout/hList7"/>
    <dgm:cxn modelId="{F1C020D5-DC4E-44EC-BFE6-1AFB5F7862E6}" type="presOf" srcId="{9506ECFF-2F0B-41BB-A534-68B9B92A6EC4}" destId="{896E781F-4E16-4C11-9182-5A57DCEBFA97}" srcOrd="1" destOrd="0" presId="urn:microsoft.com/office/officeart/2005/8/layout/hList7"/>
    <dgm:cxn modelId="{4A7743D5-9C4D-44BD-92EE-26F2ABAFC55F}" type="presOf" srcId="{552CCA80-8047-48C2-AD01-814233BFA2F7}" destId="{217E02C5-EB1A-44B1-9641-32AAABCB52C3}" srcOrd="0" destOrd="3" presId="urn:microsoft.com/office/officeart/2005/8/layout/hList7"/>
    <dgm:cxn modelId="{CEBAADDD-534F-4132-AC8E-23F699DAB29B}" type="presOf" srcId="{3515838E-D312-435D-BB81-21498458BA1D}" destId="{217E02C5-EB1A-44B1-9641-32AAABCB52C3}" srcOrd="0" destOrd="1" presId="urn:microsoft.com/office/officeart/2005/8/layout/hList7"/>
    <dgm:cxn modelId="{FB76DDDD-EDB1-4EFA-83A0-CFA1F1EE7A29}" srcId="{1F5DFF15-AA32-4498-8661-08FCD464D231}" destId="{552CCA80-8047-48C2-AD01-814233BFA2F7}" srcOrd="2" destOrd="0" parTransId="{2C6CD064-285E-4CEF-A7AD-F7110E2493F0}" sibTransId="{17D28DA6-52C9-47DA-B835-D2697DAD3BB8}"/>
    <dgm:cxn modelId="{3E57C6E1-06EC-468D-9938-EC2D4EE97B32}" type="presOf" srcId="{7491396E-A3DA-4AF9-BFB4-51579047D566}" destId="{4C3472EE-1E96-4606-A31D-20CF53F4E91B}" srcOrd="0" destOrd="1" presId="urn:microsoft.com/office/officeart/2005/8/layout/hList7"/>
    <dgm:cxn modelId="{C75485E5-E959-452C-B31A-BE61E35C7F48}" type="presOf" srcId="{84180A0C-D4D6-4B9B-9C6E-13C539363E92}" destId="{217E02C5-EB1A-44B1-9641-32AAABCB52C3}" srcOrd="0" destOrd="5" presId="urn:microsoft.com/office/officeart/2005/8/layout/hList7"/>
    <dgm:cxn modelId="{B5C6CFE5-744B-4F8D-830A-9CC0BA3C9977}" srcId="{1F5DFF15-AA32-4498-8661-08FCD464D231}" destId="{84180A0C-D4D6-4B9B-9C6E-13C539363E92}" srcOrd="4" destOrd="0" parTransId="{4BEBAFFC-A688-4948-99A2-C259EEC14498}" sibTransId="{F24010D4-E6FF-49FC-9A1A-0C82A6ED0284}"/>
    <dgm:cxn modelId="{2E3302E6-A297-4089-A0AC-EE66263A5E9C}" type="presOf" srcId="{84180A0C-D4D6-4B9B-9C6E-13C539363E92}" destId="{DC8E1B1D-B53D-47CA-9DF1-45377BD2B62D}" srcOrd="1" destOrd="5" presId="urn:microsoft.com/office/officeart/2005/8/layout/hList7"/>
    <dgm:cxn modelId="{14AEBAEF-F9CB-4E54-87FA-EEF135B7591F}" type="presOf" srcId="{B55A0E8E-5E9A-4930-B853-D41C9D9D1CF4}" destId="{1B07FD4B-7F41-42BE-AB8F-AE664EB48F20}" srcOrd="0" destOrd="1" presId="urn:microsoft.com/office/officeart/2005/8/layout/hList7"/>
    <dgm:cxn modelId="{E42D19FC-2EE8-4884-AB75-CAB4B42649DB}" srcId="{3ED22D99-5C02-4B13-920F-190DACD0EEE3}" destId="{FA10DE23-0D69-4F08-B348-6347DD4FD831}" srcOrd="2" destOrd="0" parTransId="{BA69A6ED-151A-47F7-A695-2D2332AF10EC}" sibTransId="{7BEE4D7C-A7D7-449B-8864-7BD231FFBCB6}"/>
    <dgm:cxn modelId="{0670ADFC-C0A5-434A-A175-5A80A1611BF9}" type="presOf" srcId="{270929CF-69C4-4CAF-9958-1601E60B6ACE}" destId="{DC8E1B1D-B53D-47CA-9DF1-45377BD2B62D}" srcOrd="1" destOrd="2" presId="urn:microsoft.com/office/officeart/2005/8/layout/hList7"/>
    <dgm:cxn modelId="{09B00893-4381-4761-94C3-E73C2572042C}" type="presParOf" srcId="{E6BBC586-879F-40A8-AB4C-69775E10CC76}" destId="{A8C4F542-0C4F-49B7-9F3B-41A289A21CDC}" srcOrd="0" destOrd="0" presId="urn:microsoft.com/office/officeart/2005/8/layout/hList7"/>
    <dgm:cxn modelId="{F8A81F55-1211-4130-8F46-F9007D952E03}" type="presParOf" srcId="{E6BBC586-879F-40A8-AB4C-69775E10CC76}" destId="{219197E0-5AB2-40E1-96F3-75D7CD5102F5}" srcOrd="1" destOrd="0" presId="urn:microsoft.com/office/officeart/2005/8/layout/hList7"/>
    <dgm:cxn modelId="{9FC89168-75FC-4B2B-A17C-DF47DA1405BD}" type="presParOf" srcId="{219197E0-5AB2-40E1-96F3-75D7CD5102F5}" destId="{BD9D9C52-303A-4712-BA2A-5D0C2268996C}" srcOrd="0" destOrd="0" presId="urn:microsoft.com/office/officeart/2005/8/layout/hList7"/>
    <dgm:cxn modelId="{B042E869-823E-43F0-98F5-70D337712FDF}" type="presParOf" srcId="{BD9D9C52-303A-4712-BA2A-5D0C2268996C}" destId="{4C3472EE-1E96-4606-A31D-20CF53F4E91B}" srcOrd="0" destOrd="0" presId="urn:microsoft.com/office/officeart/2005/8/layout/hList7"/>
    <dgm:cxn modelId="{812968C7-CF31-4E30-A218-6676C35982DE}" type="presParOf" srcId="{BD9D9C52-303A-4712-BA2A-5D0C2268996C}" destId="{896E781F-4E16-4C11-9182-5A57DCEBFA97}" srcOrd="1" destOrd="0" presId="urn:microsoft.com/office/officeart/2005/8/layout/hList7"/>
    <dgm:cxn modelId="{1FC632FA-1C8C-4B0F-812E-B94B475FA62F}" type="presParOf" srcId="{BD9D9C52-303A-4712-BA2A-5D0C2268996C}" destId="{8383B68D-15E9-4949-8278-069F8D4B6A84}" srcOrd="2" destOrd="0" presId="urn:microsoft.com/office/officeart/2005/8/layout/hList7"/>
    <dgm:cxn modelId="{4A1F9053-F7E5-4684-BCDC-FD12C4948097}" type="presParOf" srcId="{BD9D9C52-303A-4712-BA2A-5D0C2268996C}" destId="{D7520B9C-6ED8-44B9-A344-0D6D3929D50D}" srcOrd="3" destOrd="0" presId="urn:microsoft.com/office/officeart/2005/8/layout/hList7"/>
    <dgm:cxn modelId="{D923EA2C-2D04-432E-B2BF-854805980601}" type="presParOf" srcId="{219197E0-5AB2-40E1-96F3-75D7CD5102F5}" destId="{EA4CEFAF-3794-479E-AC16-7EE77675DCE1}" srcOrd="1" destOrd="0" presId="urn:microsoft.com/office/officeart/2005/8/layout/hList7"/>
    <dgm:cxn modelId="{02D1026B-5C61-4A39-92E0-5F0FDD877EC4}" type="presParOf" srcId="{219197E0-5AB2-40E1-96F3-75D7CD5102F5}" destId="{ED39339D-A963-4337-ACBB-C89AD3B6A744}" srcOrd="2" destOrd="0" presId="urn:microsoft.com/office/officeart/2005/8/layout/hList7"/>
    <dgm:cxn modelId="{50175BC8-201F-4C9E-8E89-F5E59D8C28FC}" type="presParOf" srcId="{ED39339D-A963-4337-ACBB-C89AD3B6A744}" destId="{1B07FD4B-7F41-42BE-AB8F-AE664EB48F20}" srcOrd="0" destOrd="0" presId="urn:microsoft.com/office/officeart/2005/8/layout/hList7"/>
    <dgm:cxn modelId="{2979A5B3-0F17-45F5-8E2C-3B52D9653F2F}" type="presParOf" srcId="{ED39339D-A963-4337-ACBB-C89AD3B6A744}" destId="{0B952116-2428-4485-AB9F-7B45CFE9A5CA}" srcOrd="1" destOrd="0" presId="urn:microsoft.com/office/officeart/2005/8/layout/hList7"/>
    <dgm:cxn modelId="{A85776A7-5342-4F1D-9F0D-B4156C670291}" type="presParOf" srcId="{ED39339D-A963-4337-ACBB-C89AD3B6A744}" destId="{E91D5197-A9E9-4963-A302-CFE20422E8C9}" srcOrd="2" destOrd="0" presId="urn:microsoft.com/office/officeart/2005/8/layout/hList7"/>
    <dgm:cxn modelId="{7BE85F7E-AC3A-4206-A1B9-5A8E6F6B38B8}" type="presParOf" srcId="{ED39339D-A963-4337-ACBB-C89AD3B6A744}" destId="{627A0387-AE53-4473-B049-F583CC5AF283}" srcOrd="3" destOrd="0" presId="urn:microsoft.com/office/officeart/2005/8/layout/hList7"/>
    <dgm:cxn modelId="{615FD1A4-F5F6-494C-97E0-1C965DE52ECA}" type="presParOf" srcId="{219197E0-5AB2-40E1-96F3-75D7CD5102F5}" destId="{72B8BDE3-EEF2-4C41-AB42-46FAAEBEFA37}" srcOrd="3" destOrd="0" presId="urn:microsoft.com/office/officeart/2005/8/layout/hList7"/>
    <dgm:cxn modelId="{33D7229F-2EF8-4FFB-B4AA-2C11855E1A98}" type="presParOf" srcId="{219197E0-5AB2-40E1-96F3-75D7CD5102F5}" destId="{5138B4C9-DBD6-49EA-B9BD-560F3CBC98EB}" srcOrd="4" destOrd="0" presId="urn:microsoft.com/office/officeart/2005/8/layout/hList7"/>
    <dgm:cxn modelId="{98905C30-C861-4094-B7C4-3297AC4E6E93}" type="presParOf" srcId="{5138B4C9-DBD6-49EA-B9BD-560F3CBC98EB}" destId="{217E02C5-EB1A-44B1-9641-32AAABCB52C3}" srcOrd="0" destOrd="0" presId="urn:microsoft.com/office/officeart/2005/8/layout/hList7"/>
    <dgm:cxn modelId="{41326EBC-5243-43A0-AE0C-4E4A53259B74}" type="presParOf" srcId="{5138B4C9-DBD6-49EA-B9BD-560F3CBC98EB}" destId="{DC8E1B1D-B53D-47CA-9DF1-45377BD2B62D}" srcOrd="1" destOrd="0" presId="urn:microsoft.com/office/officeart/2005/8/layout/hList7"/>
    <dgm:cxn modelId="{4632A391-BC59-438A-BF25-2EC616083F0A}" type="presParOf" srcId="{5138B4C9-DBD6-49EA-B9BD-560F3CBC98EB}" destId="{4D466DA9-893B-4018-803D-6FEFB95A7D0C}" srcOrd="2" destOrd="0" presId="urn:microsoft.com/office/officeart/2005/8/layout/hList7"/>
    <dgm:cxn modelId="{B39CB882-3EA7-44EA-833E-C9CB93728146}" type="presParOf" srcId="{5138B4C9-DBD6-49EA-B9BD-560F3CBC98EB}" destId="{8D51943B-7744-40D9-B5C9-2C898F6A51E1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E7CD91-C3A5-46F8-BFD0-A1BEBFC45E9D}">
      <dsp:nvSpPr>
        <dsp:cNvPr id="0" name=""/>
        <dsp:cNvSpPr/>
      </dsp:nvSpPr>
      <dsp:spPr>
        <a:xfrm>
          <a:off x="2579" y="100537"/>
          <a:ext cx="2515341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$600-799</a:t>
          </a:r>
        </a:p>
      </dsp:txBody>
      <dsp:txXfrm>
        <a:off x="2579" y="100537"/>
        <a:ext cx="2515341" cy="576000"/>
      </dsp:txXfrm>
    </dsp:sp>
    <dsp:sp modelId="{0045AAE0-9BB3-4F66-A39D-FC0233DDC39E}">
      <dsp:nvSpPr>
        <dsp:cNvPr id="0" name=""/>
        <dsp:cNvSpPr/>
      </dsp:nvSpPr>
      <dsp:spPr>
        <a:xfrm>
          <a:off x="2579" y="676537"/>
          <a:ext cx="2515341" cy="459358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Retail Salesperson</a:t>
          </a:r>
          <a:endParaRPr lang="en-US" sz="2000" kern="1200" dirty="0">
            <a:latin typeface="Tw Cen MT" panose="020B06020201040206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Fast Food Worker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Waiter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Cashier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Bartender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Housekeeper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Dining Attendant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Restaurant Host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Dishwasher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Hand Packer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2000" b="0" i="0" u="none" kern="1200" dirty="0">
            <a:latin typeface="Tw Cen MT" panose="020B0602020104020603" pitchFamily="34" charset="0"/>
          </a:endParaRPr>
        </a:p>
      </dsp:txBody>
      <dsp:txXfrm>
        <a:off x="2579" y="676537"/>
        <a:ext cx="2515341" cy="4593585"/>
      </dsp:txXfrm>
    </dsp:sp>
    <dsp:sp modelId="{1A385492-E76F-4B22-9064-58D648E04DA7}">
      <dsp:nvSpPr>
        <dsp:cNvPr id="0" name=""/>
        <dsp:cNvSpPr/>
      </dsp:nvSpPr>
      <dsp:spPr>
        <a:xfrm>
          <a:off x="2870069" y="100537"/>
          <a:ext cx="2515341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$800-999</a:t>
          </a:r>
        </a:p>
      </dsp:txBody>
      <dsp:txXfrm>
        <a:off x="2870069" y="100537"/>
        <a:ext cx="2515341" cy="576000"/>
      </dsp:txXfrm>
    </dsp:sp>
    <dsp:sp modelId="{11FB7C73-6081-42C7-8E15-28075061167B}">
      <dsp:nvSpPr>
        <dsp:cNvPr id="0" name=""/>
        <dsp:cNvSpPr/>
      </dsp:nvSpPr>
      <dsp:spPr>
        <a:xfrm>
          <a:off x="2870069" y="676537"/>
          <a:ext cx="2515341" cy="459358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Stocker</a:t>
          </a:r>
          <a:endParaRPr lang="en-US" sz="2000" kern="1200" dirty="0">
            <a:latin typeface="Tw Cen MT" panose="020B06020201040206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Cook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Customer Service Rep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Nursing Asst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Janitor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Landscaper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Food Prep Supervisor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Laborer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Personal Care Aide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>
              <a:latin typeface="Tw Cen MT" panose="020B0602020104020603" pitchFamily="34" charset="0"/>
            </a:rPr>
            <a:t>Medical Secretary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2000" b="0" i="0" u="none" kern="1200" dirty="0">
            <a:latin typeface="Tw Cen MT" panose="020B0602020104020603" pitchFamily="34" charset="0"/>
          </a:endParaRPr>
        </a:p>
      </dsp:txBody>
      <dsp:txXfrm>
        <a:off x="2870069" y="676537"/>
        <a:ext cx="2515341" cy="4593585"/>
      </dsp:txXfrm>
    </dsp:sp>
    <dsp:sp modelId="{528B556C-5429-4133-8BB3-15AEA9F447C7}">
      <dsp:nvSpPr>
        <dsp:cNvPr id="0" name=""/>
        <dsp:cNvSpPr/>
      </dsp:nvSpPr>
      <dsp:spPr>
        <a:xfrm>
          <a:off x="5737558" y="100537"/>
          <a:ext cx="2515341" cy="576000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None/>
          </a:pPr>
          <a:r>
            <a:rPr lang="en-US" sz="2000" b="1" kern="1200" dirty="0">
              <a:latin typeface="Tw Cen MT" panose="020B0602020104020603" pitchFamily="34" charset="0"/>
            </a:rPr>
            <a:t>$1,000-1,200</a:t>
          </a:r>
        </a:p>
      </dsp:txBody>
      <dsp:txXfrm>
        <a:off x="5737558" y="100537"/>
        <a:ext cx="2515341" cy="576000"/>
      </dsp:txXfrm>
    </dsp:sp>
    <dsp:sp modelId="{34083978-5BA0-40E3-AB18-2F3A89BB9529}">
      <dsp:nvSpPr>
        <dsp:cNvPr id="0" name=""/>
        <dsp:cNvSpPr/>
      </dsp:nvSpPr>
      <dsp:spPr>
        <a:xfrm>
          <a:off x="5737558" y="676537"/>
          <a:ext cx="2515341" cy="4593585"/>
        </a:xfrm>
        <a:prstGeom prst="rect">
          <a:avLst/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1" i="0" u="none" kern="1200" dirty="0">
              <a:latin typeface="Tw Cen MT" panose="020B0602020104020603" pitchFamily="34" charset="0"/>
            </a:rPr>
            <a:t>Median, all occupations</a:t>
          </a:r>
          <a:endParaRPr lang="en-US" sz="2000" b="1" kern="1200" dirty="0">
            <a:latin typeface="Tw Cen MT" panose="020B0602020104020603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Office Clerk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Maintenance Worker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Retail Supervisor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Secretary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Bookkeeper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General Fabricator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Carpenter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Equipment Operator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r>
            <a:rPr lang="en-US" sz="2000" b="0" i="0" u="none" kern="1200" dirty="0">
              <a:latin typeface="Tw Cen MT" panose="020B0602020104020603" pitchFamily="34" charset="0"/>
            </a:rPr>
            <a:t>Billing Clerk</a:t>
          </a:r>
        </a:p>
        <a:p>
          <a:pPr marL="228600" lvl="1" indent="-228600" algn="l" defTabSz="889000">
            <a:lnSpc>
              <a:spcPct val="90000"/>
            </a:lnSpc>
            <a:spcBef>
              <a:spcPts val="0"/>
            </a:spcBef>
            <a:spcAft>
              <a:spcPts val="600"/>
            </a:spcAft>
            <a:buChar char="•"/>
          </a:pPr>
          <a:endParaRPr lang="en-US" sz="2000" b="0" i="0" u="none" kern="1200" dirty="0">
            <a:latin typeface="Tw Cen MT" panose="020B0602020104020603" pitchFamily="34" charset="0"/>
          </a:endParaRPr>
        </a:p>
      </dsp:txBody>
      <dsp:txXfrm>
        <a:off x="5737558" y="676537"/>
        <a:ext cx="2515341" cy="45935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472EE-1E96-4606-A31D-20CF53F4E91B}">
      <dsp:nvSpPr>
        <dsp:cNvPr id="0" name=""/>
        <dsp:cNvSpPr/>
      </dsp:nvSpPr>
      <dsp:spPr>
        <a:xfrm>
          <a:off x="1711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Supportive Housing (affordable units + services)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Homeless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Older adults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People with disabilities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Other special needs</a:t>
          </a:r>
        </a:p>
      </dsp:txBody>
      <dsp:txXfrm>
        <a:off x="1711" y="2011680"/>
        <a:ext cx="2663390" cy="2011680"/>
      </dsp:txXfrm>
    </dsp:sp>
    <dsp:sp modelId="{D7520B9C-6ED8-44B9-A344-0D6D3929D50D}">
      <dsp:nvSpPr>
        <dsp:cNvPr id="0" name=""/>
        <dsp:cNvSpPr/>
      </dsp:nvSpPr>
      <dsp:spPr>
        <a:xfrm>
          <a:off x="496045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07FD4B-7F41-42BE-AB8F-AE664EB48F20}">
      <dsp:nvSpPr>
        <dsp:cNvPr id="0" name=""/>
        <dsp:cNvSpPr/>
      </dsp:nvSpPr>
      <dsp:spPr>
        <a:xfrm>
          <a:off x="2745004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rental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Public housing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Subsidized (Florida Housing, HUD, USDA)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Vouchers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NOAH (Naturally Occurring Affordable Housing)</a:t>
          </a:r>
        </a:p>
      </dsp:txBody>
      <dsp:txXfrm>
        <a:off x="2745004" y="2011680"/>
        <a:ext cx="2663390" cy="2011680"/>
      </dsp:txXfrm>
    </dsp:sp>
    <dsp:sp modelId="{627A0387-AE53-4473-B049-F583CC5AF283}">
      <dsp:nvSpPr>
        <dsp:cNvPr id="0" name=""/>
        <dsp:cNvSpPr/>
      </dsp:nvSpPr>
      <dsp:spPr>
        <a:xfrm>
          <a:off x="3239338" y="301752"/>
          <a:ext cx="1674723" cy="1674723"/>
        </a:xfrm>
        <a:prstGeom prst="ellipse">
          <a:avLst/>
        </a:prstGeom>
        <a:blipFill dpi="0" rotWithShape="1"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7E02C5-EB1A-44B1-9641-32AAABCB52C3}">
      <dsp:nvSpPr>
        <dsp:cNvPr id="0" name=""/>
        <dsp:cNvSpPr/>
      </dsp:nvSpPr>
      <dsp:spPr>
        <a:xfrm>
          <a:off x="5488297" y="0"/>
          <a:ext cx="2663390" cy="50291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t" anchorCtr="1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Tw Cen MT" panose="020B0602020104020603" pitchFamily="34" charset="0"/>
            </a:rPr>
            <a:t>Affordable home ownership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Shared equity (e.g. community land trust)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Down payment assistance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Low-interest loans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Affordable construction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Tw Cen MT" panose="020B0602020104020603" pitchFamily="34" charset="0"/>
            </a:rPr>
            <a:t>Home rehab and weatherization</a:t>
          </a:r>
        </a:p>
      </dsp:txBody>
      <dsp:txXfrm>
        <a:off x="5488297" y="2011680"/>
        <a:ext cx="2663390" cy="2011680"/>
      </dsp:txXfrm>
    </dsp:sp>
    <dsp:sp modelId="{8D51943B-7744-40D9-B5C9-2C898F6A51E1}">
      <dsp:nvSpPr>
        <dsp:cNvPr id="0" name=""/>
        <dsp:cNvSpPr/>
      </dsp:nvSpPr>
      <dsp:spPr>
        <a:xfrm>
          <a:off x="5982630" y="301752"/>
          <a:ext cx="1674723" cy="1674723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C4F542-0C4F-49B7-9F3B-41A289A21CDC}">
      <dsp:nvSpPr>
        <dsp:cNvPr id="0" name=""/>
        <dsp:cNvSpPr/>
      </dsp:nvSpPr>
      <dsp:spPr>
        <a:xfrm>
          <a:off x="380969" y="4267198"/>
          <a:ext cx="7501128" cy="75438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F2668B-43D1-4360-93B3-96091288849A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617400" y="446548"/>
            <a:ext cx="5395959" cy="4046969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4687410"/>
            <a:ext cx="7315200" cy="13133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5B245D-144D-4F97-91CF-CCCB4B860F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8200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87463" y="414338"/>
            <a:ext cx="5770562" cy="43291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5175682"/>
            <a:ext cx="7315200" cy="82506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3494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82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998663" y="463550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87410"/>
            <a:ext cx="7315200" cy="165124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2</a:t>
            </a:fld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1A22AD9-53A7-13B5-B906-F97B4CD7C733}"/>
              </a:ext>
            </a:extLst>
          </p:cNvPr>
          <p:cNvSpPr/>
          <p:nvPr/>
        </p:nvSpPr>
        <p:spPr>
          <a:xfrm>
            <a:off x="6103134" y="1240195"/>
            <a:ext cx="910441" cy="934834"/>
          </a:xfrm>
          <a:prstGeom prst="ellipse">
            <a:avLst/>
          </a:prstGeom>
          <a:noFill/>
          <a:ln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867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041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8041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914400" y="4616388"/>
            <a:ext cx="7315200" cy="224161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229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81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6631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745AA4-642E-6963-A9E8-235CA3B381A2}"/>
              </a:ext>
            </a:extLst>
          </p:cNvPr>
          <p:cNvSpPr txBox="1"/>
          <p:nvPr/>
        </p:nvSpPr>
        <p:spPr>
          <a:xfrm>
            <a:off x="7347676" y="2120912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311372-661D-B453-EE24-F5C9F1B669E1}"/>
              </a:ext>
            </a:extLst>
          </p:cNvPr>
          <p:cNvSpPr txBox="1"/>
          <p:nvPr/>
        </p:nvSpPr>
        <p:spPr>
          <a:xfrm>
            <a:off x="7347676" y="1619938"/>
            <a:ext cx="84350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Evictions</a:t>
            </a:r>
          </a:p>
        </p:txBody>
      </p:sp>
    </p:spTree>
    <p:extLst>
      <p:ext uri="{BB962C8B-B14F-4D97-AF65-F5344CB8AC3E}">
        <p14:creationId xmlns:p14="http://schemas.microsoft.com/office/powerpoint/2010/main" val="198023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617663" y="446088"/>
            <a:ext cx="5395912" cy="40481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5B245D-144D-4F97-91CF-CCCB4B860F1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80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00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010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150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994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334271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latin typeface="Tw Cen MT" panose="020B0602020104020603" pitchFamily="34" charset="0"/>
              </a:defRPr>
            </a:lvl2pPr>
            <a:lvl3pPr>
              <a:defRPr>
                <a:latin typeface="Tw Cen MT" panose="020B0602020104020603" pitchFamily="34" charset="0"/>
              </a:defRPr>
            </a:lvl3pPr>
            <a:lvl4pPr>
              <a:defRPr>
                <a:latin typeface="Tw Cen MT" panose="020B0602020104020603" pitchFamily="34" charset="0"/>
              </a:defRPr>
            </a:lvl4pPr>
            <a:lvl5pPr>
              <a:defRPr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84964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Tw Cen MT" panose="020B0602020104020603" pitchFamily="34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322629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974415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2296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81000" y="1447800"/>
            <a:ext cx="8077200" cy="4953000"/>
          </a:xfrm>
        </p:spPr>
        <p:txBody>
          <a:bodyPr/>
          <a:lstStyle>
            <a:lvl1pPr>
              <a:defRPr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82518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304800" y="1274232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 dirty="0">
              <a:latin typeface="Rockwell" panose="02060603020205020403" pitchFamily="18" charset="0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599015"/>
            <a:ext cx="8534400" cy="609600"/>
          </a:xfrm>
        </p:spPr>
        <p:txBody>
          <a:bodyPr/>
          <a:lstStyle>
            <a:lvl1pPr>
              <a:defRPr sz="2400">
                <a:latin typeface="Tw Cen MT" panose="020B06020201040206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724400" y="76199"/>
            <a:ext cx="4114800" cy="457200"/>
          </a:xfrm>
        </p:spPr>
        <p:txBody>
          <a:bodyPr/>
          <a:lstStyle>
            <a:lvl1pPr marL="0" indent="0" algn="r">
              <a:buNone/>
              <a:defRPr sz="1400" b="1" cap="small" baseline="0">
                <a:latin typeface="Tw Cen MT" panose="020B0602020104020603" pitchFamily="34" charset="0"/>
              </a:defRPr>
            </a:lvl1pPr>
            <a:lvl2pPr marL="274638" indent="0" algn="r">
              <a:buNone/>
              <a:defRPr sz="1400" b="1" cap="small" baseline="0"/>
            </a:lvl2pPr>
            <a:lvl3pPr marL="593725" indent="0" algn="r">
              <a:buNone/>
              <a:defRPr sz="1400" b="1" cap="small" baseline="0"/>
            </a:lvl3pPr>
            <a:lvl4pPr marL="868363" indent="0" algn="r">
              <a:buNone/>
              <a:defRPr sz="1400" b="1" cap="small" baseline="0"/>
            </a:lvl4pPr>
            <a:lvl5pPr marL="1143000" indent="0" algn="r">
              <a:buNone/>
              <a:defRPr sz="1400" b="1" cap="small" baseline="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4114800" y="1447800"/>
            <a:ext cx="4724400" cy="4953000"/>
          </a:xfr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1pPr>
            <a:lvl2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2pPr>
            <a:lvl3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3pPr>
            <a:lvl4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4pPr>
            <a:lvl5pPr>
              <a:defRPr>
                <a:solidFill>
                  <a:schemeClr val="bg2">
                    <a:lumMod val="25000"/>
                  </a:schemeClr>
                </a:solidFill>
                <a:latin typeface="Tw Cen MT" panose="020B06020201040206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4055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57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53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2628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5160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7658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29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45237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7539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221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011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70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811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5C55-BD40-44D6-840C-AB14E036E23E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77F5B-2287-459F-A51C-04DD51BDD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713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3664347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14400" y="3664347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28725" y="3902472"/>
            <a:ext cx="6858000" cy="990600"/>
          </a:xfrm>
        </p:spPr>
        <p:txBody>
          <a:bodyPr anchor="t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779F662F-8B84-47ED-9C85-36F171F57704}" type="datetimeFigureOut">
              <a:rPr lang="en-US"/>
              <a:pPr/>
              <a:t>10/2/2025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2"/>
                </a:solidFill>
              </a:defRPr>
            </a:lvl1pPr>
          </a:lstStyle>
          <a:p>
            <a:fld id="{477CE861-C898-437E-974E-1358E6A3DD1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914400" y="5134769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4" name="Rectangle 13"/>
          <p:cNvSpPr/>
          <p:nvPr userDrawn="1"/>
        </p:nvSpPr>
        <p:spPr>
          <a:xfrm>
            <a:off x="914400" y="5134769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srgbClr val="FFFFFF"/>
              </a:solidFill>
              <a:latin typeface="Gill Sans MT" pitchFamily="34" charset="0"/>
              <a:ea typeface="ＭＳ Ｐゴシック" pitchFamily="-72" charset="-128"/>
            </a:endParaRPr>
          </a:p>
        </p:txBody>
      </p:sp>
      <p:sp>
        <p:nvSpPr>
          <p:cNvPr id="15" name="Subtitle 8"/>
          <p:cNvSpPr txBox="1">
            <a:spLocks/>
          </p:cNvSpPr>
          <p:nvPr userDrawn="1"/>
        </p:nvSpPr>
        <p:spPr bwMode="auto">
          <a:xfrm>
            <a:off x="1219200" y="5210969"/>
            <a:ext cx="685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r" rtl="0" fontAlgn="base"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 rtl="0" fontAlgn="base">
              <a:spcBef>
                <a:spcPts val="500"/>
              </a:spcBef>
              <a:spcAft>
                <a:spcPct val="0"/>
              </a:spcAft>
              <a:buClr>
                <a:schemeClr val="accent2"/>
              </a:buClr>
              <a:buSzPct val="76000"/>
              <a:buFont typeface="Wingdings 3" pitchFamily="18" charset="2"/>
              <a:buNone/>
              <a:defRPr sz="23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spcBef>
                <a:spcPts val="500"/>
              </a:spcBef>
              <a:spcAft>
                <a:spcPct val="0"/>
              </a:spcAft>
              <a:buClr>
                <a:srgbClr val="BCBCBC"/>
              </a:buClr>
              <a:buSzPct val="76000"/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spcBef>
                <a:spcPts val="400"/>
              </a:spcBef>
              <a:spcAft>
                <a:spcPct val="0"/>
              </a:spcAft>
              <a:buClr>
                <a:srgbClr val="8BA2B4"/>
              </a:buClr>
              <a:buSzPct val="70000"/>
              <a:buFont typeface="Wingdings" pitchFamily="2" charset="2"/>
              <a:buNone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spcBef>
                <a:spcPts val="3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None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None/>
              <a:defRPr kumimoji="0" lang="en-US" sz="14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rgbClr val="9FB8CD"/>
              </a:buClr>
              <a:buSzPct val="75000"/>
              <a:buFont typeface="Wingdings 3"/>
              <a:buNone/>
              <a:defRPr kumimoji="0" lang="en-US" sz="12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253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 sz="1800"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77276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6118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6074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81667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447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57980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11203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514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7009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52938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21882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6368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94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74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295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218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054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054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54FBC-4E80-4464-84C6-C2C9DA2F80D3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2F288-46F2-4EFD-80E9-B6BF4C2D4BE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6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674" r:id="rId12"/>
    <p:sldLayoutId id="2147483675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2605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21" r:id="rId3"/>
    <p:sldLayoutId id="2147483722" r:id="rId4"/>
    <p:sldLayoutId id="2147483725" r:id="rId5"/>
    <p:sldLayoutId id="2147483726" r:id="rId6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Tw Cen MT" panose="020B0602020104020603" pitchFamily="34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Tw Cen MT" panose="020B0602020104020603" pitchFamily="34" charset="0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44815C55-BD40-44D6-840C-AB14E036E23E}" type="datetimeFigureOut">
              <a:rPr lang="en-US" smtClean="0"/>
              <a:pPr/>
              <a:t>10/2/2025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w Cen MT" panose="020B0602020104020603" pitchFamily="34" charset="0"/>
              </a:defRPr>
            </a:lvl1pPr>
          </a:lstStyle>
          <a:p>
            <a:fld id="{1E077F5B-2287-459F-A51C-04DD51BDDF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553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w Cen MT" panose="020B0602020104020603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w Cen MT" panose="020B0602020104020603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174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76997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Bookman Old Style" pitchFamily="18" charset="0"/>
          <a:ea typeface="ＭＳ Ｐゴシック" pitchFamily="-72" charset="-128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fontAlgn="base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fontAlgn="base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fontAlgn="base">
        <a:spcBef>
          <a:spcPts val="400"/>
        </a:spcBef>
        <a:spcAft>
          <a:spcPct val="0"/>
        </a:spcAft>
        <a:buClr>
          <a:srgbClr val="8BA2B4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fontAlgn="base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81B92D-3361-415C-9535-8AB67C6637C2}" type="datetimeFigureOut">
              <a:rPr lang="en-US" smtClean="0"/>
              <a:t>10/2/2025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B3EF52F-E3D1-4A55-BE30-54A76503B5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91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imberg.ufl.edu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hyperlink" Target="http://flhousing.data.shimberg.ufl.ed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3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chart" Target="../charts/chart2.xml"/><Relationship Id="rId4" Type="http://schemas.openxmlformats.org/officeDocument/2006/relationships/image" Target="../media/image3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.tif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3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0.xml"/><Relationship Id="rId5" Type="http://schemas.openxmlformats.org/officeDocument/2006/relationships/chart" Target="../charts/chart3.xml"/><Relationship Id="rId4" Type="http://schemas.openxmlformats.org/officeDocument/2006/relationships/image" Target="../media/image3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4577903"/>
            <a:ext cx="8915400" cy="1879002"/>
          </a:xfrm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solidFill>
                  <a:srgbClr val="000000"/>
                </a:solidFill>
                <a:latin typeface="Tw Cen MT" panose="020B0602020104020603" pitchFamily="34" charset="0"/>
              </a:rPr>
              <a:t>Volusia County Housing Trends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October 2025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6815010" y="6179548"/>
            <a:ext cx="2007297" cy="554717"/>
            <a:chOff x="6815010" y="6179548"/>
            <a:chExt cx="2007297" cy="55471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66A585F-CA00-ADCF-74DD-F12A52449264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5294" t="1843"/>
          <a:stretch>
            <a:fillRect/>
          </a:stretch>
        </p:blipFill>
        <p:spPr>
          <a:xfrm>
            <a:off x="0" y="-1"/>
            <a:ext cx="9152418" cy="4258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419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latin typeface="Tw Cen MT" panose="020B0602020104020603" pitchFamily="34" charset="0"/>
              </a:rPr>
              <a:t>Contact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5002923"/>
            <a:ext cx="8915400" cy="166547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Shimberg Center for Housing Studies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352-273-1192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Main site: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http://www.shimberg.ufl.edu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</a:rPr>
              <a:t>Data clearinghouse: </a:t>
            </a:r>
            <a:r>
              <a:rPr lang="en-US" sz="2000" dirty="0">
                <a:solidFill>
                  <a:srgbClr val="000000"/>
                </a:solidFill>
                <a:latin typeface="Tw Cen MT" panose="020B0602020104020603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http://flhousing.data.shimberg.ufl.edu</a:t>
            </a: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B62969-021F-0B81-7317-B7C9634D89F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16373" b="21620"/>
          <a:stretch/>
        </p:blipFill>
        <p:spPr>
          <a:xfrm>
            <a:off x="0" y="0"/>
            <a:ext cx="9144000" cy="5002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008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36439" y="312384"/>
            <a:ext cx="8471237" cy="887142"/>
          </a:xfrm>
          <a:noFill/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Changes in Volusia County’s home prices closely mirror statewide trends.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36441" y="6090567"/>
            <a:ext cx="609885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analysis of Florida Department of Revenue, Sales Data Files. All values in 2024 dollars to correct for inflation.</a:t>
            </a:r>
          </a:p>
        </p:txBody>
      </p:sp>
      <p:sp>
        <p:nvSpPr>
          <p:cNvPr id="6" name="Rectangle 5"/>
          <p:cNvSpPr/>
          <p:nvPr/>
        </p:nvSpPr>
        <p:spPr>
          <a:xfrm>
            <a:off x="436439" y="5850062"/>
            <a:ext cx="7870797" cy="3194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2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Median Single Family Home Sale Price, </a:t>
            </a:r>
            <a:r>
              <a:rPr lang="en-US" sz="1400" b="1" dirty="0">
                <a:solidFill>
                  <a:srgbClr val="000000"/>
                </a:solidFill>
                <a:latin typeface="Tw Cen MT" panose="020B0602020104020603" pitchFamily="34" charset="0"/>
                <a:ea typeface="MS Gothic"/>
                <a:cs typeface="Times New Roman"/>
              </a:rPr>
              <a:t>Volusia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County &amp; Florida, 2004-2024 (2024 $)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365184" y="2072346"/>
            <a:ext cx="9352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accent1"/>
                </a:solidFill>
                <a:latin typeface="Tw Cen MT" panose="020B0602020104020603" pitchFamily="34" charset="0"/>
              </a:rPr>
              <a:t>Volusia County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347676" y="1619938"/>
            <a:ext cx="7040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Tw Cen MT" panose="020B0602020104020603" pitchFamily="34" charset="0"/>
              </a:rPr>
              <a:t>Florida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7B6E424-B03C-48D0-9137-02F02612630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1466335"/>
              </p:ext>
            </p:extLst>
          </p:nvPr>
        </p:nvGraphicFramePr>
        <p:xfrm>
          <a:off x="626496" y="1193291"/>
          <a:ext cx="7104888" cy="44714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229953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42303" y="33391"/>
            <a:ext cx="8471237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Affordable Housing Terminology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313380"/>
            <a:ext cx="8001000" cy="5163620"/>
          </a:xfrm>
        </p:spPr>
        <p:txBody>
          <a:bodyPr/>
          <a:lstStyle/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Housing is usually considered to be 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affordable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 if it costs no more than 30% of household income.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30% of income for owner or renter costs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Severely cost burdened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 Paying more than 50% of income 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  <a:buClr>
                <a:schemeClr val="tx1">
                  <a:lumMod val="75000"/>
                  <a:lumOff val="25000"/>
                </a:schemeClr>
              </a:buClr>
            </a:pP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Area median income (AMI)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:</a:t>
            </a:r>
            <a:r>
              <a:rPr lang="en-US" sz="2400" b="1" dirty="0">
                <a:solidFill>
                  <a:srgbClr val="000000"/>
                </a:solidFill>
                <a:latin typeface="Tw Cen MT" panose="020B0602020104020603" pitchFamily="34" charset="0"/>
              </a:rPr>
              <a:t> 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Used to create standard income measures across places and household sizes, expressed as % AMI</a:t>
            </a:r>
          </a:p>
          <a:p>
            <a:pPr marL="227013" lvl="1" indent="-227013">
              <a:spcBef>
                <a:spcPts val="600"/>
              </a:spcBef>
              <a:spcAft>
                <a:spcPts val="1200"/>
              </a:spcAft>
            </a:pPr>
            <a:endParaRPr lang="en-US" sz="21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274637" lvl="2" indent="0">
              <a:buNone/>
            </a:pPr>
            <a:endParaRPr lang="en-US" sz="1700" dirty="0">
              <a:solidFill>
                <a:srgbClr val="000000"/>
              </a:solidFill>
              <a:latin typeface="Tw Cen MT" panose="020B0602020104020603" pitchFamily="34" charset="0"/>
            </a:endParaRPr>
          </a:p>
          <a:p>
            <a:pPr marL="0" lvl="1" indent="0">
              <a:buNone/>
            </a:pPr>
            <a:endParaRPr lang="en-US" sz="2000" dirty="0">
              <a:solidFill>
                <a:srgbClr val="000000"/>
              </a:solidFill>
              <a:latin typeface="Tw Cen MT" panose="020B0602020104020603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649193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66687" y="384049"/>
            <a:ext cx="8253985" cy="639942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2025 Volusia County Income (% AMI) and Housing Cost Limits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73926209"/>
              </p:ext>
            </p:extLst>
          </p:nvPr>
        </p:nvGraphicFramePr>
        <p:xfrm>
          <a:off x="466687" y="1219200"/>
          <a:ext cx="8229601" cy="4843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1289">
                  <a:extLst>
                    <a:ext uri="{9D8B030D-6E8A-4147-A177-3AD203B41FA5}">
                      <a16:colId xmlns:a16="http://schemas.microsoft.com/office/drawing/2014/main" val="391046648"/>
                    </a:ext>
                  </a:extLst>
                </a:gridCol>
                <a:gridCol w="2046083">
                  <a:extLst>
                    <a:ext uri="{9D8B030D-6E8A-4147-A177-3AD203B41FA5}">
                      <a16:colId xmlns:a16="http://schemas.microsoft.com/office/drawing/2014/main" val="3144182741"/>
                    </a:ext>
                  </a:extLst>
                </a:gridCol>
                <a:gridCol w="1575303">
                  <a:extLst>
                    <a:ext uri="{9D8B030D-6E8A-4147-A177-3AD203B41FA5}">
                      <a16:colId xmlns:a16="http://schemas.microsoft.com/office/drawing/2014/main" val="3163411109"/>
                    </a:ext>
                  </a:extLst>
                </a:gridCol>
                <a:gridCol w="1222218">
                  <a:extLst>
                    <a:ext uri="{9D8B030D-6E8A-4147-A177-3AD203B41FA5}">
                      <a16:colId xmlns:a16="http://schemas.microsoft.com/office/drawing/2014/main" val="3862370200"/>
                    </a:ext>
                  </a:extLst>
                </a:gridCol>
                <a:gridCol w="1824708">
                  <a:extLst>
                    <a:ext uri="{9D8B030D-6E8A-4147-A177-3AD203B41FA5}">
                      <a16:colId xmlns:a16="http://schemas.microsoft.com/office/drawing/2014/main" val="3168410088"/>
                    </a:ext>
                  </a:extLst>
                </a:gridCol>
              </a:tblGrid>
              <a:tr h="236220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level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marL="137160" marR="137160" marT="137160" marB="137160"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Annual income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range </a:t>
                      </a:r>
                      <a:br>
                        <a:rPr lang="en-US" sz="2000" baseline="0" dirty="0">
                          <a:latin typeface="Tw Cen MT" panose="020B0602020104020603" pitchFamily="34" charset="0"/>
                        </a:rPr>
                      </a:b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(1-4 person household)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wage, </a:t>
                      </a:r>
                    </a:p>
                    <a:p>
                      <a:pPr algn="ctr"/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1 full-time job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Hourly wage, 2 full-time jobs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latin typeface="Tw Cen MT" panose="020B0602020104020603" pitchFamily="34" charset="0"/>
                        </a:rPr>
                        <a:t>Max.</a:t>
                      </a:r>
                      <a:r>
                        <a:rPr lang="en-US" sz="2000" baseline="0" dirty="0">
                          <a:latin typeface="Tw Cen MT" panose="020B0602020104020603" pitchFamily="34" charset="0"/>
                        </a:rPr>
                        <a:t> affordable monthly housing cost (1-3 bedroom unit)</a:t>
                      </a:r>
                      <a:endParaRPr lang="en-US" sz="2000" dirty="0">
                        <a:latin typeface="Tw Cen MT" panose="020B0602020104020603" pitchFamily="34" charset="0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23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9006615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50%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5D7E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$31,650-$45,200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$15-$22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-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$848-$1,175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66856973"/>
                  </a:ext>
                </a:extLst>
              </a:tr>
              <a:tr h="850260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80%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BECF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$50,640-$72,320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$24-$35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$14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$1,357-$1,881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59958925"/>
                  </a:ext>
                </a:extLst>
              </a:tr>
              <a:tr h="780552">
                <a:tc>
                  <a:txBody>
                    <a:bodyPr/>
                    <a:lstStyle/>
                    <a:p>
                      <a:pPr algn="l"/>
                      <a:r>
                        <a:rPr lang="en-US" sz="2000" b="1" dirty="0">
                          <a:latin typeface="Tw Cen MT" panose="020B0602020104020603" pitchFamily="34" charset="0"/>
                          <a:cs typeface="Calibri" panose="020F0502020204030204" pitchFamily="34" charset="0"/>
                        </a:rPr>
                        <a:t>120% AMI</a:t>
                      </a:r>
                    </a:p>
                  </a:txBody>
                  <a:tcPr anchor="ctr">
                    <a:lnL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$75,960-$108,480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$37-$52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$21-$26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r" fontAlgn="ctr">
                        <a:buNone/>
                      </a:pPr>
                      <a:r>
                        <a:rPr lang="en-US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w Cen MT" panose="020B0602020104020603" pitchFamily="34" charset="0"/>
                        </a:rPr>
                        <a:t>$2,035-$2,821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93354949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73551" y="6327389"/>
            <a:ext cx="8608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http://flhousingdata.shimberg.ufl.edu/income-and-rent-limits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w Cen MT" panose="020B0602020104020603" pitchFamily="34" charset="0"/>
              <a:ea typeface="ＭＳ Ｐゴシック" pitchFamily="-72" charset="-128"/>
              <a:cs typeface="+mn-cs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947269" y="6183679"/>
            <a:ext cx="1771942" cy="5016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801861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 idx="4294967295"/>
          </p:nvPr>
        </p:nvSpPr>
        <p:spPr>
          <a:xfrm>
            <a:off x="368755" y="115593"/>
            <a:ext cx="8453551" cy="946646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</a:rPr>
              <a:t>V</a:t>
            </a:r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ery low-income owners make up the largest group of cost-burdened households in Volusia County.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368755" y="6369667"/>
            <a:ext cx="657154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Source: Shimberg Center tabulation of U.S. Census Bureau, 202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3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American Community Survey. Student-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heade</a:t>
            </a:r>
            <a:r>
              <a:rPr lang="en-US" sz="1100" dirty="0">
                <a:solidFill>
                  <a:srgbClr val="000000"/>
                </a:solidFill>
                <a:latin typeface="Tw Cen MT" panose="020B0602020104020603" pitchFamily="34" charset="0"/>
                <a:ea typeface="ＭＳ Ｐゴシック"/>
              </a:rPr>
              <a:t>d, non-family households excluded.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/>
                <a:cs typeface="+mn-cs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368755" y="5881028"/>
            <a:ext cx="79063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Cost Burdened Households by Income as a Percentage of Area Median Income (AMI),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MS Gothic"/>
                <a:cs typeface="Times New Roman"/>
              </a:rPr>
              <a:t>Volusia County, 2023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w Cen MT" panose="020B0602020104020603" pitchFamily="34" charset="0"/>
              <a:ea typeface="MS Gothic"/>
              <a:cs typeface="Times New Roman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7498079" y="6369667"/>
            <a:ext cx="1324227" cy="364597"/>
            <a:chOff x="6815010" y="6179548"/>
            <a:chExt cx="2007297" cy="55471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E5C5CEC-ED7C-41F7-A899-8C69FD13D8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29466263"/>
              </p:ext>
            </p:extLst>
          </p:nvPr>
        </p:nvGraphicFramePr>
        <p:xfrm>
          <a:off x="368755" y="1062239"/>
          <a:ext cx="8577072" cy="4709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70442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442" y="241541"/>
            <a:ext cx="7798279" cy="656402"/>
          </a:xfrm>
        </p:spPr>
        <p:txBody>
          <a:bodyPr>
            <a:noAutofit/>
          </a:bodyPr>
          <a:lstStyle/>
          <a:p>
            <a:r>
              <a:rPr lang="en-US" sz="2800" dirty="0">
                <a:latin typeface="Tw Cen MT" panose="020B0602020104020603" pitchFamily="34" charset="0"/>
              </a:rPr>
              <a:t>Housing costs outpace wages for many occupations. </a:t>
            </a:r>
            <a:endParaRPr lang="en-US" sz="3200" dirty="0">
              <a:latin typeface="Tw Cen MT" panose="020B0602020104020603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70047" y="1071692"/>
            <a:ext cx="8203906" cy="4256088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Deltona-Daytona Beach-Ormond Beach area housing wage: $33.04/hour</a:t>
            </a:r>
          </a:p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A full-time worker would need to earn this amount to rent a typical 2BR apartment (HUD Fair Market Rent 2025: $1,718/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).</a:t>
            </a:r>
          </a:p>
          <a:p>
            <a:pPr marR="0" lvl="0" algn="l" defTabSz="457200" rtl="0" eaLnBrk="1" fontAlgn="auto" latinLnBrk="0" hangingPunct="1">
              <a:lnSpc>
                <a:spcPct val="124000"/>
              </a:lnSpc>
              <a:spcBef>
                <a:spcPts val="1000"/>
              </a:spcBef>
              <a:spcAft>
                <a:spcPts val="0"/>
              </a:spcAft>
              <a:buClr>
                <a:srgbClr val="023366"/>
              </a:buClr>
              <a:buSzPct val="76000"/>
              <a:buFont typeface="Wingdings 3" panose="05040102010807070707" pitchFamily="18" charset="2"/>
              <a:buChar char="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Median wage for Deltona-Daytona Beach-Ormond Beach area: $20.62/hour. A full-time, year-round worker with this wage can afford $1,072 in rent.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470047" y="5605016"/>
            <a:ext cx="83406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Sources: National Low Income Housing Coalition, </a:t>
            </a:r>
            <a:r>
              <a:rPr kumimoji="0" lang="en-US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Out of Reach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;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Shimberg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 Center tabulation of Florida Department of Economic Opportunity, Occupational Employment and Wage Statistics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6902011" y="6197324"/>
            <a:ext cx="1771942" cy="501631"/>
            <a:chOff x="6815010" y="6179548"/>
            <a:chExt cx="2007297" cy="55471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51192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308604415"/>
              </p:ext>
            </p:extLst>
          </p:nvPr>
        </p:nvGraphicFramePr>
        <p:xfrm>
          <a:off x="491704" y="740080"/>
          <a:ext cx="8255480" cy="53706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3682" y="116270"/>
            <a:ext cx="8531525" cy="664234"/>
          </a:xfrm>
        </p:spPr>
        <p:txBody>
          <a:bodyPr>
            <a:noAutofit/>
          </a:bodyPr>
          <a:lstStyle/>
          <a:p>
            <a:r>
              <a:rPr lang="en-US" sz="2400" dirty="0"/>
              <a:t>How much can workers afford to pay for housing each month?</a:t>
            </a:r>
          </a:p>
        </p:txBody>
      </p:sp>
      <p:sp>
        <p:nvSpPr>
          <p:cNvPr id="3" name="Rectangle 2"/>
          <p:cNvSpPr/>
          <p:nvPr/>
        </p:nvSpPr>
        <p:spPr>
          <a:xfrm>
            <a:off x="353682" y="6110741"/>
            <a:ext cx="66509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w Cen MT" panose="020B0602020104020603" pitchFamily="34" charset="0"/>
                <a:ea typeface="ＭＳ Ｐゴシック" pitchFamily="-72" charset="-128"/>
                <a:cs typeface="+mn-cs"/>
              </a:rPr>
              <a:t>Source: Shimberg Center tabulation of Florida Department of Economic Security, Occupational Employment Statistics and Wages. Based on median wage for occupations in Volusia County. Assumes full-time worker, 30% of income spent on housing costs.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7431110" y="6402434"/>
            <a:ext cx="1391197" cy="331831"/>
            <a:chOff x="6815010" y="6179548"/>
            <a:chExt cx="2007297" cy="55471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6939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452352" y="5971295"/>
            <a:ext cx="6619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Eviction &amp; Foreclosure Filings, Volusia County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w Cen MT" panose="020B0602020104020603" pitchFamily="34" charset="0"/>
                <a:ea typeface="+mn-ea"/>
                <a:cs typeface="+mn-cs"/>
              </a:rPr>
              <a:t>Source: Shimberg Center tabulation of filing data from Florida Clerks &amp; Comptrollers and Office of the State Courts Administrator.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7357958" y="6378824"/>
            <a:ext cx="1391197" cy="331831"/>
            <a:chOff x="6815010" y="6179548"/>
            <a:chExt cx="2007297" cy="554717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22906" y="6179548"/>
              <a:ext cx="1399401" cy="554717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15010" y="6232161"/>
              <a:ext cx="453590" cy="449489"/>
            </a:xfrm>
            <a:prstGeom prst="rect">
              <a:avLst/>
            </a:prstGeom>
          </p:spPr>
        </p:pic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3589D609-0B08-65AA-2FB1-1DB1C92914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957" y="354461"/>
            <a:ext cx="8616546" cy="832655"/>
          </a:xfrm>
        </p:spPr>
        <p:txBody>
          <a:bodyPr anchor="t">
            <a:no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w Cen MT" charset="0"/>
                <a:ea typeface="Tw Cen MT" charset="0"/>
                <a:cs typeface="Tw Cen MT" charset="0"/>
              </a:rPr>
              <a:t>Evictions &amp; foreclosures fell sharply in Q2 2020 during the state moratorium, then increased when filings were permitted again.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4D1A0D-FB16-A650-562E-6CF883C1D078}"/>
              </a:ext>
            </a:extLst>
          </p:cNvPr>
          <p:cNvSpPr txBox="1"/>
          <p:nvPr/>
        </p:nvSpPr>
        <p:spPr>
          <a:xfrm>
            <a:off x="7997026" y="4432342"/>
            <a:ext cx="10178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Tw Cen MT" panose="020B0602020104020603" pitchFamily="34" charset="0"/>
              </a:rPr>
              <a:t>Foreclosures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FCC02C-4DD6-2D7E-8025-FA341628BEB1}"/>
              </a:ext>
            </a:extLst>
          </p:cNvPr>
          <p:cNvSpPr txBox="1"/>
          <p:nvPr/>
        </p:nvSpPr>
        <p:spPr>
          <a:xfrm>
            <a:off x="7997026" y="2020910"/>
            <a:ext cx="7521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023366"/>
                </a:solidFill>
                <a:latin typeface="Tw Cen MT" panose="020B0602020104020603" pitchFamily="34" charset="0"/>
              </a:rPr>
              <a:t>Evictions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9FA276C4-5C38-4687-98DE-37BE4296564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6379383"/>
              </p:ext>
            </p:extLst>
          </p:nvPr>
        </p:nvGraphicFramePr>
        <p:xfrm>
          <a:off x="519952" y="1465208"/>
          <a:ext cx="8480397" cy="4308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01637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534400" cy="990600"/>
          </a:xfrm>
          <a:noFill/>
        </p:spPr>
        <p:txBody>
          <a:bodyPr/>
          <a:lstStyle/>
          <a:p>
            <a:r>
              <a:rPr lang="en-US" sz="2400" dirty="0">
                <a:solidFill>
                  <a:srgbClr val="000000"/>
                </a:solidFill>
                <a:latin typeface="Tw Cen MT" panose="020B0602020104020603" pitchFamily="34" charset="0"/>
              </a:rPr>
              <a:t>Building a Local Housing System: The Affordable Housing Continuum</a:t>
            </a:r>
          </a:p>
        </p:txBody>
      </p:sp>
      <p:graphicFrame>
        <p:nvGraphicFramePr>
          <p:cNvPr id="2" name="Diagram 1"/>
          <p:cNvGraphicFramePr/>
          <p:nvPr/>
        </p:nvGraphicFramePr>
        <p:xfrm>
          <a:off x="533400" y="1371600"/>
          <a:ext cx="81534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1005024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rigin">
  <a:themeElements>
    <a:clrScheme name="Shimberg Colors">
      <a:dk1>
        <a:srgbClr val="545454"/>
      </a:dk1>
      <a:lt1>
        <a:srgbClr val="FFFFFF"/>
      </a:lt1>
      <a:dk2>
        <a:srgbClr val="FFFFFF"/>
      </a:dk2>
      <a:lt2>
        <a:srgbClr val="FFFFFF"/>
      </a:lt2>
      <a:accent1>
        <a:srgbClr val="023366"/>
      </a:accent1>
      <a:accent2>
        <a:srgbClr val="A0A2A5"/>
      </a:accent2>
      <a:accent3>
        <a:srgbClr val="FFFFFF"/>
      </a:accent3>
      <a:accent4>
        <a:srgbClr val="4E85C0"/>
      </a:accent4>
      <a:accent5>
        <a:srgbClr val="4472C4"/>
      </a:accent5>
      <a:accent6>
        <a:srgbClr val="4E85C0"/>
      </a:accent6>
      <a:hlink>
        <a:srgbClr val="023366"/>
      </a:hlink>
      <a:folHlink>
        <a:srgbClr val="545454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rigin">
  <a:themeElements>
    <a:clrScheme name="Custom 2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002060"/>
      </a:hlink>
      <a:folHlink>
        <a:srgbClr val="002060"/>
      </a:folHlink>
    </a:clrScheme>
    <a:fontScheme name="1_Origin">
      <a:majorFont>
        <a:latin typeface=""/>
        <a:ea typeface="ＭＳ Ｐゴシック"/>
        <a:cs typeface=""/>
      </a:majorFont>
      <a:minorFont>
        <a:latin typeface=""/>
        <a:ea typeface="ＭＳ Ｐゴシック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  <a:fontScheme name="Office">
    <a:majorFont>
      <a:latin typeface="Aptos Display" panose="0211000402020202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Aptos Narrow" panose="0211000402020202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  <a:ln w="2540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46680</TotalTime>
  <Words>686</Words>
  <Application>Microsoft Office PowerPoint</Application>
  <PresentationFormat>On-screen Show (4:3)</PresentationFormat>
  <Paragraphs>120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10</vt:i4>
      </vt:variant>
    </vt:vector>
  </HeadingPairs>
  <TitlesOfParts>
    <vt:vector size="26" baseType="lpstr">
      <vt:lpstr>Aptos</vt:lpstr>
      <vt:lpstr>Aptos Display</vt:lpstr>
      <vt:lpstr>Arial</vt:lpstr>
      <vt:lpstr>Bookman Old Style</vt:lpstr>
      <vt:lpstr>Calibri</vt:lpstr>
      <vt:lpstr>Calibri Light</vt:lpstr>
      <vt:lpstr>Gill Sans MT</vt:lpstr>
      <vt:lpstr>Rockwell</vt:lpstr>
      <vt:lpstr>Tw Cen MT</vt:lpstr>
      <vt:lpstr>Wingdings</vt:lpstr>
      <vt:lpstr>Wingdings 3</vt:lpstr>
      <vt:lpstr>Office Theme</vt:lpstr>
      <vt:lpstr>2_Origin</vt:lpstr>
      <vt:lpstr>1_Office Theme</vt:lpstr>
      <vt:lpstr>1_Origin</vt:lpstr>
      <vt:lpstr>2_Office Theme</vt:lpstr>
      <vt:lpstr>PowerPoint Presentation</vt:lpstr>
      <vt:lpstr>Changes in Volusia County’s home prices closely mirror statewide trends.</vt:lpstr>
      <vt:lpstr>Affordable Housing Terminology</vt:lpstr>
      <vt:lpstr>2025 Volusia County Income (% AMI) and Housing Cost Limits</vt:lpstr>
      <vt:lpstr>Very low-income owners make up the largest group of cost-burdened households in Volusia County.</vt:lpstr>
      <vt:lpstr>Housing costs outpace wages for many occupations. </vt:lpstr>
      <vt:lpstr>How much can workers afford to pay for housing each month?</vt:lpstr>
      <vt:lpstr>Evictions &amp; foreclosures fell sharply in Q2 2020 during the state moratorium, then increased when filings were permitted again.</vt:lpstr>
      <vt:lpstr>Building a Local Housing System: The Affordable Housing Continuum</vt:lpstr>
      <vt:lpstr>Contact</vt:lpstr>
    </vt:vector>
  </TitlesOfParts>
  <Company>University of Florida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Ray,Anne L</dc:creator>
  <cp:lastModifiedBy>Shimberg Center</cp:lastModifiedBy>
  <cp:revision>255</cp:revision>
  <cp:lastPrinted>2023-04-13T16:00:22Z</cp:lastPrinted>
  <dcterms:created xsi:type="dcterms:W3CDTF">2021-07-20T20:40:42Z</dcterms:created>
  <dcterms:modified xsi:type="dcterms:W3CDTF">2025-10-02T19:55:14Z</dcterms:modified>
</cp:coreProperties>
</file>