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2642F-6A44-44F9-91AE-13DDEAC4406E}" v="3" dt="2025-10-02T19:54:46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7E3F06FB-A3E0-49E4-9721-B445AA8A55C2}"/>
    <pc:docChg chg="undo custSel delSld modSld">
      <pc:chgData name="Renz Torres" userId="1a514e66-b81e-40a7-adc4-82488a461c8a" providerId="ADAL" clId="{7E3F06FB-A3E0-49E4-9721-B445AA8A55C2}" dt="2025-09-02T14:28:10.675" v="65" actId="20577"/>
      <pc:docMkLst>
        <pc:docMk/>
      </pc:docMkLst>
      <pc:sldChg chg="modSp">
        <pc:chgData name="Renz Torres" userId="1a514e66-b81e-40a7-adc4-82488a461c8a" providerId="ADAL" clId="{7E3F06FB-A3E0-49E4-9721-B445AA8A55C2}" dt="2025-09-02T14:20:44.336" v="0"/>
        <pc:sldMkLst>
          <pc:docMk/>
          <pc:sldMk cId="3005419299" sldId="257"/>
        </pc:sldMkLst>
        <pc:spChg chg="mod">
          <ac:chgData name="Renz Torres" userId="1a514e66-b81e-40a7-adc4-82488a461c8a" providerId="ADAL" clId="{7E3F06FB-A3E0-49E4-9721-B445AA8A55C2}" dt="2025-09-02T14:20:44.336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7E3F06FB-A3E0-49E4-9721-B445AA8A55C2}" dt="2025-09-02T14:22:16.088" v="19" actId="478"/>
        <pc:sldMkLst>
          <pc:docMk/>
          <pc:sldMk cId="570442053" sldId="277"/>
        </pc:sldMkLst>
        <pc:spChg chg="mod">
          <ac:chgData name="Renz Torres" userId="1a514e66-b81e-40a7-adc4-82488a461c8a" providerId="ADAL" clId="{7E3F06FB-A3E0-49E4-9721-B445AA8A55C2}" dt="2025-09-02T14:20:44.336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7E3F06FB-A3E0-49E4-9721-B445AA8A55C2}" dt="2025-09-02T14:20:44.336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7E3F06FB-A3E0-49E4-9721-B445AA8A55C2}" dt="2025-09-02T14:22:13.949" v="18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7E3F06FB-A3E0-49E4-9721-B445AA8A55C2}" dt="2025-09-02T14:26:34.200" v="38" actId="20577"/>
        <pc:sldMkLst>
          <pc:docMk/>
          <pc:sldMk cId="3751192110" sldId="278"/>
        </pc:sldMkLst>
        <pc:spChg chg="mod">
          <ac:chgData name="Renz Torres" userId="1a514e66-b81e-40a7-adc4-82488a461c8a" providerId="ADAL" clId="{7E3F06FB-A3E0-49E4-9721-B445AA8A55C2}" dt="2025-09-02T14:26:34.200" v="38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modSp del">
        <pc:chgData name="Renz Torres" userId="1a514e66-b81e-40a7-adc4-82488a461c8a" providerId="ADAL" clId="{7E3F06FB-A3E0-49E4-9721-B445AA8A55C2}" dt="2025-09-02T14:21:45.177" v="12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7E3F06FB-A3E0-49E4-9721-B445AA8A55C2}" dt="2025-09-02T14:22:00.186" v="16" actId="122"/>
        <pc:sldMkLst>
          <pc:docMk/>
          <pc:sldMk cId="1180186167" sldId="287"/>
        </pc:sldMkLst>
        <pc:spChg chg="mod">
          <ac:chgData name="Renz Torres" userId="1a514e66-b81e-40a7-adc4-82488a461c8a" providerId="ADAL" clId="{7E3F06FB-A3E0-49E4-9721-B445AA8A55C2}" dt="2025-09-02T14:20:44.336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7E3F06FB-A3E0-49E4-9721-B445AA8A55C2}" dt="2025-09-02T14:22:00.186" v="16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7E3F06FB-A3E0-49E4-9721-B445AA8A55C2}" dt="2025-09-02T14:21:33.219" v="11" actId="1076"/>
        <pc:sldMkLst>
          <pc:docMk/>
          <pc:sldMk cId="2229953760" sldId="289"/>
        </pc:sldMkLst>
        <pc:spChg chg="mod">
          <ac:chgData name="Renz Torres" userId="1a514e66-b81e-40a7-adc4-82488a461c8a" providerId="ADAL" clId="{7E3F06FB-A3E0-49E4-9721-B445AA8A55C2}" dt="2025-09-02T14:20:44.336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7E3F06FB-A3E0-49E4-9721-B445AA8A55C2}" dt="2025-09-02T14:21:33.219" v="11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7E3F06FB-A3E0-49E4-9721-B445AA8A55C2}" dt="2025-09-02T14:20:44.336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7E3F06FB-A3E0-49E4-9721-B445AA8A55C2}" dt="2025-09-02T14:27:28.283" v="49" actId="113"/>
        <pc:sldMkLst>
          <pc:docMk/>
          <pc:sldMk cId="2256939574" sldId="296"/>
        </pc:sldMkLst>
        <pc:spChg chg="mod">
          <ac:chgData name="Renz Torres" userId="1a514e66-b81e-40a7-adc4-82488a461c8a" providerId="ADAL" clId="{7E3F06FB-A3E0-49E4-9721-B445AA8A55C2}" dt="2025-09-02T14:20:44.336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7E3F06FB-A3E0-49E4-9721-B445AA8A55C2}" dt="2025-09-02T14:27:28.283" v="49" actId="113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7E3F06FB-A3E0-49E4-9721-B445AA8A55C2}" dt="2025-09-02T14:28:10.675" v="65" actId="20577"/>
        <pc:sldMkLst>
          <pc:docMk/>
          <pc:sldMk cId="4001637203" sldId="297"/>
        </pc:sldMkLst>
        <pc:spChg chg="mod">
          <ac:chgData name="Renz Torres" userId="1a514e66-b81e-40a7-adc4-82488a461c8a" providerId="ADAL" clId="{7E3F06FB-A3E0-49E4-9721-B445AA8A55C2}" dt="2025-09-02T14:28:04.653" v="57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7E3F06FB-A3E0-49E4-9721-B445AA8A55C2}" dt="2025-09-02T14:28:04.653" v="57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7E3F06FB-A3E0-49E4-9721-B445AA8A55C2}" dt="2025-09-02T14:28:10.675" v="65" actId="20577"/>
          <ac:spMkLst>
            <pc:docMk/>
            <pc:sldMk cId="4001637203" sldId="297"/>
            <ac:spMk id="4" creationId="{3589D609-0B08-65AA-2FB1-1DB1C92914C5}"/>
          </ac:spMkLst>
        </pc:spChg>
        <pc:spChg chg="mod">
          <ac:chgData name="Renz Torres" userId="1a514e66-b81e-40a7-adc4-82488a461c8a" providerId="ADAL" clId="{7E3F06FB-A3E0-49E4-9721-B445AA8A55C2}" dt="2025-09-02T14:20:44.336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custSel modSld">
      <pc:chgData name="Renz Torres" userId="1a514e66-b81e-40a7-adc4-82488a461c8a" providerId="ADAL" clId="{846062DF-F716-4E4E-87E1-CA94E5E252E2}" dt="2025-10-02T19:54:46.524" v="38"/>
      <pc:docMkLst>
        <pc:docMk/>
      </pc:docMkLst>
      <pc:sldChg chg="modSp mod modNotesTx">
        <pc:chgData name="Renz Torres" userId="1a514e66-b81e-40a7-adc4-82488a461c8a" providerId="ADAL" clId="{846062DF-F716-4E4E-87E1-CA94E5E252E2}" dt="2025-09-29T18:34:44.524" v="7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34:44.524" v="7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6:52.147" v="37" actId="2057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36:49.326" v="36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5:47.730" v="21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35:47.730" v="21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6:03.787" v="23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36:03.787" v="23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5:20.785" v="17" actId="403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35:20.785" v="17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4:46.524" v="38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4:46.524" v="38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35:14.523" v="15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35:14.523" v="15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35:04.981" v="12" actId="14100"/>
          <ac:graphicFrameMkLst>
            <pc:docMk/>
            <pc:sldMk cId="2229953760" sldId="289"/>
            <ac:graphicFrameMk id="3" creationId="{C4FE7405-0A3B-4EC9-85E0-7248862A3990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36:46.538" v="35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36:40.912" v="34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36:08.501" v="24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36:34.871" v="33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36:14.685" v="27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36:33.026" v="32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Sumter!$D$13:$D$33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Sumter!$E$13:$E$33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C35-47AA-869A-01F705A5D3E9}"/>
            </c:ext>
          </c:extLst>
        </c:ser>
        <c:ser>
          <c:idx val="0"/>
          <c:order val="1"/>
          <c:tx>
            <c:v>Sumter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Sumter!$D$13:$D$33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Sumter!$F$13:$F$33</c:f>
              <c:numCache>
                <c:formatCode>"$"#,##0</c:formatCode>
                <c:ptCount val="21"/>
                <c:pt idx="0">
                  <c:v>282943.35628000001</c:v>
                </c:pt>
                <c:pt idx="1">
                  <c:v>317136.71270999999</c:v>
                </c:pt>
                <c:pt idx="2">
                  <c:v>343095.23820000002</c:v>
                </c:pt>
                <c:pt idx="3">
                  <c:v>335102.17076000001</c:v>
                </c:pt>
                <c:pt idx="4">
                  <c:v>290816.34922999999</c:v>
                </c:pt>
                <c:pt idx="5">
                  <c:v>296664.61544000002</c:v>
                </c:pt>
                <c:pt idx="6">
                  <c:v>293209.35356999998</c:v>
                </c:pt>
                <c:pt idx="7">
                  <c:v>286580.70263999997</c:v>
                </c:pt>
                <c:pt idx="8">
                  <c:v>288930.31357</c:v>
                </c:pt>
                <c:pt idx="9">
                  <c:v>308800.17163</c:v>
                </c:pt>
                <c:pt idx="10">
                  <c:v>332065.90625</c:v>
                </c:pt>
                <c:pt idx="11">
                  <c:v>344911.39227999997</c:v>
                </c:pt>
                <c:pt idx="12">
                  <c:v>332543.5</c:v>
                </c:pt>
                <c:pt idx="13">
                  <c:v>315554.46755</c:v>
                </c:pt>
                <c:pt idx="14">
                  <c:v>333056.15279999998</c:v>
                </c:pt>
                <c:pt idx="15">
                  <c:v>344339.92972999997</c:v>
                </c:pt>
                <c:pt idx="16">
                  <c:v>355947.44991000002</c:v>
                </c:pt>
                <c:pt idx="17">
                  <c:v>380180.36885000003</c:v>
                </c:pt>
                <c:pt idx="18">
                  <c:v>420847.01059999998</c:v>
                </c:pt>
                <c:pt idx="19">
                  <c:v>400351.82131000003</c:v>
                </c:pt>
                <c:pt idx="20">
                  <c:v>399900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CC35-47AA-869A-01F705A5D3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6233</c:v>
                </c:pt>
                <c:pt idx="1">
                  <c:v>3252</c:v>
                </c:pt>
                <c:pt idx="2">
                  <c:v>2262</c:v>
                </c:pt>
                <c:pt idx="3">
                  <c:v>878</c:v>
                </c:pt>
                <c:pt idx="4">
                  <c:v>2662</c:v>
                </c:pt>
                <c:pt idx="5">
                  <c:v>1491</c:v>
                </c:pt>
                <c:pt idx="6">
                  <c:v>193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5-4BC7-8206-A385004761FE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5627</c:v>
                </c:pt>
                <c:pt idx="1">
                  <c:v>7401</c:v>
                </c:pt>
                <c:pt idx="2">
                  <c:v>11115</c:v>
                </c:pt>
                <c:pt idx="3">
                  <c:v>27554</c:v>
                </c:pt>
                <c:pt idx="4">
                  <c:v>1711</c:v>
                </c:pt>
                <c:pt idx="5">
                  <c:v>327</c:v>
                </c:pt>
                <c:pt idx="6">
                  <c:v>1129</c:v>
                </c:pt>
                <c:pt idx="7">
                  <c:v>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5-4BC7-8206-A385004761F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44</c:v>
                </c:pt>
                <c:pt idx="1">
                  <c:v>42</c:v>
                </c:pt>
                <c:pt idx="2">
                  <c:v>49</c:v>
                </c:pt>
                <c:pt idx="3">
                  <c:v>48</c:v>
                </c:pt>
                <c:pt idx="4">
                  <c:v>40</c:v>
                </c:pt>
                <c:pt idx="5">
                  <c:v>7</c:v>
                </c:pt>
                <c:pt idx="6">
                  <c:v>39</c:v>
                </c:pt>
                <c:pt idx="7">
                  <c:v>60</c:v>
                </c:pt>
                <c:pt idx="8">
                  <c:v>37</c:v>
                </c:pt>
                <c:pt idx="9">
                  <c:v>42</c:v>
                </c:pt>
                <c:pt idx="10">
                  <c:v>41</c:v>
                </c:pt>
                <c:pt idx="11">
                  <c:v>45</c:v>
                </c:pt>
                <c:pt idx="12">
                  <c:v>61</c:v>
                </c:pt>
                <c:pt idx="13">
                  <c:v>86</c:v>
                </c:pt>
                <c:pt idx="14">
                  <c:v>87</c:v>
                </c:pt>
                <c:pt idx="15">
                  <c:v>65</c:v>
                </c:pt>
                <c:pt idx="16">
                  <c:v>83</c:v>
                </c:pt>
                <c:pt idx="17">
                  <c:v>80</c:v>
                </c:pt>
                <c:pt idx="18">
                  <c:v>85</c:v>
                </c:pt>
                <c:pt idx="19">
                  <c:v>55</c:v>
                </c:pt>
                <c:pt idx="20">
                  <c:v>57</c:v>
                </c:pt>
                <c:pt idx="21">
                  <c:v>78</c:v>
                </c:pt>
                <c:pt idx="22">
                  <c:v>90</c:v>
                </c:pt>
                <c:pt idx="23">
                  <c:v>87</c:v>
                </c:pt>
                <c:pt idx="24">
                  <c:v>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A43-4586-AFAE-587D569392AA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28</c:v>
                </c:pt>
                <c:pt idx="1">
                  <c:v>38</c:v>
                </c:pt>
                <c:pt idx="2">
                  <c:v>34</c:v>
                </c:pt>
                <c:pt idx="3">
                  <c:v>26</c:v>
                </c:pt>
                <c:pt idx="4">
                  <c:v>9</c:v>
                </c:pt>
                <c:pt idx="5">
                  <c:v>0</c:v>
                </c:pt>
                <c:pt idx="6">
                  <c:v>0</c:v>
                </c:pt>
                <c:pt idx="7">
                  <c:v>15</c:v>
                </c:pt>
                <c:pt idx="8">
                  <c:v>7</c:v>
                </c:pt>
                <c:pt idx="9">
                  <c:v>7</c:v>
                </c:pt>
                <c:pt idx="10">
                  <c:v>12</c:v>
                </c:pt>
                <c:pt idx="11">
                  <c:v>17</c:v>
                </c:pt>
                <c:pt idx="12">
                  <c:v>17</c:v>
                </c:pt>
                <c:pt idx="13">
                  <c:v>20</c:v>
                </c:pt>
                <c:pt idx="14">
                  <c:v>33</c:v>
                </c:pt>
                <c:pt idx="15">
                  <c:v>17</c:v>
                </c:pt>
                <c:pt idx="16">
                  <c:v>44</c:v>
                </c:pt>
                <c:pt idx="17">
                  <c:v>27</c:v>
                </c:pt>
                <c:pt idx="18">
                  <c:v>29</c:v>
                </c:pt>
                <c:pt idx="19">
                  <c:v>8</c:v>
                </c:pt>
                <c:pt idx="20">
                  <c:v>34</c:v>
                </c:pt>
                <c:pt idx="21">
                  <c:v>42</c:v>
                </c:pt>
                <c:pt idx="22">
                  <c:v>28</c:v>
                </c:pt>
                <c:pt idx="23">
                  <c:v>19</c:v>
                </c:pt>
                <c:pt idx="24">
                  <c:v>21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A43-4586-AFAE-587D569392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DBAE68B-D86C-4270-9985-228B650077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01518D6A-8C79-453F-AFF8-D57622365742}" type="parTrans" cxnId="{0DF0A63C-0081-48E8-8965-A72689321FD2}">
      <dgm:prSet/>
      <dgm:spPr/>
      <dgm:t>
        <a:bodyPr/>
        <a:lstStyle/>
        <a:p>
          <a:endParaRPr lang="en-US"/>
        </a:p>
      </dgm:t>
    </dgm:pt>
    <dgm:pt modelId="{9F2ECB27-908A-405E-9070-745AD9BBE10C}" type="sibTrans" cxnId="{0DF0A63C-0081-48E8-8965-A72689321FD2}">
      <dgm:prSet/>
      <dgm:spPr/>
      <dgm:t>
        <a:bodyPr/>
        <a:lstStyle/>
        <a:p>
          <a:endParaRPr lang="en-US"/>
        </a:p>
      </dgm:t>
    </dgm:pt>
    <dgm:pt modelId="{71804549-84DB-4254-8F45-10B07980E5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11559062-33FE-4EE4-8ACC-41F4513A56F7}" type="parTrans" cxnId="{D99E2AE5-2BFD-479A-8B54-8107FBDB8DC3}">
      <dgm:prSet/>
      <dgm:spPr/>
      <dgm:t>
        <a:bodyPr/>
        <a:lstStyle/>
        <a:p>
          <a:endParaRPr lang="en-US"/>
        </a:p>
      </dgm:t>
    </dgm:pt>
    <dgm:pt modelId="{8B6A4B08-44A7-4B74-9D55-5493720CE8B0}" type="sibTrans" cxnId="{D99E2AE5-2BFD-479A-8B54-8107FBDB8DC3}">
      <dgm:prSet/>
      <dgm:spPr/>
      <dgm:t>
        <a:bodyPr/>
        <a:lstStyle/>
        <a:p>
          <a:endParaRPr lang="en-US"/>
        </a:p>
      </dgm:t>
    </dgm:pt>
    <dgm:pt modelId="{F60745F1-0AFE-4BE6-A8A2-BFCD4B9C258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B58FEFAF-A8B5-4EA4-98C2-6F5F4D2493D6}" type="parTrans" cxnId="{375A501D-55FD-4ED7-8E47-964C22741CB0}">
      <dgm:prSet/>
      <dgm:spPr/>
      <dgm:t>
        <a:bodyPr/>
        <a:lstStyle/>
        <a:p>
          <a:endParaRPr lang="en-US"/>
        </a:p>
      </dgm:t>
    </dgm:pt>
    <dgm:pt modelId="{1758BD7C-E881-40ED-999A-7C3327A62FDD}" type="sibTrans" cxnId="{375A501D-55FD-4ED7-8E47-964C22741CB0}">
      <dgm:prSet/>
      <dgm:spPr/>
      <dgm:t>
        <a:bodyPr/>
        <a:lstStyle/>
        <a:p>
          <a:endParaRPr lang="en-US"/>
        </a:p>
      </dgm:t>
    </dgm:pt>
    <dgm:pt modelId="{6C3746FF-5356-4F1B-BC2A-05828330ADA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0D8811E2-F400-4281-B922-E5480EF83043}" type="parTrans" cxnId="{B92C6099-78CF-4A6E-BED0-B466839882D3}">
      <dgm:prSet/>
      <dgm:spPr/>
      <dgm:t>
        <a:bodyPr/>
        <a:lstStyle/>
        <a:p>
          <a:endParaRPr lang="en-US"/>
        </a:p>
      </dgm:t>
    </dgm:pt>
    <dgm:pt modelId="{5ECC81E2-7A69-4A71-85DB-05FD29AFB23B}" type="sibTrans" cxnId="{B92C6099-78CF-4A6E-BED0-B466839882D3}">
      <dgm:prSet/>
      <dgm:spPr/>
      <dgm:t>
        <a:bodyPr/>
        <a:lstStyle/>
        <a:p>
          <a:endParaRPr lang="en-US"/>
        </a:p>
      </dgm:t>
    </dgm:pt>
    <dgm:pt modelId="{25B65072-0C90-414D-9A7A-4B90EB45184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1A618620-749C-4860-A62C-95CC4D600364}" type="parTrans" cxnId="{60C0270F-A67A-45CD-9A48-996F9817437F}">
      <dgm:prSet/>
      <dgm:spPr/>
      <dgm:t>
        <a:bodyPr/>
        <a:lstStyle/>
        <a:p>
          <a:endParaRPr lang="en-US"/>
        </a:p>
      </dgm:t>
    </dgm:pt>
    <dgm:pt modelId="{F383F04D-0D27-4BB5-B1AC-3ECE8F33AA9F}" type="sibTrans" cxnId="{60C0270F-A67A-45CD-9A48-996F9817437F}">
      <dgm:prSet/>
      <dgm:spPr/>
      <dgm:t>
        <a:bodyPr/>
        <a:lstStyle/>
        <a:p>
          <a:endParaRPr lang="en-US"/>
        </a:p>
      </dgm:t>
    </dgm:pt>
    <dgm:pt modelId="{31ED7B65-0716-4DDC-8059-448C5916424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3B2047D2-2B49-4C7F-A5C2-979BDB9D1A63}" type="parTrans" cxnId="{016BA307-4016-4D5C-BA5F-8B418BB15F83}">
      <dgm:prSet/>
      <dgm:spPr/>
      <dgm:t>
        <a:bodyPr/>
        <a:lstStyle/>
        <a:p>
          <a:endParaRPr lang="en-US"/>
        </a:p>
      </dgm:t>
    </dgm:pt>
    <dgm:pt modelId="{BCE59B4D-8A49-4D05-8F8E-5CD1E58C5852}" type="sibTrans" cxnId="{016BA307-4016-4D5C-BA5F-8B418BB15F83}">
      <dgm:prSet/>
      <dgm:spPr/>
      <dgm:t>
        <a:bodyPr/>
        <a:lstStyle/>
        <a:p>
          <a:endParaRPr lang="en-US"/>
        </a:p>
      </dgm:t>
    </dgm:pt>
    <dgm:pt modelId="{A505C5B6-B24D-4294-8B44-6727A2906AD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6096D20C-F0D3-4C15-8009-F3036C68700E}" type="parTrans" cxnId="{B4C3943C-B32B-4097-AAB9-A3BE8226E3B2}">
      <dgm:prSet/>
      <dgm:spPr/>
      <dgm:t>
        <a:bodyPr/>
        <a:lstStyle/>
        <a:p>
          <a:endParaRPr lang="en-US"/>
        </a:p>
      </dgm:t>
    </dgm:pt>
    <dgm:pt modelId="{F7F6781A-7A53-4356-A36D-0373DE986A7F}" type="sibTrans" cxnId="{B4C3943C-B32B-4097-AAB9-A3BE8226E3B2}">
      <dgm:prSet/>
      <dgm:spPr/>
      <dgm:t>
        <a:bodyPr/>
        <a:lstStyle/>
        <a:p>
          <a:endParaRPr lang="en-US"/>
        </a:p>
      </dgm:t>
    </dgm:pt>
    <dgm:pt modelId="{20C842FC-7D31-457F-A152-4CEE9A277BA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683FDDA2-4080-4773-96B8-427FCC5E3A89}" type="parTrans" cxnId="{EAD0D280-50BD-437E-9E5E-9DEF97AB459C}">
      <dgm:prSet/>
      <dgm:spPr/>
      <dgm:t>
        <a:bodyPr/>
        <a:lstStyle/>
        <a:p>
          <a:endParaRPr lang="en-US"/>
        </a:p>
      </dgm:t>
    </dgm:pt>
    <dgm:pt modelId="{C3B463AC-972C-4343-A509-5F1AF36C1587}" type="sibTrans" cxnId="{EAD0D280-50BD-437E-9E5E-9DEF97AB459C}">
      <dgm:prSet/>
      <dgm:spPr/>
      <dgm:t>
        <a:bodyPr/>
        <a:lstStyle/>
        <a:p>
          <a:endParaRPr lang="en-US"/>
        </a:p>
      </dgm:t>
    </dgm:pt>
    <dgm:pt modelId="{7191BE35-B1EE-4581-8234-88A25F9FB64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786B5E76-60C7-4CDD-BA2A-13693F90905E}" type="parTrans" cxnId="{78BCD66B-242D-42D5-AB6F-E415EB770A0F}">
      <dgm:prSet/>
      <dgm:spPr/>
      <dgm:t>
        <a:bodyPr/>
        <a:lstStyle/>
        <a:p>
          <a:endParaRPr lang="en-US"/>
        </a:p>
      </dgm:t>
    </dgm:pt>
    <dgm:pt modelId="{E55BC662-81F2-4523-8285-3D2AD66B159A}" type="sibTrans" cxnId="{78BCD66B-242D-42D5-AB6F-E415EB770A0F}">
      <dgm:prSet/>
      <dgm:spPr/>
      <dgm:t>
        <a:bodyPr/>
        <a:lstStyle/>
        <a:p>
          <a:endParaRPr lang="en-US"/>
        </a:p>
      </dgm:t>
    </dgm:pt>
    <dgm:pt modelId="{0116648D-1B45-4CBD-B700-8E678D82793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C93E91D-9BE7-4593-92CA-71951E6FF340}" type="parTrans" cxnId="{BCBBFEBB-6F0C-49C0-B494-038C9243EFF2}">
      <dgm:prSet/>
      <dgm:spPr/>
      <dgm:t>
        <a:bodyPr/>
        <a:lstStyle/>
        <a:p>
          <a:endParaRPr lang="en-US"/>
        </a:p>
      </dgm:t>
    </dgm:pt>
    <dgm:pt modelId="{D462F6C0-7275-46B3-B123-9B38ED781143}" type="sibTrans" cxnId="{BCBBFEBB-6F0C-49C0-B494-038C9243EFF2}">
      <dgm:prSet/>
      <dgm:spPr/>
      <dgm:t>
        <a:bodyPr/>
        <a:lstStyle/>
        <a:p>
          <a:endParaRPr lang="en-US"/>
        </a:p>
      </dgm:t>
    </dgm:pt>
    <dgm:pt modelId="{8D3AC586-80D1-4C89-88BB-16D68DB1918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65FC24B7-6259-4F89-971B-20F4D93DC319}" type="parTrans" cxnId="{042B9C54-E99F-4433-BEB5-BC1EBCA23D0D}">
      <dgm:prSet/>
      <dgm:spPr/>
      <dgm:t>
        <a:bodyPr/>
        <a:lstStyle/>
        <a:p>
          <a:endParaRPr lang="en-US"/>
        </a:p>
      </dgm:t>
    </dgm:pt>
    <dgm:pt modelId="{A47B25F4-0F6D-4096-8A9A-0D7431FF1999}" type="sibTrans" cxnId="{042B9C54-E99F-4433-BEB5-BC1EBCA23D0D}">
      <dgm:prSet/>
      <dgm:spPr/>
      <dgm:t>
        <a:bodyPr/>
        <a:lstStyle/>
        <a:p>
          <a:endParaRPr lang="en-US"/>
        </a:p>
      </dgm:t>
    </dgm:pt>
    <dgm:pt modelId="{D48FBE61-EC12-42E4-821F-86C35376BAC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449B6132-3B53-4B76-8695-A03841327208}" type="parTrans" cxnId="{F96300D6-8FE6-4132-B3E5-109597021F85}">
      <dgm:prSet/>
      <dgm:spPr/>
      <dgm:t>
        <a:bodyPr/>
        <a:lstStyle/>
        <a:p>
          <a:endParaRPr lang="en-US"/>
        </a:p>
      </dgm:t>
    </dgm:pt>
    <dgm:pt modelId="{7EFEF119-D18A-4133-8018-B9B841D01DBD}" type="sibTrans" cxnId="{F96300D6-8FE6-4132-B3E5-109597021F85}">
      <dgm:prSet/>
      <dgm:spPr/>
      <dgm:t>
        <a:bodyPr/>
        <a:lstStyle/>
        <a:p>
          <a:endParaRPr lang="en-US"/>
        </a:p>
      </dgm:t>
    </dgm:pt>
    <dgm:pt modelId="{ED2C72B3-6870-48FD-840A-C8982355AFE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FA03541C-9549-49DE-BC01-AE6373A884CD}" type="parTrans" cxnId="{04556F01-F76A-4B51-9C5F-4865A1F2DAF0}">
      <dgm:prSet/>
      <dgm:spPr/>
      <dgm:t>
        <a:bodyPr/>
        <a:lstStyle/>
        <a:p>
          <a:endParaRPr lang="en-US"/>
        </a:p>
      </dgm:t>
    </dgm:pt>
    <dgm:pt modelId="{33181C19-1A2B-47DF-90F9-D1EE39B6D206}" type="sibTrans" cxnId="{04556F01-F76A-4B51-9C5F-4865A1F2DAF0}">
      <dgm:prSet/>
      <dgm:spPr/>
      <dgm:t>
        <a:bodyPr/>
        <a:lstStyle/>
        <a:p>
          <a:endParaRPr lang="en-US"/>
        </a:p>
      </dgm:t>
    </dgm:pt>
    <dgm:pt modelId="{02B9AFDC-31DB-441E-BDC9-C89BEB4F055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Secretary</a:t>
          </a:r>
        </a:p>
      </dgm:t>
    </dgm:pt>
    <dgm:pt modelId="{CDC6FC78-1BF4-4637-A8CC-D8918DBFED9C}" type="parTrans" cxnId="{56019EED-5912-43E9-B743-BA477D2B0323}">
      <dgm:prSet/>
      <dgm:spPr/>
      <dgm:t>
        <a:bodyPr/>
        <a:lstStyle/>
        <a:p>
          <a:endParaRPr lang="en-US"/>
        </a:p>
      </dgm:t>
    </dgm:pt>
    <dgm:pt modelId="{13B8E0B6-285B-4003-B1F3-840CA0851AA4}" type="sibTrans" cxnId="{56019EED-5912-43E9-B743-BA477D2B0323}">
      <dgm:prSet/>
      <dgm:spPr/>
      <dgm:t>
        <a:bodyPr/>
        <a:lstStyle/>
        <a:p>
          <a:endParaRPr lang="en-US"/>
        </a:p>
      </dgm:t>
    </dgm:pt>
    <dgm:pt modelId="{435F4E58-3540-4D53-B84F-10922EA92C7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375F4747-3555-4EBB-864E-DB8BB811C159}" type="parTrans" cxnId="{0B527E46-8DAB-45C0-8323-5CEB0F8BEA17}">
      <dgm:prSet/>
      <dgm:spPr/>
      <dgm:t>
        <a:bodyPr/>
        <a:lstStyle/>
        <a:p>
          <a:endParaRPr lang="en-US"/>
        </a:p>
      </dgm:t>
    </dgm:pt>
    <dgm:pt modelId="{382856AB-53F3-44A7-A484-E0F670F6F4D2}" type="sibTrans" cxnId="{0B527E46-8DAB-45C0-8323-5CEB0F8BEA17}">
      <dgm:prSet/>
      <dgm:spPr/>
      <dgm:t>
        <a:bodyPr/>
        <a:lstStyle/>
        <a:p>
          <a:endParaRPr lang="en-US"/>
        </a:p>
      </dgm:t>
    </dgm:pt>
    <dgm:pt modelId="{FE8C7451-F0FC-4362-8178-D77D2EDF8FB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88D86E9A-5EFA-4C26-AAED-419EFAFF907D}" type="parTrans" cxnId="{61A1DD41-23C3-478A-8212-E32DF8B94954}">
      <dgm:prSet/>
      <dgm:spPr/>
      <dgm:t>
        <a:bodyPr/>
        <a:lstStyle/>
        <a:p>
          <a:endParaRPr lang="en-US"/>
        </a:p>
      </dgm:t>
    </dgm:pt>
    <dgm:pt modelId="{72452F9A-DC5A-4D43-ACA5-F9C00EAF51DB}" type="sibTrans" cxnId="{61A1DD41-23C3-478A-8212-E32DF8B94954}">
      <dgm:prSet/>
      <dgm:spPr/>
      <dgm:t>
        <a:bodyPr/>
        <a:lstStyle/>
        <a:p>
          <a:endParaRPr lang="en-US"/>
        </a:p>
      </dgm:t>
    </dgm:pt>
    <dgm:pt modelId="{8E037E45-9452-4957-BDCC-B8D751D8AC8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96644735-5D09-4633-93B5-766A6655C0F4}" type="parTrans" cxnId="{687A39AC-184B-4AFA-A7F1-17515FEED575}">
      <dgm:prSet/>
      <dgm:spPr/>
      <dgm:t>
        <a:bodyPr/>
        <a:lstStyle/>
        <a:p>
          <a:endParaRPr lang="en-US"/>
        </a:p>
      </dgm:t>
    </dgm:pt>
    <dgm:pt modelId="{59D584FC-918A-4F49-8351-3BACC0423C4A}" type="sibTrans" cxnId="{687A39AC-184B-4AFA-A7F1-17515FEED575}">
      <dgm:prSet/>
      <dgm:spPr/>
      <dgm:t>
        <a:bodyPr/>
        <a:lstStyle/>
        <a:p>
          <a:endParaRPr lang="en-US"/>
        </a:p>
      </dgm:t>
    </dgm:pt>
    <dgm:pt modelId="{62BF196D-6711-409F-9863-E945D370FBA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1B55A650-3BC7-4B15-993A-4400E3975B5C}" type="parTrans" cxnId="{4DA579EE-1F9F-4DDF-B0D5-9063AF65DCB6}">
      <dgm:prSet/>
      <dgm:spPr/>
      <dgm:t>
        <a:bodyPr/>
        <a:lstStyle/>
        <a:p>
          <a:endParaRPr lang="en-US"/>
        </a:p>
      </dgm:t>
    </dgm:pt>
    <dgm:pt modelId="{A1E7183F-649E-4D0A-9FA4-3DC409A6AA53}" type="sibTrans" cxnId="{4DA579EE-1F9F-4DDF-B0D5-9063AF65DCB6}">
      <dgm:prSet/>
      <dgm:spPr/>
      <dgm:t>
        <a:bodyPr/>
        <a:lstStyle/>
        <a:p>
          <a:endParaRPr lang="en-US"/>
        </a:p>
      </dgm:t>
    </dgm:pt>
    <dgm:pt modelId="{967D9A81-CA14-4BE0-A067-EEAAACE5F69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Receptionist</a:t>
          </a:r>
        </a:p>
      </dgm:t>
    </dgm:pt>
    <dgm:pt modelId="{E15D948B-A70F-4173-BFB2-CB1B2DF04B97}" type="parTrans" cxnId="{EDA0C650-3A71-4DE5-AEC8-51D1803272AD}">
      <dgm:prSet/>
      <dgm:spPr/>
      <dgm:t>
        <a:bodyPr/>
        <a:lstStyle/>
        <a:p>
          <a:endParaRPr lang="en-US"/>
        </a:p>
      </dgm:t>
    </dgm:pt>
    <dgm:pt modelId="{5AE5FFB9-6FE0-41F0-ABEB-ABB43AA3CE32}" type="sibTrans" cxnId="{EDA0C650-3A71-4DE5-AEC8-51D1803272AD}">
      <dgm:prSet/>
      <dgm:spPr/>
      <dgm:t>
        <a:bodyPr/>
        <a:lstStyle/>
        <a:p>
          <a:endParaRPr lang="en-US"/>
        </a:p>
      </dgm:t>
    </dgm:pt>
    <dgm:pt modelId="{100C7DD4-757B-4297-A3DE-9F1E13EADAB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1569DE1-35F6-4928-ABA5-D31C675BB1F0}" type="parTrans" cxnId="{419C634A-7186-4D0D-B144-239E3626FF0B}">
      <dgm:prSet/>
      <dgm:spPr/>
      <dgm:t>
        <a:bodyPr/>
        <a:lstStyle/>
        <a:p>
          <a:endParaRPr lang="en-US"/>
        </a:p>
      </dgm:t>
    </dgm:pt>
    <dgm:pt modelId="{49F7176E-97BB-497D-BC36-2F75CFD08E47}" type="sibTrans" cxnId="{419C634A-7186-4D0D-B144-239E3626FF0B}">
      <dgm:prSet/>
      <dgm:spPr/>
      <dgm:t>
        <a:bodyPr/>
        <a:lstStyle/>
        <a:p>
          <a:endParaRPr lang="en-US"/>
        </a:p>
      </dgm:t>
    </dgm:pt>
    <dgm:pt modelId="{71F22133-8125-46BA-8809-7F9E43B5698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Heavy Truck Driver</a:t>
          </a:r>
        </a:p>
      </dgm:t>
    </dgm:pt>
    <dgm:pt modelId="{49DC972D-14D0-4083-A84F-615189AFC035}" type="parTrans" cxnId="{FD0609C8-F316-430C-A8C9-74290CDEA178}">
      <dgm:prSet/>
      <dgm:spPr/>
      <dgm:t>
        <a:bodyPr/>
        <a:lstStyle/>
        <a:p>
          <a:endParaRPr lang="en-US"/>
        </a:p>
      </dgm:t>
    </dgm:pt>
    <dgm:pt modelId="{57C7C0D0-5752-4E78-8D17-6FD2E3D7315D}" type="sibTrans" cxnId="{FD0609C8-F316-430C-A8C9-74290CDEA178}">
      <dgm:prSet/>
      <dgm:spPr/>
      <dgm:t>
        <a:bodyPr/>
        <a:lstStyle/>
        <a:p>
          <a:endParaRPr lang="en-US"/>
        </a:p>
      </dgm:t>
    </dgm:pt>
    <dgm:pt modelId="{412E7478-CE10-44A3-AC3A-78A2C36DA29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3219B412-8136-4376-88AE-1E5A25B5B90A}" type="parTrans" cxnId="{D63B2CFD-B567-47CB-A774-80E4AEA8D96E}">
      <dgm:prSet/>
      <dgm:spPr/>
      <dgm:t>
        <a:bodyPr/>
        <a:lstStyle/>
        <a:p>
          <a:endParaRPr lang="en-US"/>
        </a:p>
      </dgm:t>
    </dgm:pt>
    <dgm:pt modelId="{AF780CE8-B978-4F0D-A508-F980920CD1F0}" type="sibTrans" cxnId="{D63B2CFD-B567-47CB-A774-80E4AEA8D96E}">
      <dgm:prSet/>
      <dgm:spPr/>
      <dgm:t>
        <a:bodyPr/>
        <a:lstStyle/>
        <a:p>
          <a:endParaRPr lang="en-US"/>
        </a:p>
      </dgm:t>
    </dgm:pt>
    <dgm:pt modelId="{EB2C5EC6-6F30-4CFA-BB9D-BEA7E1ACE8B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A479C902-42AA-4250-8382-A47EC1334808}" type="parTrans" cxnId="{633420F5-F6C5-4E20-A276-A8CF4694AAF1}">
      <dgm:prSet/>
      <dgm:spPr/>
      <dgm:t>
        <a:bodyPr/>
        <a:lstStyle/>
        <a:p>
          <a:endParaRPr lang="en-US"/>
        </a:p>
      </dgm:t>
    </dgm:pt>
    <dgm:pt modelId="{E4872BFA-76AA-4633-AA99-3D7D6E79DA37}" type="sibTrans" cxnId="{633420F5-F6C5-4E20-A276-A8CF4694AAF1}">
      <dgm:prSet/>
      <dgm:spPr/>
      <dgm:t>
        <a:bodyPr/>
        <a:lstStyle/>
        <a:p>
          <a:endParaRPr lang="en-US"/>
        </a:p>
      </dgm:t>
    </dgm:pt>
    <dgm:pt modelId="{D162D2D2-EE84-48DF-BAF7-B8AADA8B8D6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B47A9F7F-7EC4-4188-AE30-FD93A63CDC92}" type="parTrans" cxnId="{905EDB98-B436-4535-BDFB-DD3D47E37521}">
      <dgm:prSet/>
      <dgm:spPr/>
      <dgm:t>
        <a:bodyPr/>
        <a:lstStyle/>
        <a:p>
          <a:endParaRPr lang="en-US"/>
        </a:p>
      </dgm:t>
    </dgm:pt>
    <dgm:pt modelId="{DF073C4B-FA0E-45C4-A844-FA94DE4798D6}" type="sibTrans" cxnId="{905EDB98-B436-4535-BDFB-DD3D47E37521}">
      <dgm:prSet/>
      <dgm:spPr/>
      <dgm:t>
        <a:bodyPr/>
        <a:lstStyle/>
        <a:p>
          <a:endParaRPr lang="en-US"/>
        </a:p>
      </dgm:t>
    </dgm:pt>
    <dgm:pt modelId="{21C07B0F-BF9B-448B-B018-3CD000C907F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47F996DF-5C3E-4339-806A-B1913E355A17}" type="parTrans" cxnId="{C20386C2-598E-40D7-B9E8-70C5EFD9A93A}">
      <dgm:prSet/>
      <dgm:spPr/>
      <dgm:t>
        <a:bodyPr/>
        <a:lstStyle/>
        <a:p>
          <a:endParaRPr lang="en-US"/>
        </a:p>
      </dgm:t>
    </dgm:pt>
    <dgm:pt modelId="{92CAF158-C2E9-436A-B431-C3A530E1DED0}" type="sibTrans" cxnId="{C20386C2-598E-40D7-B9E8-70C5EFD9A93A}">
      <dgm:prSet/>
      <dgm:spPr/>
      <dgm:t>
        <a:bodyPr/>
        <a:lstStyle/>
        <a:p>
          <a:endParaRPr lang="en-US"/>
        </a:p>
      </dgm:t>
    </dgm:pt>
    <dgm:pt modelId="{FD10C847-D243-43C7-B02F-BF08B632A08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065946DE-05C3-454A-893F-102E2915AF29}" type="parTrans" cxnId="{9CCE1E4B-6803-43B2-B891-7C11838E927D}">
      <dgm:prSet/>
      <dgm:spPr/>
      <dgm:t>
        <a:bodyPr/>
        <a:lstStyle/>
        <a:p>
          <a:endParaRPr lang="en-US"/>
        </a:p>
      </dgm:t>
    </dgm:pt>
    <dgm:pt modelId="{45B2426D-7C05-48BB-A7F9-3D8548A78473}" type="sibTrans" cxnId="{9CCE1E4B-6803-43B2-B891-7C11838E927D}">
      <dgm:prSet/>
      <dgm:spPr/>
      <dgm:t>
        <a:bodyPr/>
        <a:lstStyle/>
        <a:p>
          <a:endParaRPr lang="en-US"/>
        </a:p>
      </dgm:t>
    </dgm:pt>
    <dgm:pt modelId="{9A53F9CE-FC3B-4443-A431-B7B0EB6037A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3022D553-0AA7-4067-8815-724A2537BBF1}" type="parTrans" cxnId="{B39C64D3-9055-4CA1-993F-721026092020}">
      <dgm:prSet/>
      <dgm:spPr/>
      <dgm:t>
        <a:bodyPr/>
        <a:lstStyle/>
        <a:p>
          <a:endParaRPr lang="en-US"/>
        </a:p>
      </dgm:t>
    </dgm:pt>
    <dgm:pt modelId="{BA277D74-BB2B-4BBC-9A96-1E2FECA1EF20}" type="sibTrans" cxnId="{B39C64D3-9055-4CA1-993F-721026092020}">
      <dgm:prSet/>
      <dgm:spPr/>
      <dgm:t>
        <a:bodyPr/>
        <a:lstStyle/>
        <a:p>
          <a:endParaRPr lang="en-US"/>
        </a:p>
      </dgm:t>
    </dgm:pt>
    <dgm:pt modelId="{84647A11-8FE5-47C3-8944-EBE2F352DE3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Equipment Operator</a:t>
          </a:r>
        </a:p>
      </dgm:t>
    </dgm:pt>
    <dgm:pt modelId="{17A59C7C-943F-4BBC-B349-007D794DCDC0}" type="parTrans" cxnId="{A9620B1D-32C6-4F8E-AA85-29E472BABB1D}">
      <dgm:prSet/>
      <dgm:spPr/>
      <dgm:t>
        <a:bodyPr/>
        <a:lstStyle/>
        <a:p>
          <a:endParaRPr lang="en-US"/>
        </a:p>
      </dgm:t>
    </dgm:pt>
    <dgm:pt modelId="{5CE11D76-8C34-4580-8F69-4AE75169FBC9}" type="sibTrans" cxnId="{A9620B1D-32C6-4F8E-AA85-29E472BABB1D}">
      <dgm:prSet/>
      <dgm:spPr/>
      <dgm:t>
        <a:bodyPr/>
        <a:lstStyle/>
        <a:p>
          <a:endParaRPr lang="en-US"/>
        </a:p>
      </dgm:t>
    </dgm:pt>
    <dgm:pt modelId="{C6AD6270-A460-4827-B3E5-A205858C823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8D12640F-5991-4910-8AFB-9D1E34D0E6BA}" type="parTrans" cxnId="{477EBE3E-147A-46BA-854F-7AD64A8F0EE9}">
      <dgm:prSet/>
      <dgm:spPr/>
      <dgm:t>
        <a:bodyPr/>
        <a:lstStyle/>
        <a:p>
          <a:endParaRPr lang="en-US"/>
        </a:p>
      </dgm:t>
    </dgm:pt>
    <dgm:pt modelId="{33DC5899-9F99-427B-ABDF-65DBD86C837F}" type="sibTrans" cxnId="{477EBE3E-147A-46BA-854F-7AD64A8F0EE9}">
      <dgm:prSet/>
      <dgm:spPr/>
      <dgm:t>
        <a:bodyPr/>
        <a:lstStyle/>
        <a:p>
          <a:endParaRPr lang="en-US"/>
        </a:p>
      </dgm:t>
    </dgm:pt>
    <dgm:pt modelId="{DAE7BA19-B2D2-42E0-A6B8-71726D0A888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E815A96F-1DED-45AE-8A48-8972F801B5CA}" type="parTrans" cxnId="{EB3FA263-8D93-45DD-955F-016ACC5146D7}">
      <dgm:prSet/>
      <dgm:spPr/>
      <dgm:t>
        <a:bodyPr/>
        <a:lstStyle/>
        <a:p>
          <a:endParaRPr lang="en-US"/>
        </a:p>
      </dgm:t>
    </dgm:pt>
    <dgm:pt modelId="{B99CD667-EAE4-4369-AA55-3102AACAF38C}" type="sibTrans" cxnId="{EB3FA263-8D93-45DD-955F-016ACC5146D7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04556F01-F76A-4B51-9C5F-4865A1F2DAF0}" srcId="{930452E1-293A-4804-9AD2-E53B94608D56}" destId="{ED2C72B3-6870-48FD-840A-C8982355AFE4}" srcOrd="3" destOrd="0" parTransId="{FA03541C-9549-49DE-BC01-AE6373A884CD}" sibTransId="{33181C19-1A2B-47DF-90F9-D1EE39B6D206}"/>
    <dgm:cxn modelId="{B65AE401-01D9-4B6A-ACB8-CA5BBE735570}" type="presOf" srcId="{71804549-84DB-4254-8F45-10B07980E577}" destId="{0045AAE0-9BB3-4F66-A39D-FC0233DDC39E}" srcOrd="0" destOrd="2" presId="urn:microsoft.com/office/officeart/2005/8/layout/hList1"/>
    <dgm:cxn modelId="{ED772102-2187-4E4C-A64D-790F916BD965}" type="presOf" srcId="{31ED7B65-0716-4DDC-8059-448C59164248}" destId="{0045AAE0-9BB3-4F66-A39D-FC0233DDC39E}" srcOrd="0" destOrd="6" presId="urn:microsoft.com/office/officeart/2005/8/layout/hList1"/>
    <dgm:cxn modelId="{385E3105-4479-407C-B948-E4D94FCB060D}" type="presOf" srcId="{FE8C7451-F0FC-4362-8178-D77D2EDF8FB1}" destId="{11FB7C73-6081-42C7-8E15-28075061167B}" srcOrd="0" destOrd="6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016BA307-4016-4D5C-BA5F-8B418BB15F83}" srcId="{984116C9-7CB8-4743-8FBA-68A8BA0D0389}" destId="{31ED7B65-0716-4DDC-8059-448C59164248}" srcOrd="6" destOrd="0" parTransId="{3B2047D2-2B49-4C7F-A5C2-979BDB9D1A63}" sibTransId="{BCE59B4D-8A49-4D05-8F8E-5CD1E58C5852}"/>
    <dgm:cxn modelId="{2D1E2C0A-F7C6-4E16-BC6D-DD8225E31B39}" type="presOf" srcId="{21C07B0F-BF9B-448B-B018-3CD000C907F2}" destId="{34083978-5BA0-40E3-AB18-2F3A89BB9529}" srcOrd="0" destOrd="5" presId="urn:microsoft.com/office/officeart/2005/8/layout/hList1"/>
    <dgm:cxn modelId="{60C0270F-A67A-45CD-9A48-996F9817437F}" srcId="{984116C9-7CB8-4743-8FBA-68A8BA0D0389}" destId="{25B65072-0C90-414D-9A7A-4B90EB45184A}" srcOrd="5" destOrd="0" parTransId="{1A618620-749C-4860-A62C-95CC4D600364}" sibTransId="{F383F04D-0D27-4BB5-B1AC-3ECE8F33AA9F}"/>
    <dgm:cxn modelId="{A26CD71A-5E23-4008-87A7-73E2BAC7E97F}" type="presOf" srcId="{0116648D-1B45-4CBD-B700-8E678D82793D}" destId="{0045AAE0-9BB3-4F66-A39D-FC0233DDC39E}" srcOrd="0" destOrd="10" presId="urn:microsoft.com/office/officeart/2005/8/layout/hList1"/>
    <dgm:cxn modelId="{BABB971B-2BBE-49C9-B5AA-09C850178B62}" type="presOf" srcId="{A505C5B6-B24D-4294-8B44-6727A2906ADC}" destId="{0045AAE0-9BB3-4F66-A39D-FC0233DDC39E}" srcOrd="0" destOrd="7" presId="urn:microsoft.com/office/officeart/2005/8/layout/hList1"/>
    <dgm:cxn modelId="{A9620B1D-32C6-4F8E-AA85-29E472BABB1D}" srcId="{4F795D33-588E-4F04-A4A9-549DB1C8E26C}" destId="{84647A11-8FE5-47C3-8944-EBE2F352DE32}" srcOrd="8" destOrd="0" parTransId="{17A59C7C-943F-4BBC-B349-007D794DCDC0}" sibTransId="{5CE11D76-8C34-4580-8F69-4AE75169FBC9}"/>
    <dgm:cxn modelId="{375A501D-55FD-4ED7-8E47-964C22741CB0}" srcId="{984116C9-7CB8-4743-8FBA-68A8BA0D0389}" destId="{F60745F1-0AFE-4BE6-A8A2-BFCD4B9C2583}" srcOrd="3" destOrd="0" parTransId="{B58FEFAF-A8B5-4EA4-98C2-6F5F4D2493D6}" sibTransId="{1758BD7C-E881-40ED-999A-7C3327A62FDD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990B5D38-1A91-4EC8-9AD7-C7A1B670EA98}" type="presOf" srcId="{20C842FC-7D31-457F-A152-4CEE9A277BA4}" destId="{0045AAE0-9BB3-4F66-A39D-FC0233DDC39E}" srcOrd="0" destOrd="8" presId="urn:microsoft.com/office/officeart/2005/8/layout/hList1"/>
    <dgm:cxn modelId="{B4C3943C-B32B-4097-AAB9-A3BE8226E3B2}" srcId="{984116C9-7CB8-4743-8FBA-68A8BA0D0389}" destId="{A505C5B6-B24D-4294-8B44-6727A2906ADC}" srcOrd="7" destOrd="0" parTransId="{6096D20C-F0D3-4C15-8009-F3036C68700E}" sibTransId="{F7F6781A-7A53-4356-A36D-0373DE986A7F}"/>
    <dgm:cxn modelId="{0DF0A63C-0081-48E8-8965-A72689321FD2}" srcId="{984116C9-7CB8-4743-8FBA-68A8BA0D0389}" destId="{DDBAE68B-D86C-4270-9985-228B6500776C}" srcOrd="1" destOrd="0" parTransId="{01518D6A-8C79-453F-AFF8-D57622365742}" sibTransId="{9F2ECB27-908A-405E-9070-745AD9BBE10C}"/>
    <dgm:cxn modelId="{477EBE3E-147A-46BA-854F-7AD64A8F0EE9}" srcId="{4F795D33-588E-4F04-A4A9-549DB1C8E26C}" destId="{C6AD6270-A460-4827-B3E5-A205858C823E}" srcOrd="9" destOrd="0" parTransId="{8D12640F-5991-4910-8AFB-9D1E34D0E6BA}" sibTransId="{33DC5899-9F99-427B-ABDF-65DBD86C837F}"/>
    <dgm:cxn modelId="{FC79085D-AE8D-482E-BDB5-3E43D30B67F1}" type="presOf" srcId="{DDBAE68B-D86C-4270-9985-228B6500776C}" destId="{0045AAE0-9BB3-4F66-A39D-FC0233DDC39E}" srcOrd="0" destOrd="1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E51AC05D-D51A-4CDF-A7A8-9BB2FFF4E564}" type="presOf" srcId="{ED2C72B3-6870-48FD-840A-C8982355AFE4}" destId="{11FB7C73-6081-42C7-8E15-28075061167B}" srcOrd="0" destOrd="3" presId="urn:microsoft.com/office/officeart/2005/8/layout/hList1"/>
    <dgm:cxn modelId="{61A1DD41-23C3-478A-8212-E32DF8B94954}" srcId="{930452E1-293A-4804-9AD2-E53B94608D56}" destId="{FE8C7451-F0FC-4362-8178-D77D2EDF8FB1}" srcOrd="6" destOrd="0" parTransId="{88D86E9A-5EFA-4C26-AAED-419EFAFF907D}" sibTransId="{72452F9A-DC5A-4D43-ACA5-F9C00EAF51DB}"/>
    <dgm:cxn modelId="{EB3FA263-8D93-45DD-955F-016ACC5146D7}" srcId="{4F795D33-588E-4F04-A4A9-549DB1C8E26C}" destId="{DAE7BA19-B2D2-42E0-A6B8-71726D0A8882}" srcOrd="10" destOrd="0" parTransId="{E815A96F-1DED-45AE-8A48-8972F801B5CA}" sibTransId="{B99CD667-EAE4-4369-AA55-3102AACAF38C}"/>
    <dgm:cxn modelId="{2C67D643-CEEE-4065-925F-B2B142599058}" type="presOf" srcId="{62BF196D-6711-409F-9863-E945D370FBAE}" destId="{11FB7C73-6081-42C7-8E15-28075061167B}" srcOrd="0" destOrd="8" presId="urn:microsoft.com/office/officeart/2005/8/layout/hList1"/>
    <dgm:cxn modelId="{1A335066-6A7C-4B7C-93A3-C32279BA9757}" type="presOf" srcId="{C6AD6270-A460-4827-B3E5-A205858C823E}" destId="{34083978-5BA0-40E3-AB18-2F3A89BB9529}" srcOrd="0" destOrd="9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0B527E46-8DAB-45C0-8323-5CEB0F8BEA17}" srcId="{930452E1-293A-4804-9AD2-E53B94608D56}" destId="{435F4E58-3540-4D53-B84F-10922EA92C71}" srcOrd="5" destOrd="0" parTransId="{375F4747-3555-4EBB-864E-DB8BB811C159}" sibTransId="{382856AB-53F3-44A7-A484-E0F670F6F4D2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503F7969-A859-4B93-941A-0F2C359034F8}" type="presOf" srcId="{71F22133-8125-46BA-8809-7F9E43B56983}" destId="{34083978-5BA0-40E3-AB18-2F3A89BB9529}" srcOrd="0" destOrd="1" presId="urn:microsoft.com/office/officeart/2005/8/layout/hList1"/>
    <dgm:cxn modelId="{9F138369-33B9-47CA-8F48-BD875DFCCE1D}" type="presOf" srcId="{DAE7BA19-B2D2-42E0-A6B8-71726D0A8882}" destId="{34083978-5BA0-40E3-AB18-2F3A89BB9529}" srcOrd="0" destOrd="10" presId="urn:microsoft.com/office/officeart/2005/8/layout/hList1"/>
    <dgm:cxn modelId="{419C634A-7186-4D0D-B144-239E3626FF0B}" srcId="{930452E1-293A-4804-9AD2-E53B94608D56}" destId="{100C7DD4-757B-4297-A3DE-9F1E13EADAB5}" srcOrd="10" destOrd="0" parTransId="{B1569DE1-35F6-4928-ABA5-D31C675BB1F0}" sibTransId="{49F7176E-97BB-497D-BC36-2F75CFD08E47}"/>
    <dgm:cxn modelId="{CAD8A56A-B0F9-49B0-98E9-2CD4233E78F8}" type="presOf" srcId="{412E7478-CE10-44A3-AC3A-78A2C36DA291}" destId="{34083978-5BA0-40E3-AB18-2F3A89BB9529}" srcOrd="0" destOrd="2" presId="urn:microsoft.com/office/officeart/2005/8/layout/hList1"/>
    <dgm:cxn modelId="{9CCE1E4B-6803-43B2-B891-7C11838E927D}" srcId="{4F795D33-588E-4F04-A4A9-549DB1C8E26C}" destId="{FD10C847-D243-43C7-B02F-BF08B632A086}" srcOrd="6" destOrd="0" parTransId="{065946DE-05C3-454A-893F-102E2915AF29}" sibTransId="{45B2426D-7C05-48BB-A7F9-3D8548A78473}"/>
    <dgm:cxn modelId="{207D496B-1278-4BEF-B411-EF30D98AFFAA}" type="presOf" srcId="{435F4E58-3540-4D53-B84F-10922EA92C71}" destId="{11FB7C73-6081-42C7-8E15-28075061167B}" srcOrd="0" destOrd="5" presId="urn:microsoft.com/office/officeart/2005/8/layout/hList1"/>
    <dgm:cxn modelId="{78BCD66B-242D-42D5-AB6F-E415EB770A0F}" srcId="{984116C9-7CB8-4743-8FBA-68A8BA0D0389}" destId="{7191BE35-B1EE-4581-8234-88A25F9FB647}" srcOrd="9" destOrd="0" parTransId="{786B5E76-60C7-4CDD-BA2A-13693F90905E}" sibTransId="{E55BC662-81F2-4523-8285-3D2AD66B159A}"/>
    <dgm:cxn modelId="{FB53846F-7C76-47E5-AE8A-0D516149D110}" type="presOf" srcId="{D162D2D2-EE84-48DF-BAF7-B8AADA8B8D69}" destId="{34083978-5BA0-40E3-AB18-2F3A89BB9529}" srcOrd="0" destOrd="4" presId="urn:microsoft.com/office/officeart/2005/8/layout/hList1"/>
    <dgm:cxn modelId="{EDA0C650-3A71-4DE5-AEC8-51D1803272AD}" srcId="{930452E1-293A-4804-9AD2-E53B94608D56}" destId="{967D9A81-CA14-4BE0-A067-EEAAACE5F69C}" srcOrd="9" destOrd="0" parTransId="{E15D948B-A70F-4173-BFB2-CB1B2DF04B97}" sibTransId="{5AE5FFB9-6FE0-41F0-ABEB-ABB43AA3CE32}"/>
    <dgm:cxn modelId="{042B9C54-E99F-4433-BEB5-BC1EBCA23D0D}" srcId="{930452E1-293A-4804-9AD2-E53B94608D56}" destId="{8D3AC586-80D1-4C89-88BB-16D68DB19184}" srcOrd="1" destOrd="0" parTransId="{65FC24B7-6259-4F89-971B-20F4D93DC319}" sibTransId="{A47B25F4-0F6D-4096-8A9A-0D7431FF1999}"/>
    <dgm:cxn modelId="{94668F56-CED9-4327-AD93-D85B7EB5DF06}" type="presOf" srcId="{02B9AFDC-31DB-441E-BDC9-C89BEB4F055A}" destId="{11FB7C73-6081-42C7-8E15-28075061167B}" srcOrd="0" destOrd="4" presId="urn:microsoft.com/office/officeart/2005/8/layout/hList1"/>
    <dgm:cxn modelId="{6293287C-FF30-43CD-BDA8-54FFC8D81916}" type="presOf" srcId="{EB2C5EC6-6F30-4CFA-BB9D-BEA7E1ACE8B5}" destId="{34083978-5BA0-40E3-AB18-2F3A89BB9529}" srcOrd="0" destOrd="3" presId="urn:microsoft.com/office/officeart/2005/8/layout/hList1"/>
    <dgm:cxn modelId="{EAD0D280-50BD-437E-9E5E-9DEF97AB459C}" srcId="{984116C9-7CB8-4743-8FBA-68A8BA0D0389}" destId="{20C842FC-7D31-457F-A152-4CEE9A277BA4}" srcOrd="8" destOrd="0" parTransId="{683FDDA2-4080-4773-96B8-427FCC5E3A89}" sibTransId="{C3B463AC-972C-4343-A509-5F1AF36C1587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D9774685-8AD4-4E0A-A011-3B79B7ADEA48}" type="presOf" srcId="{D48FBE61-EC12-42E4-821F-86C35376BAC9}" destId="{11FB7C73-6081-42C7-8E15-28075061167B}" srcOrd="0" destOrd="2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113E3D93-3EC4-493E-B5E5-4718932B6073}" type="presOf" srcId="{100C7DD4-757B-4297-A3DE-9F1E13EADAB5}" destId="{11FB7C73-6081-42C7-8E15-28075061167B}" srcOrd="0" destOrd="10" presId="urn:microsoft.com/office/officeart/2005/8/layout/hList1"/>
    <dgm:cxn modelId="{32DC0897-F42D-4AB2-9B0D-839D0D10B777}" type="presOf" srcId="{6C3746FF-5356-4F1B-BC2A-05828330ADA0}" destId="{0045AAE0-9BB3-4F66-A39D-FC0233DDC39E}" srcOrd="0" destOrd="4" presId="urn:microsoft.com/office/officeart/2005/8/layout/hList1"/>
    <dgm:cxn modelId="{905EDB98-B436-4535-BDFB-DD3D47E37521}" srcId="{4F795D33-588E-4F04-A4A9-549DB1C8E26C}" destId="{D162D2D2-EE84-48DF-BAF7-B8AADA8B8D69}" srcOrd="4" destOrd="0" parTransId="{B47A9F7F-7EC4-4188-AE30-FD93A63CDC92}" sibTransId="{DF073C4B-FA0E-45C4-A844-FA94DE4798D6}"/>
    <dgm:cxn modelId="{B92C6099-78CF-4A6E-BED0-B466839882D3}" srcId="{984116C9-7CB8-4743-8FBA-68A8BA0D0389}" destId="{6C3746FF-5356-4F1B-BC2A-05828330ADA0}" srcOrd="4" destOrd="0" parTransId="{0D8811E2-F400-4281-B922-E5480EF83043}" sibTransId="{5ECC81E2-7A69-4A71-85DB-05FD29AFB23B}"/>
    <dgm:cxn modelId="{D8C07CA2-AB9A-436E-9823-4FA2B1849379}" type="presOf" srcId="{967D9A81-CA14-4BE0-A067-EEAAACE5F69C}" destId="{11FB7C73-6081-42C7-8E15-28075061167B}" srcOrd="0" destOrd="9" presId="urn:microsoft.com/office/officeart/2005/8/layout/hList1"/>
    <dgm:cxn modelId="{733255A4-7032-413E-B9BE-3072C2EA1157}" type="presOf" srcId="{84647A11-8FE5-47C3-8944-EBE2F352DE32}" destId="{34083978-5BA0-40E3-AB18-2F3A89BB9529}" srcOrd="0" destOrd="8" presId="urn:microsoft.com/office/officeart/2005/8/layout/hList1"/>
    <dgm:cxn modelId="{687A39AC-184B-4AFA-A7F1-17515FEED575}" srcId="{930452E1-293A-4804-9AD2-E53B94608D56}" destId="{8E037E45-9452-4957-BDCC-B8D751D8AC87}" srcOrd="7" destOrd="0" parTransId="{96644735-5D09-4633-93B5-766A6655C0F4}" sibTransId="{59D584FC-918A-4F49-8351-3BACC0423C4A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D2F6E0AF-8671-4B86-B708-970C123FD042}" type="presOf" srcId="{8E037E45-9452-4957-BDCC-B8D751D8AC87}" destId="{11FB7C73-6081-42C7-8E15-28075061167B}" srcOrd="0" destOrd="7" presId="urn:microsoft.com/office/officeart/2005/8/layout/hList1"/>
    <dgm:cxn modelId="{F1D5B6B1-47F9-4994-8620-11D3DF7B05F4}" type="presOf" srcId="{9A53F9CE-FC3B-4443-A431-B7B0EB6037A2}" destId="{34083978-5BA0-40E3-AB18-2F3A89BB9529}" srcOrd="0" destOrd="7" presId="urn:microsoft.com/office/officeart/2005/8/layout/hList1"/>
    <dgm:cxn modelId="{829E8FB5-663A-478D-ACC6-BE1DBD12E566}" type="presOf" srcId="{7191BE35-B1EE-4581-8234-88A25F9FB647}" destId="{0045AAE0-9BB3-4F66-A39D-FC0233DDC39E}" srcOrd="0" destOrd="9" presId="urn:microsoft.com/office/officeart/2005/8/layout/hList1"/>
    <dgm:cxn modelId="{61D6D5B6-8003-409C-A108-622C5764EDE5}" type="presOf" srcId="{25B65072-0C90-414D-9A7A-4B90EB45184A}" destId="{0045AAE0-9BB3-4F66-A39D-FC0233DDC39E}" srcOrd="0" destOrd="5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BCBBFEBB-6F0C-49C0-B494-038C9243EFF2}" srcId="{984116C9-7CB8-4743-8FBA-68A8BA0D0389}" destId="{0116648D-1B45-4CBD-B700-8E678D82793D}" srcOrd="10" destOrd="0" parTransId="{BC93E91D-9BE7-4593-92CA-71951E6FF340}" sibTransId="{D462F6C0-7275-46B3-B123-9B38ED781143}"/>
    <dgm:cxn modelId="{6AD206BC-C228-43D2-BEAC-4436308D3A14}" type="presOf" srcId="{8D3AC586-80D1-4C89-88BB-16D68DB19184}" destId="{11FB7C73-6081-42C7-8E15-28075061167B}" srcOrd="0" destOrd="1" presId="urn:microsoft.com/office/officeart/2005/8/layout/hList1"/>
    <dgm:cxn modelId="{844281C0-CD58-48DF-B6A0-01BBDE155E0D}" type="presOf" srcId="{F60745F1-0AFE-4BE6-A8A2-BFCD4B9C2583}" destId="{0045AAE0-9BB3-4F66-A39D-FC0233DDC39E}" srcOrd="0" destOrd="3" presId="urn:microsoft.com/office/officeart/2005/8/layout/hList1"/>
    <dgm:cxn modelId="{C20386C2-598E-40D7-B9E8-70C5EFD9A93A}" srcId="{4F795D33-588E-4F04-A4A9-549DB1C8E26C}" destId="{21C07B0F-BF9B-448B-B018-3CD000C907F2}" srcOrd="5" destOrd="0" parTransId="{47F996DF-5C3E-4339-806A-B1913E355A17}" sibTransId="{92CAF158-C2E9-436A-B431-C3A530E1DED0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D0609C8-F316-430C-A8C9-74290CDEA178}" srcId="{4F795D33-588E-4F04-A4A9-549DB1C8E26C}" destId="{71F22133-8125-46BA-8809-7F9E43B56983}" srcOrd="1" destOrd="0" parTransId="{49DC972D-14D0-4083-A84F-615189AFC035}" sibTransId="{57C7C0D0-5752-4E78-8D17-6FD2E3D7315D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285B88D0-A260-4479-B152-B573CF2D708E}" type="presOf" srcId="{FD10C847-D243-43C7-B02F-BF08B632A086}" destId="{34083978-5BA0-40E3-AB18-2F3A89BB9529}" srcOrd="0" destOrd="6" presId="urn:microsoft.com/office/officeart/2005/8/layout/hList1"/>
    <dgm:cxn modelId="{B39C64D3-9055-4CA1-993F-721026092020}" srcId="{4F795D33-588E-4F04-A4A9-549DB1C8E26C}" destId="{9A53F9CE-FC3B-4443-A431-B7B0EB6037A2}" srcOrd="7" destOrd="0" parTransId="{3022D553-0AA7-4067-8815-724A2537BBF1}" sibTransId="{BA277D74-BB2B-4BBC-9A96-1E2FECA1EF20}"/>
    <dgm:cxn modelId="{F96300D6-8FE6-4132-B3E5-109597021F85}" srcId="{930452E1-293A-4804-9AD2-E53B94608D56}" destId="{D48FBE61-EC12-42E4-821F-86C35376BAC9}" srcOrd="2" destOrd="0" parTransId="{449B6132-3B53-4B76-8695-A03841327208}" sibTransId="{7EFEF119-D18A-4133-8018-B9B841D01DBD}"/>
    <dgm:cxn modelId="{D99E2AE5-2BFD-479A-8B54-8107FBDB8DC3}" srcId="{984116C9-7CB8-4743-8FBA-68A8BA0D0389}" destId="{71804549-84DB-4254-8F45-10B07980E577}" srcOrd="2" destOrd="0" parTransId="{11559062-33FE-4EE4-8ACC-41F4513A56F7}" sibTransId="{8B6A4B08-44A7-4B74-9D55-5493720CE8B0}"/>
    <dgm:cxn modelId="{56019EED-5912-43E9-B743-BA477D2B0323}" srcId="{930452E1-293A-4804-9AD2-E53B94608D56}" destId="{02B9AFDC-31DB-441E-BDC9-C89BEB4F055A}" srcOrd="4" destOrd="0" parTransId="{CDC6FC78-1BF4-4637-A8CC-D8918DBFED9C}" sibTransId="{13B8E0B6-285B-4003-B1F3-840CA0851AA4}"/>
    <dgm:cxn modelId="{4DA579EE-1F9F-4DDF-B0D5-9063AF65DCB6}" srcId="{930452E1-293A-4804-9AD2-E53B94608D56}" destId="{62BF196D-6711-409F-9863-E945D370FBAE}" srcOrd="8" destOrd="0" parTransId="{1B55A650-3BC7-4B15-993A-4400E3975B5C}" sibTransId="{A1E7183F-649E-4D0A-9FA4-3DC409A6AA53}"/>
    <dgm:cxn modelId="{633420F5-F6C5-4E20-A276-A8CF4694AAF1}" srcId="{4F795D33-588E-4F04-A4A9-549DB1C8E26C}" destId="{EB2C5EC6-6F30-4CFA-BB9D-BEA7E1ACE8B5}" srcOrd="3" destOrd="0" parTransId="{A479C902-42AA-4250-8382-A47EC1334808}" sibTransId="{E4872BFA-76AA-4633-AA99-3D7D6E79DA37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D63B2CFD-B567-47CB-A774-80E4AEA8D96E}" srcId="{4F795D33-588E-4F04-A4A9-549DB1C8E26C}" destId="{412E7478-CE10-44A3-AC3A-78A2C36DA291}" srcOrd="2" destOrd="0" parTransId="{3219B412-8136-4376-88AE-1E5A25B5B90A}" sibTransId="{AF780CE8-B978-4F0D-A508-F980920CD1F0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472216"/>
        <a:ext cx="2515341" cy="547200"/>
      </dsp:txXfrm>
    </dsp:sp>
    <dsp:sp modelId="{0045AAE0-9BB3-4F66-A39D-FC0233DDC39E}">
      <dsp:nvSpPr>
        <dsp:cNvPr id="0" name=""/>
        <dsp:cNvSpPr/>
      </dsp:nvSpPr>
      <dsp:spPr>
        <a:xfrm>
          <a:off x="257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Retail Salesperson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Waiter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Cashier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Fast Food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Housekeeper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Restaurant Host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Hand Packer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Bartender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Dishwasher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Dining Attendant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579" y="1019416"/>
        <a:ext cx="2515341" cy="3879028"/>
      </dsp:txXfrm>
    </dsp:sp>
    <dsp:sp modelId="{1A385492-E76F-4B22-9064-58D648E04DA7}">
      <dsp:nvSpPr>
        <dsp:cNvPr id="0" name=""/>
        <dsp:cNvSpPr/>
      </dsp:nvSpPr>
      <dsp:spPr>
        <a:xfrm>
          <a:off x="2870069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472216"/>
        <a:ext cx="2515341" cy="547200"/>
      </dsp:txXfrm>
    </dsp:sp>
    <dsp:sp modelId="{11FB7C73-6081-42C7-8E15-28075061167B}">
      <dsp:nvSpPr>
        <dsp:cNvPr id="0" name=""/>
        <dsp:cNvSpPr/>
      </dsp:nvSpPr>
      <dsp:spPr>
        <a:xfrm>
          <a:off x="2870069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Stocker</a:t>
          </a:r>
          <a:endParaRPr lang="en-US" sz="1900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Cook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Landscaper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Customer Service Rep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Medical 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Personal Care Aide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Nursing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Food Prep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Janitor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>
              <a:latin typeface="Tw Cen MT" panose="020B0602020104020603" pitchFamily="34" charset="0"/>
            </a:rPr>
            <a:t>Receptionist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2870069" y="1019416"/>
        <a:ext cx="2515341" cy="3879028"/>
      </dsp:txXfrm>
    </dsp:sp>
    <dsp:sp modelId="{528B556C-5429-4133-8BB3-15AEA9F447C7}">
      <dsp:nvSpPr>
        <dsp:cNvPr id="0" name=""/>
        <dsp:cNvSpPr/>
      </dsp:nvSpPr>
      <dsp:spPr>
        <a:xfrm>
          <a:off x="5737558" y="472216"/>
          <a:ext cx="2515341" cy="5472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472216"/>
        <a:ext cx="2515341" cy="547200"/>
      </dsp:txXfrm>
    </dsp:sp>
    <dsp:sp modelId="{34083978-5BA0-40E3-AB18-2F3A89BB9529}">
      <dsp:nvSpPr>
        <dsp:cNvPr id="0" name=""/>
        <dsp:cNvSpPr/>
      </dsp:nvSpPr>
      <dsp:spPr>
        <a:xfrm>
          <a:off x="5737558" y="1019416"/>
          <a:ext cx="2515341" cy="387902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1" i="0" u="none" kern="1200" dirty="0">
              <a:latin typeface="Tw Cen MT" panose="020B0602020104020603" pitchFamily="34" charset="0"/>
            </a:rPr>
            <a:t>Median, all occupations</a:t>
          </a:r>
          <a:endParaRPr lang="en-US" sz="1900" b="1" kern="1200" dirty="0">
            <a:latin typeface="Tw Cen MT" panose="020B0602020104020603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Heavy Truck Driver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Office Clerk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Medical Asst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Bookkeeper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Equipment Operator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1900" b="0" i="0" u="none" kern="1200" dirty="0">
              <a:latin typeface="Tw Cen MT" panose="020B0602020104020603" pitchFamily="34" charset="0"/>
            </a:rPr>
            <a:t>Secretary</a:t>
          </a:r>
        </a:p>
        <a:p>
          <a:pPr marL="171450" lvl="1" indent="-171450" algn="l" defTabSz="84455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1900" b="0" i="0" u="none" kern="1200" dirty="0">
            <a:latin typeface="Tw Cen MT" panose="020B0602020104020603" pitchFamily="34" charset="0"/>
          </a:endParaRPr>
        </a:p>
      </dsp:txBody>
      <dsp:txXfrm>
        <a:off x="5737558" y="1019416"/>
        <a:ext cx="2515341" cy="38790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Sumter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Sumter County home prices historically have been less volatile than statewide prices but have risen recently.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Sumter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927715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Sumter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4FE7405-0A3B-4EC9-85E0-7248862A39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546328"/>
              </p:ext>
            </p:extLst>
          </p:nvPr>
        </p:nvGraphicFramePr>
        <p:xfrm>
          <a:off x="626496" y="1199526"/>
          <a:ext cx="7104888" cy="4458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Sumter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10466987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$33,450-$47,800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$896-$1,243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$53,520-$76,480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$1,434-$1,989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$80,280-$114,720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$39-$55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$2,151-$2,983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Sumter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Sumter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1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Sumter County housing wage: $21.02/hour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2023: $1,093/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Sumter County, 2023: $22.04/hour. A full-time, year-round worker with this wage can afford $1,146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07728655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Sumter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Sumter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2455" y="3835183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1871" y="1955596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336481"/>
              </p:ext>
            </p:extLst>
          </p:nvPr>
        </p:nvGraphicFramePr>
        <p:xfrm>
          <a:off x="519952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46684</TotalTime>
  <Words>694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Sumter County home prices historically have been less volatile than statewide prices but have risen recently.</vt:lpstr>
      <vt:lpstr>Affordable Housing Terminology</vt:lpstr>
      <vt:lpstr>2025 Sumter County Income (% AMI) and Housing Cost Limits</vt:lpstr>
      <vt:lpstr>Very low-income owners make up the largest group of cost-burdened households in Sumter County.</vt:lpstr>
      <vt:lpstr>Housing costs outpace wages for many occupations. </vt:lpstr>
      <vt:lpstr>How much can workers afford to pay for housing each month?</vt:lpstr>
      <vt:lpstr>Evictions &amp; foreclosures fell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2025-10-02T19:54:47Z</dcterms:modified>
</cp:coreProperties>
</file>