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4"/>
  </p:notesMasterIdLst>
  <p:sldIdLst>
    <p:sldId id="257" r:id="rId5"/>
    <p:sldId id="289" r:id="rId6"/>
    <p:sldId id="285" r:id="rId7"/>
    <p:sldId id="297" r:id="rId8"/>
    <p:sldId id="298" r:id="rId9"/>
    <p:sldId id="278" r:id="rId10"/>
    <p:sldId id="296" r:id="rId11"/>
    <p:sldId id="291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720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46965186151055"/>
          <c:y val="4.5440233360499072E-2"/>
          <c:w val="0.86251256622199524"/>
          <c:h val="0.87384951576274728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'st Lucie'!$Q$13:$Q$33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'st Lucie'!$R$13:$R$33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7E8-4F65-9C59-549E571EB283}"/>
            </c:ext>
          </c:extLst>
        </c:ser>
        <c:ser>
          <c:idx val="0"/>
          <c:order val="1"/>
          <c:tx>
            <c:v>St. Lucie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'st Lucie'!$Q$13:$Q$33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'st Lucie'!$S$13:$S$33</c:f>
              <c:numCache>
                <c:formatCode>"$"#,##0</c:formatCode>
                <c:ptCount val="21"/>
                <c:pt idx="0">
                  <c:v>230138.15215000001</c:v>
                </c:pt>
                <c:pt idx="1">
                  <c:v>280451.08520999999</c:v>
                </c:pt>
                <c:pt idx="2">
                  <c:v>359819.76455000002</c:v>
                </c:pt>
                <c:pt idx="3">
                  <c:v>374868.79966999998</c:v>
                </c:pt>
                <c:pt idx="4">
                  <c:v>335922.38296000002</c:v>
                </c:pt>
                <c:pt idx="5">
                  <c:v>208217.37109</c:v>
                </c:pt>
                <c:pt idx="6">
                  <c:v>169454.54543999999</c:v>
                </c:pt>
                <c:pt idx="7">
                  <c:v>148602.9344</c:v>
                </c:pt>
                <c:pt idx="8">
                  <c:v>141416.18495</c:v>
                </c:pt>
                <c:pt idx="9">
                  <c:v>145117.59581</c:v>
                </c:pt>
                <c:pt idx="10">
                  <c:v>163150</c:v>
                </c:pt>
                <c:pt idx="11">
                  <c:v>189776.38354000001</c:v>
                </c:pt>
                <c:pt idx="12">
                  <c:v>215991.98316999999</c:v>
                </c:pt>
                <c:pt idx="13">
                  <c:v>252416.6666</c:v>
                </c:pt>
                <c:pt idx="14">
                  <c:v>262179.66126999998</c:v>
                </c:pt>
                <c:pt idx="15">
                  <c:v>271898.28758</c:v>
                </c:pt>
                <c:pt idx="16">
                  <c:v>284183.45718999999</c:v>
                </c:pt>
                <c:pt idx="17">
                  <c:v>303134.08045000001</c:v>
                </c:pt>
                <c:pt idx="18">
                  <c:v>341405.18446000002</c:v>
                </c:pt>
                <c:pt idx="19">
                  <c:v>396760.71055000002</c:v>
                </c:pt>
                <c:pt idx="20">
                  <c:v>379900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67E8-4F65-9C59-549E571EB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AF91F3-A959-47EE-8329-6B6A0C9E095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755C3EFD-7624-4B35-B5C6-F1CF2FA2A3F6}" type="parTrans" cxnId="{0B4DEC31-8553-483D-A216-D31B02FBFE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39DCC0D-41BF-4E2E-89AA-174A171E5320}" type="sibTrans" cxnId="{0B4DEC31-8553-483D-A216-D31B02FBFE5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400898-6B73-4775-A0AC-7FBE9877BED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Correctional Officers</a:t>
          </a:r>
          <a:endParaRPr lang="en-US">
            <a:latin typeface="Tw Cen MT" panose="020B0602020104020603" pitchFamily="34" charset="0"/>
          </a:endParaRPr>
        </a:p>
      </dgm:t>
    </dgm:pt>
    <dgm:pt modelId="{495EECBA-4B64-4B06-9EED-00C65E138CBF}" type="parTrans" cxnId="{14EADD7C-4149-418F-A3A0-517810077C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2D732AE-3983-496C-A2B3-36116EB1116D}" type="sibTrans" cxnId="{14EADD7C-4149-418F-A3A0-517810077CA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5AF94EF-C724-435E-AA09-DB164DD0E6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FC1CC17E-9645-4B63-B9E9-26A8330258A6}" type="parTrans" cxnId="{6EF1A647-3891-48C1-90AE-FB8175AA4D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FBF32E-4FB5-43A2-A72D-7D4BD79904DF}" type="sibTrans" cxnId="{6EF1A647-3891-48C1-90AE-FB8175AA4D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3E2F388-6A71-42F9-832B-7C05F084CCA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D6D6FAC3-6A39-4A0B-B3B7-82D3E26FBCF8}" type="parTrans" cxnId="{E3899DFB-B94B-49B0-B129-BCF932E4F0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A4A2F8A-E948-44C2-B931-7FAE827AA970}" type="sibTrans" cxnId="{E3899DFB-B94B-49B0-B129-BCF932E4F04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33C664-B120-47C7-B433-CA7E25591EC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9D6BD02B-4FB0-497D-8F6E-6427FEB682C6}" type="parTrans" cxnId="{9ED0F5A0-2A2C-4B95-A10D-48C7887859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B9F82DA-25E4-4709-B7CA-7CE0F3153E6C}" type="sibTrans" cxnId="{9ED0F5A0-2A2C-4B95-A10D-48C78878592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5ADD58C-12BB-4D77-8FEE-B26C2BB304B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CECEC021-0E0D-467D-B333-87440A35D238}" type="parTrans" cxnId="{2E526FD3-5039-4229-8D61-88AC537A9FD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02555F-32B6-4837-A9DD-13B5D75FC1A6}" type="sibTrans" cxnId="{2E526FD3-5039-4229-8D61-88AC537A9FD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457CEB0-F4BC-428E-8795-D04FC7B0E60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8674335D-CE41-4182-8682-078B7B7D3D5F}" type="parTrans" cxnId="{54726866-978F-4E4F-AD56-029C3A66040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25C150-5731-43EE-85D2-A214FFC51C05}" type="sibTrans" cxnId="{54726866-978F-4E4F-AD56-029C3A66040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4E60479-8014-465A-B504-BFEB761EA32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41AF3009-578C-4277-8674-0A225E19DB28}" type="parTrans" cxnId="{BF81F1C0-422D-46C1-8FA3-6B2D9C761C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41B474-DC26-4A73-882A-F40CA4FFF0E4}" type="sibTrans" cxnId="{BF81F1C0-422D-46C1-8FA3-6B2D9C761C6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F21DEF-AE68-4178-B32B-C102CEC947D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3B847A0E-598C-4BB5-9B20-6F555A5ABC65}" type="parTrans" cxnId="{9D93F487-662A-47EC-8B3D-6D550C9B9EE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31DE5C-2003-47C8-A999-7B118EC1B2EE}" type="sibTrans" cxnId="{9D93F487-662A-47EC-8B3D-6D550C9B9EE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D41D664-4DE6-4341-9ED4-EF2C18A8329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296E17A4-05D4-44D4-AD1D-9476FF5616FF}" type="parTrans" cxnId="{44099989-91B6-4778-A98D-B01681321B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B7BD917-33B5-4F77-9886-FB7AC6621603}" type="sibTrans" cxnId="{44099989-91B6-4778-A98D-B01681321BF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07CD82-EF97-4AE4-A9C9-EC7183D7AB3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Farmworkers</a:t>
          </a:r>
          <a:endParaRPr lang="en-US">
            <a:latin typeface="Tw Cen MT" panose="020B0602020104020603" pitchFamily="34" charset="0"/>
          </a:endParaRPr>
        </a:p>
      </dgm:t>
    </dgm:pt>
    <dgm:pt modelId="{9F86DD8B-0B56-4166-A59A-931965A7E9D0}" type="parTrans" cxnId="{B83EAEC8-BC98-40A3-8DC0-5BE414B073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718D306-D180-4B9C-82E3-1B77F862FA40}" type="sibTrans" cxnId="{B83EAEC8-BC98-40A3-8DC0-5BE414B0730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6381D99-8970-4B33-B42B-FDAB2070DC2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A54528ED-18B6-4E48-8C4E-741456A96EB5}" type="parTrans" cxnId="{F19CDFBE-E8CF-4156-A7AE-96B6F52C70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A68F7E3-3172-4EE2-BC8F-B977E78DA115}" type="sibTrans" cxnId="{F19CDFBE-E8CF-4156-A7AE-96B6F52C70C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E887DB-A6F4-4CAF-88BD-8C9B0A11B84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60703910-8E41-4BD9-88A7-A188A3F1201F}" type="parTrans" cxnId="{9D25A6E3-3619-4E62-A713-83153607F8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7F940D-C45F-47BE-A441-28253DE69818}" type="sibTrans" cxnId="{9D25A6E3-3619-4E62-A713-83153607F87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21823C-3DDD-4FCE-A514-717E22CFE13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470C111A-9F2E-4818-98AF-2DA515ACA85D}" type="parTrans" cxnId="{AD8902F2-BB3A-4B65-9D9A-95A2A66D58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C74248-3273-41AA-B3C1-954517F32FD5}" type="sibTrans" cxnId="{AD8902F2-BB3A-4B65-9D9A-95A2A66D58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D27A3DC-F5AC-44FF-B2B8-19CD30A0208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2C285B76-69F0-4171-95D5-B9DA13779CEE}" type="parTrans" cxnId="{9DF21D9B-E6ED-4C89-9D85-E304C9EF9AD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DBA7D44-A68A-4B2E-8C37-0A6ACAB6BA2E}" type="sibTrans" cxnId="{9DF21D9B-E6ED-4C89-9D85-E304C9EF9AD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B5668B-7287-4C33-A8C3-F5ED5C7C27C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267FED72-5E0C-4756-A819-37775F506665}" type="parTrans" cxnId="{8361FCD0-2B1A-4711-A711-D83E5070DE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D783BE0-3B94-47CA-9663-F365739A55BF}" type="sibTrans" cxnId="{8361FCD0-2B1A-4711-A711-D83E5070DE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CFD7C70-0C70-4A95-BF9C-268DC73D49E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00E541C3-B15D-45B0-AABD-2EF6BAC55D88}" type="parTrans" cxnId="{999A5EBC-0BAD-4DA9-A7B4-CAF9F7E131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4D3DB5-F779-4140-9516-93981F0A18D2}" type="sibTrans" cxnId="{999A5EBC-0BAD-4DA9-A7B4-CAF9F7E131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6DB1DD-AA36-40EC-9ED2-8447F254802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77E83606-3C2B-44AB-ACC4-E47BF01D017F}" type="parTrans" cxnId="{0055E39B-5146-4C6F-9827-C8A81D137DB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D06723-79AD-43DF-B032-22AF1E01D6DE}" type="sibTrans" cxnId="{0055E39B-5146-4C6F-9827-C8A81D137DB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A8E90D-E1E0-43AB-A088-C9E9F5E1B3D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272164FB-4D89-4284-9BF2-B204E019474B}" type="parTrans" cxnId="{A9935759-DF18-40D2-8919-B28C84B3B9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88ECC18-BAA9-421D-8649-87EC5B05439E}" type="sibTrans" cxnId="{A9935759-DF18-40D2-8919-B28C84B3B98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AF4B806-E799-4DC0-A423-2E74D71DE689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12692646-5C91-483C-8662-3FBE1D9DA705}" type="parTrans" cxnId="{60FDF066-530B-4796-9594-A1E33DDB79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3D24168-B673-4DE7-82F2-28CAE72FE609}" type="sibTrans" cxnId="{60FDF066-530B-4796-9594-A1E33DDB79D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9131F07-294C-4AE9-9910-9AEC57DB3DE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4E9B54C0-7FEA-4CDC-BFE7-7A250C794022}" type="parTrans" cxnId="{4F38E3B0-9C0E-45A6-90A9-BCA37EAAF5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5FDF15F-DC8D-4727-A159-A73572010D38}" type="sibTrans" cxnId="{4F38E3B0-9C0E-45A6-90A9-BCA37EAAF51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F70D0B2-4893-4072-8486-391EB9F05B4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D0776CE5-2AB0-4CBE-A91D-87930CB746EB}" type="parTrans" cxnId="{A8E21B84-5ABB-474F-B255-A09B42914A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253CA25-2443-411C-BEF5-C700AA93A761}" type="sibTrans" cxnId="{A8E21B84-5ABB-474F-B255-A09B42914A8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555298-2020-452C-B506-44F0A9B7FB4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684EA87D-C9AD-44A4-B5A7-295BE3EC0510}" type="parTrans" cxnId="{0E2BF807-E07C-432D-B54F-EF4D4E7856F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C010B89-C21A-49AA-B48C-5888B80AF943}" type="sibTrans" cxnId="{0E2BF807-E07C-432D-B54F-EF4D4E7856F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285588-99A1-436E-B5E9-6FFE42DA0F8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8DD695DA-9B12-42F5-9F0B-992A2717CEDA}" type="parTrans" cxnId="{DBAB23E2-34A5-4270-81FF-F90F5B3527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1963BC-1664-4E88-8867-0799EF3F2A09}" type="sibTrans" cxnId="{DBAB23E2-34A5-4270-81FF-F90F5B35278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90DEC0D-4F86-475B-8302-B543E96D5B3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02A52F94-B1AC-42E0-B44D-E1FB75A48AD8}" type="parTrans" cxnId="{04802715-140F-45B8-9194-407D87BC2D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9772CB-0755-4B43-A742-E4EAE346CF40}" type="sibTrans" cxnId="{04802715-140F-45B8-9194-407D87BC2DE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C1A04A0-8DD6-4052-9F92-351FE42818E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D40990F5-2723-43DB-BABE-6B1F56341D8A}" type="parTrans" cxnId="{6B866D75-9861-4716-AB13-3C0C0117CD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FA122FC-B3ED-494B-9CEA-0E219C2EFA25}" type="sibTrans" cxnId="{6B866D75-9861-4716-AB13-3C0C0117CD8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FE9D961-4A96-4C4D-A1AC-508EBFFEA45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0F8D2A91-BF70-497C-A77B-8060B8C56443}" type="parTrans" cxnId="{46417051-4D7C-43A4-9FC4-4795EB9E5F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24F4AE6-84CC-4014-8212-53E530F51068}" type="sibTrans" cxnId="{46417051-4D7C-43A4-9FC4-4795EB9E5FA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54DCAC5-198E-4C25-8C60-4AC4FC07295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1FB9BFD3-0EB0-4120-8426-2187F3A70B43}" type="parTrans" cxnId="{89F9B13A-3269-4A31-8522-EDC0A21EC4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D1D201-B0EF-4E24-9BDC-A0459114DC50}" type="sibTrans" cxnId="{89F9B13A-3269-4A31-8522-EDC0A21EC43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255C64-01EC-4F15-BA01-13BA50F4C8C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6A903137-2A82-4A2D-828D-8DCD69C0725B}" type="parTrans" cxnId="{7D2C34EC-0C19-4426-A0FD-A9EC8C00CB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D38D483-D6F5-439A-92F0-C60E00F8C938}" type="sibTrans" cxnId="{7D2C34EC-0C19-4426-A0FD-A9EC8C00CB0D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5F49A5C-FAFE-4372-BB73-53174C41220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06074F43-3403-463F-8153-90E0CE703707}" type="parTrans" cxnId="{6AC31A94-A7B6-4B2B-AFF9-3547246464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6328EC-FA86-4E86-A13E-55D18927224D}" type="sibTrans" cxnId="{6AC31A94-A7B6-4B2B-AFF9-3547246464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1435A18-D681-4827-A55C-4F07FA91D6B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549F8323-6375-42BC-BE5C-2CD83F829525}" type="parTrans" cxnId="{2BFDA730-9C36-4FC8-B221-E2582AFE2E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14D6FD2-4AE7-44F8-8865-49A4F24C9817}" type="sibTrans" cxnId="{2BFDA730-9C36-4FC8-B221-E2582AFE2EA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98D10BF-EF4C-4C32-AC76-B631AEE323A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538F0F6F-26CD-486A-BC25-D879E728F36B}" type="parTrans" cxnId="{61160055-E7E2-4734-B882-07D46C1B99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A358EC5-91DA-4AFA-80D4-0FD1A01545F1}" type="sibTrans" cxnId="{61160055-E7E2-4734-B882-07D46C1B993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82AEDD1-9A57-4960-A45D-C214A9AAAC6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6AD8A431-8CCD-47F4-96AD-09AD45EA3FDB}" type="parTrans" cxnId="{441F8A67-E9BE-444E-858A-CB4AD933852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5536A5A-BFAE-4C3C-9423-4DD52147217A}" type="sibTrans" cxnId="{441F8A67-E9BE-444E-858A-CB4AD9338522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C18BFD4-D692-4078-BE95-EB867C87A03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B9AE5598-30A2-4F1B-AD1A-7FA588DBAAF2}" type="parTrans" cxnId="{BC3F1C2C-D88B-42F8-B438-B56FFCC5C1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A33F47-7D28-4228-B0F6-DC6D61C4AD1B}" type="sibTrans" cxnId="{BC3F1C2C-D88B-42F8-B438-B56FFCC5C1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9F9B3D7-40A8-4097-A61D-15CBA1755F2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C49A2C13-51F5-4A60-9522-948443B37359}" type="parTrans" cxnId="{3592EC26-563E-4C51-AA9D-559F951E949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3F85C4C-F777-4E88-A2B4-EE4A9268BFDC}" type="sibTrans" cxnId="{3592EC26-563E-4C51-AA9D-559F951E949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F686932-F2CE-4E96-9DF0-603BB1D48DAF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923D6C11-F253-4112-B9DE-193065E10657}" type="parTrans" cxnId="{7004987B-6BD8-43D6-A995-E1337226E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9381D6-272D-4AFD-8473-6C10FD1661C8}" type="sibTrans" cxnId="{7004987B-6BD8-43D6-A995-E1337226E35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0E2BF807-E07C-432D-B54F-EF4D4E7856F6}" srcId="{984116C9-7CB8-4743-8FBA-68A8BA0D0389}" destId="{82555298-2020-452C-B506-44F0A9B7FB45}" srcOrd="16" destOrd="0" parTransId="{684EA87D-C9AD-44A4-B5A7-295BE3EC0510}" sibTransId="{4C010B89-C21A-49AA-B48C-5888B80AF943}"/>
    <dgm:cxn modelId="{04802715-140F-45B8-9194-407D87BC2DE7}" srcId="{930452E1-293A-4804-9AD2-E53B94608D56}" destId="{890DEC0D-4F86-475B-8302-B543E96D5B3C}" srcOrd="2" destOrd="0" parTransId="{02A52F94-B1AC-42E0-B44D-E1FB75A48AD8}" sibTransId="{359772CB-0755-4B43-A742-E4EAE346CF40}"/>
    <dgm:cxn modelId="{AF979C24-CD7F-47DF-9027-5BF4C26AD9AB}" type="presOf" srcId="{CF686932-F2CE-4E96-9DF0-603BB1D48DAF}" destId="{11FB7C73-6081-42C7-8E15-28075061167B}" srcOrd="0" destOrd="13" presId="urn:microsoft.com/office/officeart/2005/8/layout/hList1"/>
    <dgm:cxn modelId="{3592EC26-563E-4C51-AA9D-559F951E9494}" srcId="{930452E1-293A-4804-9AD2-E53B94608D56}" destId="{79F9B3D7-40A8-4097-A61D-15CBA1755F2E}" srcOrd="12" destOrd="0" parTransId="{C49A2C13-51F5-4A60-9522-948443B37359}" sibTransId="{A3F85C4C-F777-4E88-A2B4-EE4A9268BFDC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BC3F1C2C-D88B-42F8-B438-B56FFCC5C1EE}" srcId="{930452E1-293A-4804-9AD2-E53B94608D56}" destId="{7C18BFD4-D692-4078-BE95-EB867C87A033}" srcOrd="11" destOrd="0" parTransId="{B9AE5598-30A2-4F1B-AD1A-7FA588DBAAF2}" sibTransId="{2AA33F47-7D28-4228-B0F6-DC6D61C4AD1B}"/>
    <dgm:cxn modelId="{755C4F2E-BC71-4881-936B-223C58D52F4E}" type="presOf" srcId="{DEE887DB-A6F4-4CAF-88BD-8C9B0A11B847}" destId="{0045AAE0-9BB3-4F66-A39D-FC0233DDC39E}" srcOrd="0" destOrd="6" presId="urn:microsoft.com/office/officeart/2005/8/layout/hList1"/>
    <dgm:cxn modelId="{2BFDA730-9C36-4FC8-B221-E2582AFE2EAA}" srcId="{930452E1-293A-4804-9AD2-E53B94608D56}" destId="{91435A18-D681-4827-A55C-4F07FA91D6B4}" srcOrd="8" destOrd="0" parTransId="{549F8323-6375-42BC-BE5C-2CD83F829525}" sibTransId="{D14D6FD2-4AE7-44F8-8865-49A4F24C9817}"/>
    <dgm:cxn modelId="{0B4DEC31-8553-483D-A216-D31B02FBFE50}" srcId="{4F795D33-588E-4F04-A4A9-549DB1C8E26C}" destId="{56AF91F3-A959-47EE-8329-6B6A0C9E095A}" srcOrd="1" destOrd="0" parTransId="{755C3EFD-7624-4B35-B5C6-F1CF2FA2A3F6}" sibTransId="{439DCC0D-41BF-4E2E-89AA-174A171E5320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89F9B13A-3269-4A31-8522-EDC0A21EC434}" srcId="{930452E1-293A-4804-9AD2-E53B94608D56}" destId="{854DCAC5-198E-4C25-8C60-4AC4FC072955}" srcOrd="5" destOrd="0" parTransId="{1FB9BFD3-0EB0-4120-8426-2187F3A70B43}" sibTransId="{39D1D201-B0EF-4E24-9BDC-A0459114DC50}"/>
    <dgm:cxn modelId="{21BB533D-A383-43AC-8272-9F90C526C089}" type="presOf" srcId="{C5F49A5C-FAFE-4372-BB73-53174C412204}" destId="{11FB7C73-6081-42C7-8E15-28075061167B}" srcOrd="0" destOrd="7" presId="urn:microsoft.com/office/officeart/2005/8/layout/hList1"/>
    <dgm:cxn modelId="{94382C41-52B1-401E-8C3C-502F9B8B6B46}" type="presOf" srcId="{96F21DEF-AE68-4178-B32B-C102CEC947D4}" destId="{0045AAE0-9BB3-4F66-A39D-FC0233DDC39E}" srcOrd="0" destOrd="2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6EF1A647-3891-48C1-90AE-FB8175AA4D1F}" srcId="{4F795D33-588E-4F04-A4A9-549DB1C8E26C}" destId="{05AF94EF-C724-435E-AA09-DB164DD0E634}" srcOrd="3" destOrd="0" parTransId="{FC1CC17E-9645-4B63-B9E9-26A8330258A6}" sibTransId="{23FBF32E-4FB5-43A2-A72D-7D4BD79904DF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FE6D104F-264B-4477-A927-8E78B09D484D}" type="presOf" srcId="{26381D99-8970-4B33-B42B-FDAB2070DC20}" destId="{0045AAE0-9BB3-4F66-A39D-FC0233DDC39E}" srcOrd="0" destOrd="5" presId="urn:microsoft.com/office/officeart/2005/8/layout/hList1"/>
    <dgm:cxn modelId="{46417051-4D7C-43A4-9FC4-4795EB9E5FAB}" srcId="{930452E1-293A-4804-9AD2-E53B94608D56}" destId="{8FE9D961-4A96-4C4D-A1AC-508EBFFEA452}" srcOrd="4" destOrd="0" parTransId="{0F8D2A91-BF70-497C-A77B-8060B8C56443}" sibTransId="{024F4AE6-84CC-4014-8212-53E530F51068}"/>
    <dgm:cxn modelId="{90D80253-FAC1-4CCD-AABB-0268431E567A}" type="presOf" srcId="{7CFD7C70-0C70-4A95-BF9C-268DC73D49E0}" destId="{0045AAE0-9BB3-4F66-A39D-FC0233DDC39E}" srcOrd="0" destOrd="10" presId="urn:microsoft.com/office/officeart/2005/8/layout/hList1"/>
    <dgm:cxn modelId="{61160055-E7E2-4734-B882-07D46C1B9933}" srcId="{930452E1-293A-4804-9AD2-E53B94608D56}" destId="{E98D10BF-EF4C-4C32-AC76-B631AEE323AC}" srcOrd="9" destOrd="0" parTransId="{538F0F6F-26CD-486A-BC25-D879E728F36B}" sibTransId="{FA358EC5-91DA-4AFA-80D4-0FD1A01545F1}"/>
    <dgm:cxn modelId="{F44F3B55-5F44-4197-8723-034C0DFDADC5}" type="presOf" srcId="{96255C64-01EC-4F15-BA01-13BA50F4C8CB}" destId="{11FB7C73-6081-42C7-8E15-28075061167B}" srcOrd="0" destOrd="6" presId="urn:microsoft.com/office/officeart/2005/8/layout/hList1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A9935759-DF18-40D2-8919-B28C84B3B988}" srcId="{984116C9-7CB8-4743-8FBA-68A8BA0D0389}" destId="{4FA8E90D-E1E0-43AB-A088-C9E9F5E1B3DD}" srcOrd="12" destOrd="0" parTransId="{272164FB-4D89-4284-9BF2-B204E019474B}" sibTransId="{C88ECC18-BAA9-421D-8649-87EC5B05439E}"/>
    <dgm:cxn modelId="{C90C245C-D7FD-49AE-9B7B-BDEF0E6CBEDA}" type="presOf" srcId="{1C285588-99A1-436E-B5E9-6FFE42DA0F82}" destId="{11FB7C73-6081-42C7-8E15-28075061167B}" srcOrd="0" destOrd="1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A179C45F-39E2-437D-ABBC-5B7699CCCC35}" type="presOf" srcId="{854DCAC5-198E-4C25-8C60-4AC4FC072955}" destId="{11FB7C73-6081-42C7-8E15-28075061167B}" srcOrd="0" destOrd="5" presId="urn:microsoft.com/office/officeart/2005/8/layout/hList1"/>
    <dgm:cxn modelId="{E2004A66-9D3F-47D3-9FA9-79B7D8B873B4}" type="presOf" srcId="{F5400898-6B73-4775-A0AC-7FBE9877BEDD}" destId="{34083978-5BA0-40E3-AB18-2F3A89BB9529}" srcOrd="0" destOrd="2" presId="urn:microsoft.com/office/officeart/2005/8/layout/hList1"/>
    <dgm:cxn modelId="{54726866-978F-4E4F-AD56-029C3A660408}" srcId="{4F795D33-588E-4F04-A4A9-549DB1C8E26C}" destId="{1457CEB0-F4BC-428E-8795-D04FC7B0E609}" srcOrd="7" destOrd="0" parTransId="{8674335D-CE41-4182-8682-078B7B7D3D5F}" sibTransId="{5F25C150-5731-43EE-85D2-A214FFC51C05}"/>
    <dgm:cxn modelId="{60FDF066-530B-4796-9594-A1E33DDB79D1}" srcId="{984116C9-7CB8-4743-8FBA-68A8BA0D0389}" destId="{6AF4B806-E799-4DC0-A423-2E74D71DE689}" srcOrd="13" destOrd="0" parTransId="{12692646-5C91-483C-8662-3FBE1D9DA705}" sibTransId="{D3D24168-B673-4DE7-82F2-28CAE72FE609}"/>
    <dgm:cxn modelId="{441F8A67-E9BE-444E-858A-CB4AD9338522}" srcId="{930452E1-293A-4804-9AD2-E53B94608D56}" destId="{682AEDD1-9A57-4960-A45D-C214A9AAAC6F}" srcOrd="10" destOrd="0" parTransId="{6AD8A431-8CCD-47F4-96AD-09AD45EA3FDB}" sibTransId="{95536A5A-BFAE-4C3C-9423-4DD52147217A}"/>
    <dgm:cxn modelId="{171D0768-50AC-4085-9397-575B04DA8528}" type="presOf" srcId="{9A07CD82-EF97-4AE4-A9C9-EC7183D7AB31}" destId="{0045AAE0-9BB3-4F66-A39D-FC0233DDC39E}" srcOrd="0" destOrd="4" presId="urn:microsoft.com/office/officeart/2005/8/layout/hList1"/>
    <dgm:cxn modelId="{7CD9906F-88B1-490B-A17B-3FA09B77E656}" type="presOf" srcId="{23E2F388-6A71-42F9-832B-7C05F084CCAF}" destId="{34083978-5BA0-40E3-AB18-2F3A89BB9529}" srcOrd="0" destOrd="4" presId="urn:microsoft.com/office/officeart/2005/8/layout/hList1"/>
    <dgm:cxn modelId="{6B866D75-9861-4716-AB13-3C0C0117CD83}" srcId="{930452E1-293A-4804-9AD2-E53B94608D56}" destId="{BC1A04A0-8DD6-4052-9F92-351FE42818EF}" srcOrd="3" destOrd="0" parTransId="{D40990F5-2723-43DB-BABE-6B1F56341D8A}" sibTransId="{6FA122FC-B3ED-494B-9CEA-0E219C2EFA25}"/>
    <dgm:cxn modelId="{5E904677-BC02-482F-8BFA-E9B0A715D2B9}" type="presOf" srcId="{E98D10BF-EF4C-4C32-AC76-B631AEE323AC}" destId="{11FB7C73-6081-42C7-8E15-28075061167B}" srcOrd="0" destOrd="9" presId="urn:microsoft.com/office/officeart/2005/8/layout/hList1"/>
    <dgm:cxn modelId="{7004987B-6BD8-43D6-A995-E1337226E357}" srcId="{930452E1-293A-4804-9AD2-E53B94608D56}" destId="{CF686932-F2CE-4E96-9DF0-603BB1D48DAF}" srcOrd="13" destOrd="0" parTransId="{923D6C11-F253-4112-B9DE-193065E10657}" sibTransId="{DE9381D6-272D-4AFD-8473-6C10FD1661C8}"/>
    <dgm:cxn modelId="{D5A7FF7B-40AF-4696-8F5A-082566D3B27F}" type="presOf" srcId="{4033C664-B120-47C7-B433-CA7E25591ECE}" destId="{34083978-5BA0-40E3-AB18-2F3A89BB9529}" srcOrd="0" destOrd="5" presId="urn:microsoft.com/office/officeart/2005/8/layout/hList1"/>
    <dgm:cxn modelId="{14EADD7C-4149-418F-A3A0-517810077CA8}" srcId="{4F795D33-588E-4F04-A4A9-549DB1C8E26C}" destId="{F5400898-6B73-4775-A0AC-7FBE9877BEDD}" srcOrd="2" destOrd="0" parTransId="{495EECBA-4B64-4B06-9EED-00C65E138CBF}" sibTransId="{B2D732AE-3983-496C-A2B3-36116EB1116D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A8E21B84-5ABB-474F-B255-A09B42914A8C}" srcId="{984116C9-7CB8-4743-8FBA-68A8BA0D0389}" destId="{7F70D0B2-4893-4072-8486-391EB9F05B48}" srcOrd="15" destOrd="0" parTransId="{D0776CE5-2AB0-4CBE-A91D-87930CB746EB}" sibTransId="{3253CA25-2443-411C-BEF5-C700AA93A761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9D93F487-662A-47EC-8B3D-6D550C9B9EE6}" srcId="{984116C9-7CB8-4743-8FBA-68A8BA0D0389}" destId="{96F21DEF-AE68-4178-B32B-C102CEC947D4}" srcOrd="2" destOrd="0" parTransId="{3B847A0E-598C-4BB5-9B20-6F555A5ABC65}" sibTransId="{2F31DE5C-2003-47C8-A999-7B118EC1B2EE}"/>
    <dgm:cxn modelId="{44099989-91B6-4778-A98D-B01681321BFA}" srcId="{984116C9-7CB8-4743-8FBA-68A8BA0D0389}" destId="{3D41D664-4DE6-4341-9ED4-EF2C18A8329A}" srcOrd="3" destOrd="0" parTransId="{296E17A4-05D4-44D4-AD1D-9476FF5616FF}" sibTransId="{8B7BD917-33B5-4F77-9886-FB7AC6621603}"/>
    <dgm:cxn modelId="{E2545193-4C9E-445C-B3C8-A9254F81D899}" type="presOf" srcId="{9D27A3DC-F5AC-44FF-B2B8-19CD30A02087}" destId="{0045AAE0-9BB3-4F66-A39D-FC0233DDC39E}" srcOrd="0" destOrd="8" presId="urn:microsoft.com/office/officeart/2005/8/layout/hList1"/>
    <dgm:cxn modelId="{6AC31A94-A7B6-4B2B-AFF9-3547246464A4}" srcId="{930452E1-293A-4804-9AD2-E53B94608D56}" destId="{C5F49A5C-FAFE-4372-BB73-53174C412204}" srcOrd="7" destOrd="0" parTransId="{06074F43-3403-463F-8153-90E0CE703707}" sibTransId="{F96328EC-FA86-4E86-A13E-55D18927224D}"/>
    <dgm:cxn modelId="{6012D197-3F48-4C4C-8533-2A43225F7737}" type="presOf" srcId="{BC1A04A0-8DD6-4052-9F92-351FE42818EF}" destId="{11FB7C73-6081-42C7-8E15-28075061167B}" srcOrd="0" destOrd="3" presId="urn:microsoft.com/office/officeart/2005/8/layout/hList1"/>
    <dgm:cxn modelId="{D2971098-DD2C-40D6-B707-1A8E722168A2}" type="presOf" srcId="{2E6DB1DD-AA36-40EC-9ED2-8447F2548028}" destId="{0045AAE0-9BB3-4F66-A39D-FC0233DDC39E}" srcOrd="0" destOrd="11" presId="urn:microsoft.com/office/officeart/2005/8/layout/hList1"/>
    <dgm:cxn modelId="{9DF21D9B-E6ED-4C89-9D85-E304C9EF9AD6}" srcId="{984116C9-7CB8-4743-8FBA-68A8BA0D0389}" destId="{9D27A3DC-F5AC-44FF-B2B8-19CD30A02087}" srcOrd="8" destOrd="0" parTransId="{2C285B76-69F0-4171-95D5-B9DA13779CEE}" sibTransId="{1DBA7D44-A68A-4B2E-8C37-0A6ACAB6BA2E}"/>
    <dgm:cxn modelId="{0055E39B-5146-4C6F-9827-C8A81D137DB8}" srcId="{984116C9-7CB8-4743-8FBA-68A8BA0D0389}" destId="{2E6DB1DD-AA36-40EC-9ED2-8447F2548028}" srcOrd="11" destOrd="0" parTransId="{77E83606-3C2B-44AB-ACC4-E47BF01D017F}" sibTransId="{A5D06723-79AD-43DF-B032-22AF1E01D6DE}"/>
    <dgm:cxn modelId="{0004FA9E-044B-45FA-AFB5-4091EFDE456D}" type="presOf" srcId="{45ADD58C-12BB-4D77-8FEE-B26C2BB304B0}" destId="{34083978-5BA0-40E3-AB18-2F3A89BB9529}" srcOrd="0" destOrd="6" presId="urn:microsoft.com/office/officeart/2005/8/layout/hList1"/>
    <dgm:cxn modelId="{9ED0F5A0-2A2C-4B95-A10D-48C78878592C}" srcId="{4F795D33-588E-4F04-A4A9-549DB1C8E26C}" destId="{4033C664-B120-47C7-B433-CA7E25591ECE}" srcOrd="5" destOrd="0" parTransId="{9D6BD02B-4FB0-497D-8F6E-6427FEB682C6}" sibTransId="{DB9F82DA-25E4-4709-B7CA-7CE0F3153E6C}"/>
    <dgm:cxn modelId="{B0D695A3-7D4B-4B26-A4D0-C5D027741A73}" type="presOf" srcId="{2521823C-3DDD-4FCE-A514-717E22CFE131}" destId="{0045AAE0-9BB3-4F66-A39D-FC0233DDC39E}" srcOrd="0" destOrd="7" presId="urn:microsoft.com/office/officeart/2005/8/layout/hList1"/>
    <dgm:cxn modelId="{1A77DCA3-6E71-4883-BADB-143E113E08D8}" type="presOf" srcId="{7C18BFD4-D692-4078-BE95-EB867C87A033}" destId="{11FB7C73-6081-42C7-8E15-28075061167B}" srcOrd="0" destOrd="11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4F38E3B0-9C0E-45A6-90A9-BCA37EAAF51F}" srcId="{984116C9-7CB8-4743-8FBA-68A8BA0D0389}" destId="{29131F07-294C-4AE9-9910-9AEC57DB3DEB}" srcOrd="14" destOrd="0" parTransId="{4E9B54C0-7FEA-4CDC-BFE7-7A250C794022}" sibTransId="{75FDF15F-DC8D-4727-A159-A73572010D38}"/>
    <dgm:cxn modelId="{4F8746B2-01F8-4505-A135-52A28CD3CF86}" type="presOf" srcId="{A3B5668B-7287-4C33-A8C3-F5ED5C7C27C7}" destId="{0045AAE0-9BB3-4F66-A39D-FC0233DDC39E}" srcOrd="0" destOrd="9" presId="urn:microsoft.com/office/officeart/2005/8/layout/hList1"/>
    <dgm:cxn modelId="{EE873AB4-7B05-4728-AE34-EAB16EB3F130}" type="presOf" srcId="{8FE9D961-4A96-4C4D-A1AC-508EBFFEA452}" destId="{11FB7C73-6081-42C7-8E15-28075061167B}" srcOrd="0" destOrd="4" presId="urn:microsoft.com/office/officeart/2005/8/layout/hList1"/>
    <dgm:cxn modelId="{999A5EBC-0BAD-4DA9-A7B4-CAF9F7E13188}" srcId="{984116C9-7CB8-4743-8FBA-68A8BA0D0389}" destId="{7CFD7C70-0C70-4A95-BF9C-268DC73D49E0}" srcOrd="10" destOrd="0" parTransId="{00E541C3-B15D-45B0-AABD-2EF6BAC55D88}" sibTransId="{754D3DB5-F779-4140-9516-93981F0A18D2}"/>
    <dgm:cxn modelId="{F19CDFBE-E8CF-4156-A7AE-96B6F52C70C2}" srcId="{984116C9-7CB8-4743-8FBA-68A8BA0D0389}" destId="{26381D99-8970-4B33-B42B-FDAB2070DC20}" srcOrd="5" destOrd="0" parTransId="{A54528ED-18B6-4E48-8C4E-741456A96EB5}" sibTransId="{7A68F7E3-3172-4EE2-BC8F-B977E78DA115}"/>
    <dgm:cxn modelId="{E61FEDC0-03AD-4753-BA54-9EA275DE208A}" type="presOf" srcId="{56AF91F3-A959-47EE-8329-6B6A0C9E095A}" destId="{34083978-5BA0-40E3-AB18-2F3A89BB9529}" srcOrd="0" destOrd="1" presId="urn:microsoft.com/office/officeart/2005/8/layout/hList1"/>
    <dgm:cxn modelId="{BF81F1C0-422D-46C1-8FA3-6B2D9C761C6B}" srcId="{984116C9-7CB8-4743-8FBA-68A8BA0D0389}" destId="{44E60479-8014-465A-B504-BFEB761EA32D}" srcOrd="1" destOrd="0" parTransId="{41AF3009-578C-4277-8674-0A225E19DB28}" sibTransId="{4041B474-DC26-4A73-882A-F40CA4FFF0E4}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8EA09C8-21AD-4B98-B20B-FD9EBFFE5191}" type="presOf" srcId="{7F70D0B2-4893-4072-8486-391EB9F05B48}" destId="{0045AAE0-9BB3-4F66-A39D-FC0233DDC39E}" srcOrd="0" destOrd="15" presId="urn:microsoft.com/office/officeart/2005/8/layout/hList1"/>
    <dgm:cxn modelId="{B83EAEC8-BC98-40A3-8DC0-5BE414B0730E}" srcId="{984116C9-7CB8-4743-8FBA-68A8BA0D0389}" destId="{9A07CD82-EF97-4AE4-A9C9-EC7183D7AB31}" srcOrd="4" destOrd="0" parTransId="{9F86DD8B-0B56-4166-A59A-931965A7E9D0}" sibTransId="{4718D306-D180-4B9C-82E3-1B77F862FA40}"/>
    <dgm:cxn modelId="{12CAC2CC-93D2-4A08-BEB8-EB1CF588253D}" type="presOf" srcId="{82555298-2020-452C-B506-44F0A9B7FB45}" destId="{0045AAE0-9BB3-4F66-A39D-FC0233DDC39E}" srcOrd="0" destOrd="16" presId="urn:microsoft.com/office/officeart/2005/8/layout/hList1"/>
    <dgm:cxn modelId="{6C97A8CE-3FFA-4D55-91FE-2DD0DE64C17A}" type="presOf" srcId="{6AF4B806-E799-4DC0-A423-2E74D71DE689}" destId="{0045AAE0-9BB3-4F66-A39D-FC0233DDC39E}" srcOrd="0" destOrd="13" presId="urn:microsoft.com/office/officeart/2005/8/layout/hList1"/>
    <dgm:cxn modelId="{8361FCD0-2B1A-4711-A711-D83E5070DE35}" srcId="{984116C9-7CB8-4743-8FBA-68A8BA0D0389}" destId="{A3B5668B-7287-4C33-A8C3-F5ED5C7C27C7}" srcOrd="9" destOrd="0" parTransId="{267FED72-5E0C-4756-A819-37775F506665}" sibTransId="{ED783BE0-3B94-47CA-9663-F365739A55BF}"/>
    <dgm:cxn modelId="{F37147D3-DAF5-4AAB-A59E-A3D8259DB438}" type="presOf" srcId="{44E60479-8014-465A-B504-BFEB761EA32D}" destId="{0045AAE0-9BB3-4F66-A39D-FC0233DDC39E}" srcOrd="0" destOrd="1" presId="urn:microsoft.com/office/officeart/2005/8/layout/hList1"/>
    <dgm:cxn modelId="{2E526FD3-5039-4229-8D61-88AC537A9FDA}" srcId="{4F795D33-588E-4F04-A4A9-549DB1C8E26C}" destId="{45ADD58C-12BB-4D77-8FEE-B26C2BB304B0}" srcOrd="6" destOrd="0" parTransId="{CECEC021-0E0D-467D-B333-87440A35D238}" sibTransId="{9802555F-32B6-4837-A9DD-13B5D75FC1A6}"/>
    <dgm:cxn modelId="{CCE1F5D6-E1D6-43F5-8609-4E7FC62287FF}" type="presOf" srcId="{890DEC0D-4F86-475B-8302-B543E96D5B3C}" destId="{11FB7C73-6081-42C7-8E15-28075061167B}" srcOrd="0" destOrd="2" presId="urn:microsoft.com/office/officeart/2005/8/layout/hList1"/>
    <dgm:cxn modelId="{59A909D8-79B4-48B4-B94F-D85675ED05C0}" type="presOf" srcId="{91435A18-D681-4827-A55C-4F07FA91D6B4}" destId="{11FB7C73-6081-42C7-8E15-28075061167B}" srcOrd="0" destOrd="8" presId="urn:microsoft.com/office/officeart/2005/8/layout/hList1"/>
    <dgm:cxn modelId="{429BF4E0-CC38-4372-854B-46593338A87D}" type="presOf" srcId="{05AF94EF-C724-435E-AA09-DB164DD0E634}" destId="{34083978-5BA0-40E3-AB18-2F3A89BB9529}" srcOrd="0" destOrd="3" presId="urn:microsoft.com/office/officeart/2005/8/layout/hList1"/>
    <dgm:cxn modelId="{DBAB23E2-34A5-4270-81FF-F90F5B35278D}" srcId="{930452E1-293A-4804-9AD2-E53B94608D56}" destId="{1C285588-99A1-436E-B5E9-6FFE42DA0F82}" srcOrd="1" destOrd="0" parTransId="{8DD695DA-9B12-42F5-9F0B-992A2717CEDA}" sibTransId="{F51963BC-1664-4E88-8867-0799EF3F2A09}"/>
    <dgm:cxn modelId="{9D25A6E3-3619-4E62-A713-83153607F870}" srcId="{984116C9-7CB8-4743-8FBA-68A8BA0D0389}" destId="{DEE887DB-A6F4-4CAF-88BD-8C9B0A11B847}" srcOrd="6" destOrd="0" parTransId="{60703910-8E41-4BD9-88A7-A188A3F1201F}" sibTransId="{8F7F940D-C45F-47BE-A441-28253DE69818}"/>
    <dgm:cxn modelId="{28E867E5-4487-477B-8F64-9F2470F000FA}" type="presOf" srcId="{682AEDD1-9A57-4960-A45D-C214A9AAAC6F}" destId="{11FB7C73-6081-42C7-8E15-28075061167B}" srcOrd="0" destOrd="10" presId="urn:microsoft.com/office/officeart/2005/8/layout/hList1"/>
    <dgm:cxn modelId="{617E76E9-9884-44BF-8748-A49CFE371D1E}" type="presOf" srcId="{79F9B3D7-40A8-4097-A61D-15CBA1755F2E}" destId="{11FB7C73-6081-42C7-8E15-28075061167B}" srcOrd="0" destOrd="12" presId="urn:microsoft.com/office/officeart/2005/8/layout/hList1"/>
    <dgm:cxn modelId="{D130C9EA-5CCD-4299-800F-AEC196A930BE}" type="presOf" srcId="{29131F07-294C-4AE9-9910-9AEC57DB3DEB}" destId="{0045AAE0-9BB3-4F66-A39D-FC0233DDC39E}" srcOrd="0" destOrd="14" presId="urn:microsoft.com/office/officeart/2005/8/layout/hList1"/>
    <dgm:cxn modelId="{7D2C34EC-0C19-4426-A0FD-A9EC8C00CB0D}" srcId="{930452E1-293A-4804-9AD2-E53B94608D56}" destId="{96255C64-01EC-4F15-BA01-13BA50F4C8CB}" srcOrd="6" destOrd="0" parTransId="{6A903137-2A82-4A2D-828D-8DCD69C0725B}" sibTransId="{6D38D483-D6F5-439A-92F0-C60E00F8C938}"/>
    <dgm:cxn modelId="{AB80A4ED-8C2F-4EAF-8723-D7D1B6BFF9A1}" type="presOf" srcId="{4FA8E90D-E1E0-43AB-A088-C9E9F5E1B3DD}" destId="{0045AAE0-9BB3-4F66-A39D-FC0233DDC39E}" srcOrd="0" destOrd="12" presId="urn:microsoft.com/office/officeart/2005/8/layout/hList1"/>
    <dgm:cxn modelId="{AD8902F2-BB3A-4B65-9D9A-95A2A66D5814}" srcId="{984116C9-7CB8-4743-8FBA-68A8BA0D0389}" destId="{2521823C-3DDD-4FCE-A514-717E22CFE131}" srcOrd="7" destOrd="0" parTransId="{470C111A-9F2E-4818-98AF-2DA515ACA85D}" sibTransId="{91C74248-3273-41AA-B3C1-954517F32FD5}"/>
    <dgm:cxn modelId="{C495C7F5-3506-437B-B061-DD7E64C6CDD6}" type="presOf" srcId="{3D41D664-4DE6-4341-9ED4-EF2C18A8329A}" destId="{0045AAE0-9BB3-4F66-A39D-FC0233DDC39E}" srcOrd="0" destOrd="3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E3899DFB-B94B-49B0-B129-BCF932E4F046}" srcId="{4F795D33-588E-4F04-A4A9-549DB1C8E26C}" destId="{23E2F388-6A71-42F9-832B-7C05F084CCAF}" srcOrd="4" destOrd="0" parTransId="{D6D6FAC3-6A39-4A0B-B3B7-82D3E26FBCF8}" sibTransId="{0A4A2F8A-E948-44C2-B931-7FAE827AA970}"/>
    <dgm:cxn modelId="{8493ADFD-D784-4A14-B5BC-9BE71BC1CB69}" type="presOf" srcId="{1457CEB0-F4BC-428E-8795-D04FC7B0E609}" destId="{34083978-5BA0-40E3-AB18-2F3A89BB9529}" srcOrd="0" destOrd="7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1808"/>
        <a:ext cx="2515341" cy="413883"/>
      </dsp:txXfrm>
    </dsp:sp>
    <dsp:sp modelId="{0045AAE0-9BB3-4F66-A39D-FC0233DDC39E}">
      <dsp:nvSpPr>
        <dsp:cNvPr id="0" name=""/>
        <dsp:cNvSpPr/>
      </dsp:nvSpPr>
      <dsp:spPr>
        <a:xfrm>
          <a:off x="257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Bartenders</a:t>
          </a:r>
          <a:endParaRPr lang="en-US" sz="1300" b="1" i="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Cashiers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Childcare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Dishwashers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Farmworkers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Fast Food and Counter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Food Preparation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Hairdressers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Janitors and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Laundry and Dry-Cleaning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Maids and Housekeeping Cleaners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Preschool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Retail Salespersons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Security Guards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Waitstaff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579" y="465692"/>
        <a:ext cx="2515341" cy="4853160"/>
      </dsp:txXfrm>
    </dsp:sp>
    <dsp:sp modelId="{1A385492-E76F-4B22-9064-58D648E04DA7}">
      <dsp:nvSpPr>
        <dsp:cNvPr id="0" name=""/>
        <dsp:cNvSpPr/>
      </dsp:nvSpPr>
      <dsp:spPr>
        <a:xfrm>
          <a:off x="2870069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1808"/>
        <a:ext cx="2515341" cy="413883"/>
      </dsp:txXfrm>
    </dsp:sp>
    <dsp:sp modelId="{11FB7C73-6081-42C7-8E15-28075061167B}">
      <dsp:nvSpPr>
        <dsp:cNvPr id="0" name=""/>
        <dsp:cNvSpPr/>
      </dsp:nvSpPr>
      <dsp:spPr>
        <a:xfrm>
          <a:off x="2870069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Construction Laborers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Restaurant Cooks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Customer Service Reps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Medical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Nursing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Office Clerks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Painters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Pharmacy Techs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Receptionists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Substitute Teachers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Tellers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Veterinary Techs</a:t>
          </a:r>
          <a:endParaRPr lang="en-US" sz="1300" kern="1200">
            <a:latin typeface="Tw Cen MT" panose="020B0602020104020603" pitchFamily="34" charset="0"/>
          </a:endParaRPr>
        </a:p>
      </dsp:txBody>
      <dsp:txXfrm>
        <a:off x="2870069" y="465692"/>
        <a:ext cx="2515341" cy="4853160"/>
      </dsp:txXfrm>
    </dsp:sp>
    <dsp:sp modelId="{528B556C-5429-4133-8BB3-15AEA9F447C7}">
      <dsp:nvSpPr>
        <dsp:cNvPr id="0" name=""/>
        <dsp:cNvSpPr/>
      </dsp:nvSpPr>
      <dsp:spPr>
        <a:xfrm>
          <a:off x="5737558" y="51808"/>
          <a:ext cx="2515341" cy="4138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1808"/>
        <a:ext cx="2515341" cy="413883"/>
      </dsp:txXfrm>
    </dsp:sp>
    <dsp:sp modelId="{34083978-5BA0-40E3-AB18-2F3A89BB9529}">
      <dsp:nvSpPr>
        <dsp:cNvPr id="0" name=""/>
        <dsp:cNvSpPr/>
      </dsp:nvSpPr>
      <dsp:spPr>
        <a:xfrm>
          <a:off x="5737558" y="465692"/>
          <a:ext cx="2515341" cy="4853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Carpenters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Child, Family, and School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Correctional Officers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Dental Assistants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>
              <a:latin typeface="Tw Cen MT" panose="020B0602020104020603" pitchFamily="34" charset="0"/>
            </a:rPr>
            <a:t>Light Truck Drivers</a:t>
          </a:r>
          <a:endParaRPr lang="en-US" sz="1300" kern="120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300" b="1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300" kern="1200" dirty="0">
            <a:latin typeface="Tw Cen MT" panose="020B06020201040206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b="0" i="0" u="none" kern="1200" dirty="0">
              <a:latin typeface="Tw Cen MT" panose="020B0602020104020603" pitchFamily="34" charset="0"/>
            </a:rPr>
            <a:t>Roofers</a:t>
          </a:r>
          <a:endParaRPr lang="en-US" sz="1300" kern="1200" dirty="0">
            <a:latin typeface="Tw Cen MT" panose="020B0602020104020603" pitchFamily="34" charset="0"/>
          </a:endParaRPr>
        </a:p>
      </dsp:txBody>
      <dsp:txXfrm>
        <a:off x="5737558" y="465692"/>
        <a:ext cx="2515341" cy="4853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0.12681</cdr:x>
      <cdr:y>0.6835</cdr:y>
    </cdr:from>
    <cdr:to>
      <cdr:x>0.46788</cdr:x>
      <cdr:y>0.9093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68382AF-C095-7302-2DFF-BAC7944EB674}"/>
            </a:ext>
          </a:extLst>
        </cdr:cNvPr>
        <cdr:cNvSpPr txBox="1"/>
      </cdr:nvSpPr>
      <cdr:spPr>
        <a:xfrm xmlns:a="http://schemas.openxmlformats.org/drawingml/2006/main">
          <a:off x="894104" y="3217080"/>
          <a:ext cx="2404721" cy="10628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St Lucie County's median home sale price very closely tracekd the state's during the mid-2000s housing boom, peaking at $375,000 in 2006 (2023 $).</a:t>
          </a:r>
        </a:p>
      </cdr:txBody>
    </cdr:sp>
  </cdr:relSizeAnchor>
  <cdr:relSizeAnchor xmlns:cdr="http://schemas.openxmlformats.org/drawingml/2006/chartDrawing">
    <cdr:from>
      <cdr:x>0.33319</cdr:x>
      <cdr:y>0.24065</cdr:y>
    </cdr:from>
    <cdr:to>
      <cdr:x>0.63335</cdr:x>
      <cdr:y>0.36504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8BDAB3B-C98A-EFA1-09B7-3D02975E2957}"/>
            </a:ext>
          </a:extLst>
        </cdr:cNvPr>
        <cdr:cNvSpPr txBox="1"/>
      </cdr:nvSpPr>
      <cdr:spPr>
        <a:xfrm xmlns:a="http://schemas.openxmlformats.org/drawingml/2006/main">
          <a:off x="2513346" y="1151009"/>
          <a:ext cx="2264198" cy="5949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aseline="0" dirty="0">
              <a:solidFill>
                <a:srgbClr val="000000"/>
              </a:solidFill>
              <a:latin typeface="Tw Cen MT" panose="020B0602020104020603" pitchFamily="34" charset="0"/>
            </a:rPr>
            <a:t>The county median price fell steeply to $141,000 in 2012, then began rising.</a:t>
          </a:r>
        </a:p>
      </cdr:txBody>
    </cdr:sp>
  </cdr:relSizeAnchor>
  <cdr:relSizeAnchor xmlns:cdr="http://schemas.openxmlformats.org/drawingml/2006/chartDrawing">
    <cdr:from>
      <cdr:x>0.69248</cdr:x>
      <cdr:y>0.52779</cdr:y>
    </cdr:from>
    <cdr:to>
      <cdr:x>0.94956</cdr:x>
      <cdr:y>0.86236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70FF1A9E-4887-7FD0-FE07-C56A833072E5}"/>
            </a:ext>
          </a:extLst>
        </cdr:cNvPr>
        <cdr:cNvSpPr txBox="1"/>
      </cdr:nvSpPr>
      <cdr:spPr>
        <a:xfrm xmlns:a="http://schemas.openxmlformats.org/drawingml/2006/main">
          <a:off x="4860394" y="2524404"/>
          <a:ext cx="1804397" cy="16002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The county median price now exceeds its mid-2000s peak and is approaching the statewide median again (median St. Lucie price $380,000 in Q1-2 2023, compared to $400,000 statewide).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St. Lucie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915948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St. Lucie County home prices fell steeply in the 2008-2012 housing bust. Prices have since returned to their peak levels.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St. Lucie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0152" y="2022637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23366"/>
                </a:solidFill>
                <a:latin typeface="Tw Cen MT" panose="020B0602020104020603" pitchFamily="34" charset="0"/>
              </a:rPr>
              <a:t>St. Lucie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7187" y="173612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24E89D-FE83-463E-BDE8-664A384E8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224474"/>
              </p:ext>
            </p:extLst>
          </p:nvPr>
        </p:nvGraphicFramePr>
        <p:xfrm>
          <a:off x="479262" y="1228013"/>
          <a:ext cx="7543303" cy="478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St. Lucie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5901430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84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26838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$32,100-$45,850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$860-$1,192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$51,360-$73,360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$1,376-$1,908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$77,040-$110,040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$37-$53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$2,064-$2,862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68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and renters make up the largest groups of cost-burdened households in </a:t>
            </a:r>
            <a:r>
              <a:rPr lang="en-US" sz="2400" dirty="0">
                <a:solidFill>
                  <a:srgbClr val="000000"/>
                </a:solidFill>
              </a:rPr>
              <a:t>St. Lucie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2022 American Community 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Households by Tenure, Income, and Cost Burden as a Percentage of Area Median Income (AMI), St. Lucie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66F3BC3-6568-D6BC-B008-9BDE069F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19" y="1056132"/>
            <a:ext cx="8862763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St. Lucie County housing wage: $28.04/hour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$1,458/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St. Lucie County, 2023: $19.40/hour. A full-time, year-round worker with this wage can afford $1,009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the Port St. Lucie MSA.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47954</TotalTime>
  <Words>790</Words>
  <Application>Microsoft Macintosh PowerPoint</Application>
  <PresentationFormat>On-screen Show (4:3)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St. Lucie County home prices fell steeply in the 2008-2012 housing bust. Prices have since returned to their peak levels. </vt:lpstr>
      <vt:lpstr>Affordable Housing Terminology</vt:lpstr>
      <vt:lpstr>Example: 2024 St. Lucie County Income (% AMI) and Housing Cost Limits</vt:lpstr>
      <vt:lpstr>Very low-income homeowners and renters make up the largest groups of cost-burdened households in St. Lucie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240</cp:revision>
  <cp:lastPrinted>2023-04-20T15:38:35Z</cp:lastPrinted>
  <dcterms:created xsi:type="dcterms:W3CDTF">2021-07-20T20:40:42Z</dcterms:created>
  <dcterms:modified xsi:type="dcterms:W3CDTF">2024-06-28T21:06:29Z</dcterms:modified>
</cp:coreProperties>
</file>