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  <p:sldMasterId id="2147483727" r:id="rId5"/>
  </p:sldMasterIdLst>
  <p:notesMasterIdLst>
    <p:notesMasterId r:id="rId17"/>
  </p:notesMasterIdLst>
  <p:sldIdLst>
    <p:sldId id="257" r:id="rId6"/>
    <p:sldId id="289" r:id="rId7"/>
    <p:sldId id="284" r:id="rId8"/>
    <p:sldId id="285" r:id="rId9"/>
    <p:sldId id="287" r:id="rId10"/>
    <p:sldId id="277" r:id="rId11"/>
    <p:sldId id="278" r:id="rId12"/>
    <p:sldId id="296" r:id="rId13"/>
    <p:sldId id="297" r:id="rId14"/>
    <p:sldId id="291" r:id="rId15"/>
    <p:sldId id="275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3366"/>
    <a:srgbClr val="EBECF0"/>
    <a:srgbClr val="D5D7E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E325B3-28B5-4F3D-B7A8-C9702CD2CD86}" v="4" dt="2025-10-02T19:53:08.0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1810" y="29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4" d="100"/>
          <a:sy n="124" d="100"/>
        </p:scale>
        <p:origin x="2058" y="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z Torres" userId="1a514e66-b81e-40a7-adc4-82488a461c8a" providerId="ADAL" clId="{98A12479-F456-4AB0-8E14-CC468BA536B2}"/>
    <pc:docChg chg="undo custSel modSld">
      <pc:chgData name="Renz Torres" userId="1a514e66-b81e-40a7-adc4-82488a461c8a" providerId="ADAL" clId="{98A12479-F456-4AB0-8E14-CC468BA536B2}" dt="2025-09-02T13:39:18.637" v="84" actId="1076"/>
      <pc:docMkLst>
        <pc:docMk/>
      </pc:docMkLst>
      <pc:sldChg chg="modSp">
        <pc:chgData name="Renz Torres" userId="1a514e66-b81e-40a7-adc4-82488a461c8a" providerId="ADAL" clId="{98A12479-F456-4AB0-8E14-CC468BA536B2}" dt="2025-09-02T13:34:52.967" v="0"/>
        <pc:sldMkLst>
          <pc:docMk/>
          <pc:sldMk cId="3005419299" sldId="257"/>
        </pc:sldMkLst>
        <pc:spChg chg="mod">
          <ac:chgData name="Renz Torres" userId="1a514e66-b81e-40a7-adc4-82488a461c8a" providerId="ADAL" clId="{98A12479-F456-4AB0-8E14-CC468BA536B2}" dt="2025-09-02T13:34:52.967" v="0"/>
          <ac:spMkLst>
            <pc:docMk/>
            <pc:sldMk cId="3005419299" sldId="257"/>
            <ac:spMk id="7" creationId="{00000000-0000-0000-0000-000000000000}"/>
          </ac:spMkLst>
        </pc:spChg>
      </pc:sldChg>
      <pc:sldChg chg="addSp delSp modSp mod">
        <pc:chgData name="Renz Torres" userId="1a514e66-b81e-40a7-adc4-82488a461c8a" providerId="ADAL" clId="{98A12479-F456-4AB0-8E14-CC468BA536B2}" dt="2025-09-02T13:37:49.711" v="59" actId="478"/>
        <pc:sldMkLst>
          <pc:docMk/>
          <pc:sldMk cId="570442053" sldId="277"/>
        </pc:sldMkLst>
        <pc:spChg chg="mod">
          <ac:chgData name="Renz Torres" userId="1a514e66-b81e-40a7-adc4-82488a461c8a" providerId="ADAL" clId="{98A12479-F456-4AB0-8E14-CC468BA536B2}" dt="2025-09-02T13:34:52.967" v="0"/>
          <ac:spMkLst>
            <pc:docMk/>
            <pc:sldMk cId="570442053" sldId="277"/>
            <ac:spMk id="3" creationId="{00000000-0000-0000-0000-000000000000}"/>
          </ac:spMkLst>
        </pc:spChg>
        <pc:spChg chg="mod">
          <ac:chgData name="Renz Torres" userId="1a514e66-b81e-40a7-adc4-82488a461c8a" providerId="ADAL" clId="{98A12479-F456-4AB0-8E14-CC468BA536B2}" dt="2025-09-02T13:34:52.967" v="0"/>
          <ac:spMkLst>
            <pc:docMk/>
            <pc:sldMk cId="570442053" sldId="277"/>
            <ac:spMk id="53250" creationId="{00000000-0000-0000-0000-000000000000}"/>
          </ac:spMkLst>
        </pc:spChg>
        <pc:graphicFrameChg chg="add mod">
          <ac:chgData name="Renz Torres" userId="1a514e66-b81e-40a7-adc4-82488a461c8a" providerId="ADAL" clId="{98A12479-F456-4AB0-8E14-CC468BA536B2}" dt="2025-09-02T13:37:48.191" v="58" actId="1076"/>
          <ac:graphicFrameMkLst>
            <pc:docMk/>
            <pc:sldMk cId="570442053" sldId="277"/>
            <ac:graphicFrameMk id="2" creationId="{BE5C5CEC-ED7C-41F7-A899-8C69FD13D817}"/>
          </ac:graphicFrameMkLst>
        </pc:graphicFrameChg>
      </pc:sldChg>
      <pc:sldChg chg="modSp mod">
        <pc:chgData name="Renz Torres" userId="1a514e66-b81e-40a7-adc4-82488a461c8a" providerId="ADAL" clId="{98A12479-F456-4AB0-8E14-CC468BA536B2}" dt="2025-09-02T13:38:07.591" v="67" actId="20577"/>
        <pc:sldMkLst>
          <pc:docMk/>
          <pc:sldMk cId="3751192110" sldId="278"/>
        </pc:sldMkLst>
        <pc:spChg chg="mod">
          <ac:chgData name="Renz Torres" userId="1a514e66-b81e-40a7-adc4-82488a461c8a" providerId="ADAL" clId="{98A12479-F456-4AB0-8E14-CC468BA536B2}" dt="2025-09-02T13:38:07.591" v="67" actId="20577"/>
          <ac:spMkLst>
            <pc:docMk/>
            <pc:sldMk cId="3751192110" sldId="278"/>
            <ac:spMk id="5" creationId="{00000000-0000-0000-0000-000000000000}"/>
          </ac:spMkLst>
        </pc:spChg>
      </pc:sldChg>
      <pc:sldChg chg="addSp delSp modSp mod">
        <pc:chgData name="Renz Torres" userId="1a514e66-b81e-40a7-adc4-82488a461c8a" providerId="ADAL" clId="{98A12479-F456-4AB0-8E14-CC468BA536B2}" dt="2025-09-02T13:36:57.261" v="52" actId="20577"/>
        <pc:sldMkLst>
          <pc:docMk/>
          <pc:sldMk cId="65006877" sldId="284"/>
        </pc:sldMkLst>
        <pc:spChg chg="mod">
          <ac:chgData name="Renz Torres" userId="1a514e66-b81e-40a7-adc4-82488a461c8a" providerId="ADAL" clId="{98A12479-F456-4AB0-8E14-CC468BA536B2}" dt="2025-09-02T13:34:52.967" v="0"/>
          <ac:spMkLst>
            <pc:docMk/>
            <pc:sldMk cId="65006877" sldId="284"/>
            <ac:spMk id="8" creationId="{00000000-0000-0000-0000-000000000000}"/>
          </ac:spMkLst>
        </pc:spChg>
        <pc:spChg chg="mod">
          <ac:chgData name="Renz Torres" userId="1a514e66-b81e-40a7-adc4-82488a461c8a" providerId="ADAL" clId="{98A12479-F456-4AB0-8E14-CC468BA536B2}" dt="2025-09-02T13:36:57.261" v="52" actId="20577"/>
          <ac:spMkLst>
            <pc:docMk/>
            <pc:sldMk cId="65006877" sldId="284"/>
            <ac:spMk id="13" creationId="{00000000-0000-0000-0000-000000000000}"/>
          </ac:spMkLst>
        </pc:spChg>
        <pc:graphicFrameChg chg="add mod">
          <ac:chgData name="Renz Torres" userId="1a514e66-b81e-40a7-adc4-82488a461c8a" providerId="ADAL" clId="{98A12479-F456-4AB0-8E14-CC468BA536B2}" dt="2025-09-02T13:36:34.131" v="25" actId="1076"/>
          <ac:graphicFrameMkLst>
            <pc:docMk/>
            <pc:sldMk cId="65006877" sldId="284"/>
            <ac:graphicFrameMk id="2" creationId="{670BF9F8-20FB-4E1D-A766-8909FC6BD68D}"/>
          </ac:graphicFrameMkLst>
        </pc:graphicFrameChg>
      </pc:sldChg>
      <pc:sldChg chg="modSp mod">
        <pc:chgData name="Renz Torres" userId="1a514e66-b81e-40a7-adc4-82488a461c8a" providerId="ADAL" clId="{98A12479-F456-4AB0-8E14-CC468BA536B2}" dt="2025-09-02T13:37:13.587" v="55" actId="122"/>
        <pc:sldMkLst>
          <pc:docMk/>
          <pc:sldMk cId="1180186167" sldId="287"/>
        </pc:sldMkLst>
        <pc:spChg chg="mod">
          <ac:chgData name="Renz Torres" userId="1a514e66-b81e-40a7-adc4-82488a461c8a" providerId="ADAL" clId="{98A12479-F456-4AB0-8E14-CC468BA536B2}" dt="2025-09-02T13:34:52.967" v="0"/>
          <ac:spMkLst>
            <pc:docMk/>
            <pc:sldMk cId="1180186167" sldId="287"/>
            <ac:spMk id="53250" creationId="{00000000-0000-0000-0000-000000000000}"/>
          </ac:spMkLst>
        </pc:spChg>
        <pc:graphicFrameChg chg="mod modGraphic">
          <ac:chgData name="Renz Torres" userId="1a514e66-b81e-40a7-adc4-82488a461c8a" providerId="ADAL" clId="{98A12479-F456-4AB0-8E14-CC468BA536B2}" dt="2025-09-02T13:37:13.587" v="55" actId="122"/>
          <ac:graphicFrameMkLst>
            <pc:docMk/>
            <pc:sldMk cId="1180186167" sldId="287"/>
            <ac:graphicFrameMk id="4" creationId="{00000000-0000-0000-0000-000000000000}"/>
          </ac:graphicFrameMkLst>
        </pc:graphicFrameChg>
      </pc:sldChg>
      <pc:sldChg chg="addSp delSp modSp mod">
        <pc:chgData name="Renz Torres" userId="1a514e66-b81e-40a7-adc4-82488a461c8a" providerId="ADAL" clId="{98A12479-F456-4AB0-8E14-CC468BA536B2}" dt="2025-09-02T13:36:08.162" v="20" actId="1076"/>
        <pc:sldMkLst>
          <pc:docMk/>
          <pc:sldMk cId="2229953760" sldId="289"/>
        </pc:sldMkLst>
        <pc:spChg chg="mod">
          <ac:chgData name="Renz Torres" userId="1a514e66-b81e-40a7-adc4-82488a461c8a" providerId="ADAL" clId="{98A12479-F456-4AB0-8E14-CC468BA536B2}" dt="2025-09-02T13:34:52.967" v="0"/>
          <ac:spMkLst>
            <pc:docMk/>
            <pc:sldMk cId="2229953760" sldId="289"/>
            <ac:spMk id="6" creationId="{00000000-0000-0000-0000-000000000000}"/>
          </ac:spMkLst>
        </pc:spChg>
        <pc:spChg chg="mod">
          <ac:chgData name="Renz Torres" userId="1a514e66-b81e-40a7-adc4-82488a461c8a" providerId="ADAL" clId="{98A12479-F456-4AB0-8E14-CC468BA536B2}" dt="2025-09-02T13:36:08.162" v="20" actId="1076"/>
          <ac:spMkLst>
            <pc:docMk/>
            <pc:sldMk cId="2229953760" sldId="289"/>
            <ac:spMk id="11" creationId="{00000000-0000-0000-0000-000000000000}"/>
          </ac:spMkLst>
        </pc:spChg>
        <pc:spChg chg="mod">
          <ac:chgData name="Renz Torres" userId="1a514e66-b81e-40a7-adc4-82488a461c8a" providerId="ADAL" clId="{98A12479-F456-4AB0-8E14-CC468BA536B2}" dt="2025-09-02T13:36:02.916" v="19" actId="1076"/>
          <ac:spMkLst>
            <pc:docMk/>
            <pc:sldMk cId="2229953760" sldId="289"/>
            <ac:spMk id="12" creationId="{00000000-0000-0000-0000-000000000000}"/>
          </ac:spMkLst>
        </pc:spChg>
        <pc:spChg chg="mod">
          <ac:chgData name="Renz Torres" userId="1a514e66-b81e-40a7-adc4-82488a461c8a" providerId="ADAL" clId="{98A12479-F456-4AB0-8E14-CC468BA536B2}" dt="2025-09-02T13:35:57.574" v="18" actId="20577"/>
          <ac:spMkLst>
            <pc:docMk/>
            <pc:sldMk cId="2229953760" sldId="289"/>
            <ac:spMk id="53250" creationId="{00000000-0000-0000-0000-000000000000}"/>
          </ac:spMkLst>
        </pc:spChg>
      </pc:sldChg>
      <pc:sldChg chg="modSp">
        <pc:chgData name="Renz Torres" userId="1a514e66-b81e-40a7-adc4-82488a461c8a" providerId="ADAL" clId="{98A12479-F456-4AB0-8E14-CC468BA536B2}" dt="2025-09-02T13:38:43.791" v="78" actId="113"/>
        <pc:sldMkLst>
          <pc:docMk/>
          <pc:sldMk cId="2256939574" sldId="296"/>
        </pc:sldMkLst>
        <pc:spChg chg="mod">
          <ac:chgData name="Renz Torres" userId="1a514e66-b81e-40a7-adc4-82488a461c8a" providerId="ADAL" clId="{98A12479-F456-4AB0-8E14-CC468BA536B2}" dt="2025-09-02T13:34:52.967" v="0"/>
          <ac:spMkLst>
            <pc:docMk/>
            <pc:sldMk cId="2256939574" sldId="296"/>
            <ac:spMk id="3" creationId="{00000000-0000-0000-0000-000000000000}"/>
          </ac:spMkLst>
        </pc:spChg>
        <pc:graphicFrameChg chg="mod">
          <ac:chgData name="Renz Torres" userId="1a514e66-b81e-40a7-adc4-82488a461c8a" providerId="ADAL" clId="{98A12479-F456-4AB0-8E14-CC468BA536B2}" dt="2025-09-02T13:38:43.791" v="78" actId="113"/>
          <ac:graphicFrameMkLst>
            <pc:docMk/>
            <pc:sldMk cId="2256939574" sldId="296"/>
            <ac:graphicFrameMk id="7" creationId="{00000000-0000-0000-0000-000000000000}"/>
          </ac:graphicFrameMkLst>
        </pc:graphicFrameChg>
      </pc:sldChg>
      <pc:sldChg chg="addSp delSp modSp mod">
        <pc:chgData name="Renz Torres" userId="1a514e66-b81e-40a7-adc4-82488a461c8a" providerId="ADAL" clId="{98A12479-F456-4AB0-8E14-CC468BA536B2}" dt="2025-09-02T13:39:18.637" v="84" actId="1076"/>
        <pc:sldMkLst>
          <pc:docMk/>
          <pc:sldMk cId="4001637203" sldId="297"/>
        </pc:sldMkLst>
        <pc:spChg chg="mod">
          <ac:chgData name="Renz Torres" userId="1a514e66-b81e-40a7-adc4-82488a461c8a" providerId="ADAL" clId="{98A12479-F456-4AB0-8E14-CC468BA536B2}" dt="2025-09-02T13:39:18.637" v="84" actId="1076"/>
          <ac:spMkLst>
            <pc:docMk/>
            <pc:sldMk cId="4001637203" sldId="297"/>
            <ac:spMk id="3" creationId="{2BFCC02C-4DD6-2D7E-8025-FA341628BEB1}"/>
          </ac:spMkLst>
        </pc:spChg>
        <pc:spChg chg="mod">
          <ac:chgData name="Renz Torres" userId="1a514e66-b81e-40a7-adc4-82488a461c8a" providerId="ADAL" clId="{98A12479-F456-4AB0-8E14-CC468BA536B2}" dt="2025-09-02T13:34:52.967" v="0"/>
          <ac:spMkLst>
            <pc:docMk/>
            <pc:sldMk cId="4001637203" sldId="297"/>
            <ac:spMk id="17" creationId="{00000000-0000-0000-0000-000000000000}"/>
          </ac:spMkLst>
        </pc:spChg>
      </pc:sldChg>
    </pc:docChg>
  </pc:docChgLst>
  <pc:docChgLst>
    <pc:chgData name="Renz Torres" userId="1a514e66-b81e-40a7-adc4-82488a461c8a" providerId="ADAL" clId="{877C0FA7-6B5C-4448-9E9C-31F2998BBBC8}"/>
    <pc:docChg chg="modSld">
      <pc:chgData name="Renz Torres" userId="1a514e66-b81e-40a7-adc4-82488a461c8a" providerId="ADAL" clId="{877C0FA7-6B5C-4448-9E9C-31F2998BBBC8}" dt="2025-08-19T12:42:13.029" v="5" actId="20577"/>
      <pc:docMkLst>
        <pc:docMk/>
      </pc:docMkLst>
      <pc:sldChg chg="modSp mod">
        <pc:chgData name="Renz Torres" userId="1a514e66-b81e-40a7-adc4-82488a461c8a" providerId="ADAL" clId="{877C0FA7-6B5C-4448-9E9C-31F2998BBBC8}" dt="2025-08-19T12:42:08.075" v="4" actId="2057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877C0FA7-6B5C-4448-9E9C-31F2998BBBC8}" dt="2025-08-19T12:42:13.029" v="5" actId="20577"/>
        <pc:sldMkLst>
          <pc:docMk/>
          <pc:sldMk cId="2229953760" sldId="289"/>
        </pc:sldMkLst>
      </pc:sldChg>
    </pc:docChg>
  </pc:docChgLst>
  <pc:docChgLst>
    <pc:chgData name="Renz Torres" userId="1a514e66-b81e-40a7-adc4-82488a461c8a" providerId="ADAL" clId="{846062DF-F716-4E4E-87E1-CA94E5E252E2}"/>
    <pc:docChg chg="custSel modSld">
      <pc:chgData name="Renz Torres" userId="1a514e66-b81e-40a7-adc4-82488a461c8a" providerId="ADAL" clId="{846062DF-F716-4E4E-87E1-CA94E5E252E2}" dt="2025-10-02T19:53:08.019" v="41"/>
      <pc:docMkLst>
        <pc:docMk/>
      </pc:docMkLst>
      <pc:sldChg chg="modSp mod modNotesTx">
        <pc:chgData name="Renz Torres" userId="1a514e66-b81e-40a7-adc4-82488a461c8a" providerId="ADAL" clId="{846062DF-F716-4E4E-87E1-CA94E5E252E2}" dt="2025-09-29T18:24:06.751" v="14" actId="20577"/>
        <pc:sldMkLst>
          <pc:docMk/>
          <pc:sldMk cId="3005419299" sldId="257"/>
        </pc:sldMkLst>
        <pc:spChg chg="mod">
          <ac:chgData name="Renz Torres" userId="1a514e66-b81e-40a7-adc4-82488a461c8a" providerId="ADAL" clId="{846062DF-F716-4E4E-87E1-CA94E5E252E2}" dt="2025-09-29T18:24:04.012" v="13" actId="20577"/>
          <ac:spMkLst>
            <pc:docMk/>
            <pc:sldMk cId="3005419299" sldId="257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25:58.351" v="40" actId="20577"/>
        <pc:sldMkLst>
          <pc:docMk/>
          <pc:sldMk cId="1865008534" sldId="275"/>
        </pc:sldMkLst>
        <pc:spChg chg="mod">
          <ac:chgData name="Renz Torres" userId="1a514e66-b81e-40a7-adc4-82488a461c8a" providerId="ADAL" clId="{846062DF-F716-4E4E-87E1-CA94E5E252E2}" dt="2025-09-29T18:25:56.674" v="39" actId="207"/>
          <ac:spMkLst>
            <pc:docMk/>
            <pc:sldMk cId="1865008534" sldId="275"/>
            <ac:spMk id="7" creationId="{00000000-0000-0000-0000-000000000000}"/>
          </ac:spMkLst>
        </pc:spChg>
      </pc:sldChg>
      <pc:sldChg chg="modSp mod modNotes modNotesTx">
        <pc:chgData name="Renz Torres" userId="1a514e66-b81e-40a7-adc4-82488a461c8a" providerId="ADAL" clId="{846062DF-F716-4E4E-87E1-CA94E5E252E2}" dt="2025-09-29T18:24:45.934" v="25" actId="20577"/>
        <pc:sldMkLst>
          <pc:docMk/>
          <pc:sldMk cId="570442053" sldId="277"/>
        </pc:sldMkLst>
        <pc:spChg chg="mod">
          <ac:chgData name="Renz Torres" userId="1a514e66-b81e-40a7-adc4-82488a461c8a" providerId="ADAL" clId="{846062DF-F716-4E4E-87E1-CA94E5E252E2}" dt="2025-09-29T18:23:22.048" v="0"/>
          <ac:spMkLst>
            <pc:docMk/>
            <pc:sldMk cId="570442053" sldId="277"/>
            <ac:spMk id="3" creationId="{00000000-0000-0000-0000-000000000000}"/>
          </ac:spMkLst>
        </pc:spChg>
        <pc:spChg chg="mod">
          <ac:chgData name="Renz Torres" userId="1a514e66-b81e-40a7-adc4-82488a461c8a" providerId="ADAL" clId="{846062DF-F716-4E4E-87E1-CA94E5E252E2}" dt="2025-09-29T18:24:45.934" v="25" actId="20577"/>
          <ac:spMkLst>
            <pc:docMk/>
            <pc:sldMk cId="570442053" sldId="277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25:03.368" v="27" actId="12"/>
        <pc:sldMkLst>
          <pc:docMk/>
          <pc:sldMk cId="3751192110" sldId="278"/>
        </pc:sldMkLst>
        <pc:spChg chg="mod">
          <ac:chgData name="Renz Torres" userId="1a514e66-b81e-40a7-adc4-82488a461c8a" providerId="ADAL" clId="{846062DF-F716-4E4E-87E1-CA94E5E252E2}" dt="2025-09-29T18:25:03.368" v="27" actId="12"/>
          <ac:spMkLst>
            <pc:docMk/>
            <pc:sldMk cId="3751192110" sldId="278"/>
            <ac:spMk id="5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24:22.055" v="18" actId="403"/>
        <pc:sldMkLst>
          <pc:docMk/>
          <pc:sldMk cId="65006877" sldId="284"/>
        </pc:sldMkLst>
        <pc:spChg chg="mod">
          <ac:chgData name="Renz Torres" userId="1a514e66-b81e-40a7-adc4-82488a461c8a" providerId="ADAL" clId="{846062DF-F716-4E4E-87E1-CA94E5E252E2}" dt="2025-09-29T18:23:22.048" v="0"/>
          <ac:spMkLst>
            <pc:docMk/>
            <pc:sldMk cId="65006877" sldId="284"/>
            <ac:spMk id="8" creationId="{00000000-0000-0000-0000-000000000000}"/>
          </ac:spMkLst>
        </pc:spChg>
        <pc:spChg chg="mod">
          <ac:chgData name="Renz Torres" userId="1a514e66-b81e-40a7-adc4-82488a461c8a" providerId="ADAL" clId="{846062DF-F716-4E4E-87E1-CA94E5E252E2}" dt="2025-09-29T18:24:22.055" v="18" actId="403"/>
          <ac:spMkLst>
            <pc:docMk/>
            <pc:sldMk cId="65006877" sldId="284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24:40.668" v="23" actId="20577"/>
        <pc:sldMkLst>
          <pc:docMk/>
          <pc:sldMk cId="2864919387" sldId="285"/>
        </pc:sldMkLst>
        <pc:spChg chg="mod">
          <ac:chgData name="Renz Torres" userId="1a514e66-b81e-40a7-adc4-82488a461c8a" providerId="ADAL" clId="{846062DF-F716-4E4E-87E1-CA94E5E252E2}" dt="2025-09-29T18:24:24.446" v="19" actId="403"/>
          <ac:spMkLst>
            <pc:docMk/>
            <pc:sldMk cId="2864919387" sldId="285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10-02T19:53:08.019" v="41"/>
        <pc:sldMkLst>
          <pc:docMk/>
          <pc:sldMk cId="1180186167" sldId="287"/>
        </pc:sldMkLst>
        <pc:spChg chg="mod">
          <ac:chgData name="Renz Torres" userId="1a514e66-b81e-40a7-adc4-82488a461c8a" providerId="ADAL" clId="{846062DF-F716-4E4E-87E1-CA94E5E252E2}" dt="2025-09-29T18:23:22.048" v="0"/>
          <ac:spMkLst>
            <pc:docMk/>
            <pc:sldMk cId="1180186167" sldId="287"/>
            <ac:spMk id="53250" creationId="{00000000-0000-0000-0000-000000000000}"/>
          </ac:spMkLst>
        </pc:spChg>
        <pc:graphicFrameChg chg="mod modGraphic">
          <ac:chgData name="Renz Torres" userId="1a514e66-b81e-40a7-adc4-82488a461c8a" providerId="ADAL" clId="{846062DF-F716-4E4E-87E1-CA94E5E252E2}" dt="2025-10-02T19:53:08.019" v="41"/>
          <ac:graphicFrameMkLst>
            <pc:docMk/>
            <pc:sldMk cId="1180186167" sldId="287"/>
            <ac:graphicFrameMk id="4" creationId="{00000000-0000-0000-0000-000000000000}"/>
          </ac:graphicFrameMkLst>
        </pc:graphicFrameChg>
      </pc:sldChg>
      <pc:sldChg chg="addSp delSp modSp mod modNotesTx">
        <pc:chgData name="Renz Torres" userId="1a514e66-b81e-40a7-adc4-82488a461c8a" providerId="ADAL" clId="{846062DF-F716-4E4E-87E1-CA94E5E252E2}" dt="2025-09-29T18:24:15.749" v="16" actId="27636"/>
        <pc:sldMkLst>
          <pc:docMk/>
          <pc:sldMk cId="2229953760" sldId="289"/>
        </pc:sldMkLst>
        <pc:spChg chg="mod">
          <ac:chgData name="Renz Torres" userId="1a514e66-b81e-40a7-adc4-82488a461c8a" providerId="ADAL" clId="{846062DF-F716-4E4E-87E1-CA94E5E252E2}" dt="2025-09-29T18:23:22.048" v="0"/>
          <ac:spMkLst>
            <pc:docMk/>
            <pc:sldMk cId="2229953760" sldId="289"/>
            <ac:spMk id="6" creationId="{00000000-0000-0000-0000-000000000000}"/>
          </ac:spMkLst>
        </pc:spChg>
        <pc:spChg chg="mod">
          <ac:chgData name="Renz Torres" userId="1a514e66-b81e-40a7-adc4-82488a461c8a" providerId="ADAL" clId="{846062DF-F716-4E4E-87E1-CA94E5E252E2}" dt="2025-09-29T18:23:22.048" v="0"/>
          <ac:spMkLst>
            <pc:docMk/>
            <pc:sldMk cId="2229953760" sldId="289"/>
            <ac:spMk id="11" creationId="{00000000-0000-0000-0000-000000000000}"/>
          </ac:spMkLst>
        </pc:spChg>
        <pc:spChg chg="mod">
          <ac:chgData name="Renz Torres" userId="1a514e66-b81e-40a7-adc4-82488a461c8a" providerId="ADAL" clId="{846062DF-F716-4E4E-87E1-CA94E5E252E2}" dt="2025-09-29T18:24:15.749" v="16" actId="27636"/>
          <ac:spMkLst>
            <pc:docMk/>
            <pc:sldMk cId="2229953760" sldId="289"/>
            <ac:spMk id="53250" creationId="{00000000-0000-0000-0000-000000000000}"/>
          </ac:spMkLst>
        </pc:spChg>
        <pc:graphicFrameChg chg="add mod">
          <ac:chgData name="Renz Torres" userId="1a514e66-b81e-40a7-adc4-82488a461c8a" providerId="ADAL" clId="{846062DF-F716-4E4E-87E1-CA94E5E252E2}" dt="2025-09-29T18:23:48.829" v="4" actId="14100"/>
          <ac:graphicFrameMkLst>
            <pc:docMk/>
            <pc:sldMk cId="2229953760" sldId="289"/>
            <ac:graphicFrameMk id="3" creationId="{D0CB60C3-FF2B-4B91-83FC-2BF101073294}"/>
          </ac:graphicFrameMkLst>
        </pc:graphicFrameChg>
      </pc:sldChg>
      <pc:sldChg chg="modSp mod modNotesTx">
        <pc:chgData name="Renz Torres" userId="1a514e66-b81e-40a7-adc4-82488a461c8a" providerId="ADAL" clId="{846062DF-F716-4E4E-87E1-CA94E5E252E2}" dt="2025-09-29T18:25:52.765" v="38" actId="20577"/>
        <pc:sldMkLst>
          <pc:docMk/>
          <pc:sldMk cId="810050246" sldId="291"/>
        </pc:sldMkLst>
        <pc:spChg chg="mod">
          <ac:chgData name="Renz Torres" userId="1a514e66-b81e-40a7-adc4-82488a461c8a" providerId="ADAL" clId="{846062DF-F716-4E4E-87E1-CA94E5E252E2}" dt="2025-09-29T18:25:49.216" v="37" actId="207"/>
          <ac:spMkLst>
            <pc:docMk/>
            <pc:sldMk cId="810050246" sldId="291"/>
            <ac:spMk id="53250" creationId="{00000000-0000-0000-0000-000000000000}"/>
          </ac:spMkLst>
        </pc:spChg>
      </pc:sldChg>
      <pc:sldChg chg="modSp modNotesTx">
        <pc:chgData name="Renz Torres" userId="1a514e66-b81e-40a7-adc4-82488a461c8a" providerId="ADAL" clId="{846062DF-F716-4E4E-87E1-CA94E5E252E2}" dt="2025-09-29T18:25:08.696" v="28" actId="20577"/>
        <pc:sldMkLst>
          <pc:docMk/>
          <pc:sldMk cId="2256939574" sldId="296"/>
        </pc:sldMkLst>
        <pc:spChg chg="mod">
          <ac:chgData name="Renz Torres" userId="1a514e66-b81e-40a7-adc4-82488a461c8a" providerId="ADAL" clId="{846062DF-F716-4E4E-87E1-CA94E5E252E2}" dt="2025-09-29T18:23:22.048" v="0"/>
          <ac:spMkLst>
            <pc:docMk/>
            <pc:sldMk cId="2256939574" sldId="296"/>
            <ac:spMk id="3" creationId="{00000000-0000-0000-0000-000000000000}"/>
          </ac:spMkLst>
        </pc:spChg>
      </pc:sldChg>
      <pc:sldChg chg="addSp delSp modSp mod modNotesTx">
        <pc:chgData name="Renz Torres" userId="1a514e66-b81e-40a7-adc4-82488a461c8a" providerId="ADAL" clId="{846062DF-F716-4E4E-87E1-CA94E5E252E2}" dt="2025-09-29T18:25:43.725" v="36" actId="478"/>
        <pc:sldMkLst>
          <pc:docMk/>
          <pc:sldMk cId="4001637203" sldId="297"/>
        </pc:sldMkLst>
        <pc:spChg chg="mod">
          <ac:chgData name="Renz Torres" userId="1a514e66-b81e-40a7-adc4-82488a461c8a" providerId="ADAL" clId="{846062DF-F716-4E4E-87E1-CA94E5E252E2}" dt="2025-09-29T18:25:16.247" v="30" actId="403"/>
          <ac:spMkLst>
            <pc:docMk/>
            <pc:sldMk cId="4001637203" sldId="297"/>
            <ac:spMk id="4" creationId="{3589D609-0B08-65AA-2FB1-1DB1C92914C5}"/>
          </ac:spMkLst>
        </pc:spChg>
        <pc:spChg chg="mod">
          <ac:chgData name="Renz Torres" userId="1a514e66-b81e-40a7-adc4-82488a461c8a" providerId="ADAL" clId="{846062DF-F716-4E4E-87E1-CA94E5E252E2}" dt="2025-09-29T18:23:22.048" v="0"/>
          <ac:spMkLst>
            <pc:docMk/>
            <pc:sldMk cId="4001637203" sldId="297"/>
            <ac:spMk id="17" creationId="{00000000-0000-0000-0000-000000000000}"/>
          </ac:spMkLst>
        </pc:spChg>
        <pc:graphicFrameChg chg="add mod">
          <ac:chgData name="Renz Torres" userId="1a514e66-b81e-40a7-adc4-82488a461c8a" providerId="ADAL" clId="{846062DF-F716-4E4E-87E1-CA94E5E252E2}" dt="2025-09-29T18:25:41.953" v="35" actId="14100"/>
          <ac:graphicFrameMkLst>
            <pc:docMk/>
            <pc:sldMk cId="4001637203" sldId="297"/>
            <ac:graphicFrameMk id="5" creationId="{9FA276C4-5C38-4687-98DE-37BE4296564E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3%20-%201200%20county%20MSA%20graphs%202023%20PUM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6%20-%202023%20T%20x%20I%20x%20CB%20w%20Jacobs%20graph%20formula%20ar072825%20v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9%20-%20eviction_foreclosure_county_data_quarterly_2029_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56063016918727"/>
          <c:y val="5.7946028426487516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v>Florida</c:v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'St Lucie'!$D$13:$D$33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'St Lucie'!$E$13:$E$33</c:f>
              <c:numCache>
                <c:formatCode>"$"#,##0_);[Red]\("$"#,##0\)</c:formatCode>
                <c:ptCount val="21"/>
                <c:pt idx="0">
                  <c:v>299587.08312000002</c:v>
                </c:pt>
                <c:pt idx="1">
                  <c:v>363660.82945000002</c:v>
                </c:pt>
                <c:pt idx="2">
                  <c:v>389880.95250000001</c:v>
                </c:pt>
                <c:pt idx="3">
                  <c:v>363994.21127999999</c:v>
                </c:pt>
                <c:pt idx="4">
                  <c:v>283733.95257000002</c:v>
                </c:pt>
                <c:pt idx="5">
                  <c:v>241846.15388999999</c:v>
                </c:pt>
                <c:pt idx="6">
                  <c:v>229204.95189999999</c:v>
                </c:pt>
                <c:pt idx="7">
                  <c:v>215285.01564</c:v>
                </c:pt>
                <c:pt idx="8">
                  <c:v>223202.09057999999</c:v>
                </c:pt>
                <c:pt idx="9">
                  <c:v>249630.90126000001</c:v>
                </c:pt>
                <c:pt idx="10">
                  <c:v>268309.25225000002</c:v>
                </c:pt>
                <c:pt idx="11">
                  <c:v>285215.18977</c:v>
                </c:pt>
                <c:pt idx="12">
                  <c:v>294750</c:v>
                </c:pt>
                <c:pt idx="13">
                  <c:v>303881.51773000002</c:v>
                </c:pt>
                <c:pt idx="14">
                  <c:v>313022.7</c:v>
                </c:pt>
                <c:pt idx="15">
                  <c:v>320424.87302</c:v>
                </c:pt>
                <c:pt idx="16">
                  <c:v>346228.74820999999</c:v>
                </c:pt>
                <c:pt idx="17">
                  <c:v>384710.74523</c:v>
                </c:pt>
                <c:pt idx="18">
                  <c:v>418913.56338000001</c:v>
                </c:pt>
                <c:pt idx="19">
                  <c:v>415107.05596000003</c:v>
                </c:pt>
                <c:pt idx="20">
                  <c:v>411600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75D-4E65-A09E-8A847CB9754C}"/>
            </c:ext>
          </c:extLst>
        </c:ser>
        <c:ser>
          <c:idx val="0"/>
          <c:order val="1"/>
          <c:tx>
            <c:v>St. Lucie</c:v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'St Lucie'!$D$13:$D$33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'St Lucie'!$F$13:$F$33</c:f>
              <c:numCache>
                <c:formatCode>"$"#,##0_);[Red]\("$"#,##0\)</c:formatCode>
                <c:ptCount val="21"/>
                <c:pt idx="0">
                  <c:v>291098.78243000002</c:v>
                </c:pt>
                <c:pt idx="1">
                  <c:v>373480.79872999998</c:v>
                </c:pt>
                <c:pt idx="2">
                  <c:v>389101.19059999997</c:v>
                </c:pt>
                <c:pt idx="3">
                  <c:v>348676.12156</c:v>
                </c:pt>
                <c:pt idx="4">
                  <c:v>216122.61955999999</c:v>
                </c:pt>
                <c:pt idx="5">
                  <c:v>175888.11192</c:v>
                </c:pt>
                <c:pt idx="6">
                  <c:v>154244.84185</c:v>
                </c:pt>
                <c:pt idx="7">
                  <c:v>146785.23793999999</c:v>
                </c:pt>
                <c:pt idx="8">
                  <c:v>150627.17769000001</c:v>
                </c:pt>
                <c:pt idx="9">
                  <c:v>169344.20598999999</c:v>
                </c:pt>
                <c:pt idx="10">
                  <c:v>196981.49559000001</c:v>
                </c:pt>
                <c:pt idx="11">
                  <c:v>224192.40497999999</c:v>
                </c:pt>
                <c:pt idx="12">
                  <c:v>262000</c:v>
                </c:pt>
                <c:pt idx="13">
                  <c:v>272133.65972</c:v>
                </c:pt>
                <c:pt idx="14">
                  <c:v>282221.26632</c:v>
                </c:pt>
                <c:pt idx="15">
                  <c:v>294972.85892999999</c:v>
                </c:pt>
                <c:pt idx="16">
                  <c:v>314642.96766999998</c:v>
                </c:pt>
                <c:pt idx="17">
                  <c:v>354367.08473</c:v>
                </c:pt>
                <c:pt idx="18">
                  <c:v>411824.25692000001</c:v>
                </c:pt>
                <c:pt idx="19">
                  <c:v>412940.20331999997</c:v>
                </c:pt>
                <c:pt idx="20">
                  <c:v>393000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775D-4E65-A09E-8A847CB975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74260717410324"/>
          <c:y val="3.483980795958682E-2"/>
          <c:w val="0.80936850393700788"/>
          <c:h val="0.822007984974740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'St Lucie'!$B$3</c:f>
              <c:strCache>
                <c:ptCount val="1"/>
                <c:pt idx="0">
                  <c:v>$1,200 or Less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 Lucie'!$C$2:$D$2</c:f>
              <c:numCache>
                <c:formatCode>General</c:formatCode>
                <c:ptCount val="2"/>
                <c:pt idx="0">
                  <c:v>2013</c:v>
                </c:pt>
                <c:pt idx="1">
                  <c:v>2023</c:v>
                </c:pt>
              </c:numCache>
            </c:numRef>
          </c:cat>
          <c:val>
            <c:numRef>
              <c:f>'St Lucie'!$C$3:$D$3</c:f>
              <c:numCache>
                <c:formatCode>#,##0_);[Red]\(#,##0\)</c:formatCode>
                <c:ptCount val="2"/>
                <c:pt idx="0">
                  <c:v>12892</c:v>
                </c:pt>
                <c:pt idx="1">
                  <c:v>4756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0F82-4F45-BF45-237D8EB5F958}"/>
            </c:ext>
          </c:extLst>
        </c:ser>
        <c:ser>
          <c:idx val="1"/>
          <c:order val="1"/>
          <c:tx>
            <c:strRef>
              <c:f>'St Lucie'!$B$4</c:f>
              <c:strCache>
                <c:ptCount val="1"/>
                <c:pt idx="0">
                  <c:v>More than $1,200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'St Lucie'!$C$2:$D$2</c:f>
              <c:numCache>
                <c:formatCode>General</c:formatCode>
                <c:ptCount val="2"/>
                <c:pt idx="0">
                  <c:v>2013</c:v>
                </c:pt>
                <c:pt idx="1">
                  <c:v>2023</c:v>
                </c:pt>
              </c:numCache>
            </c:numRef>
          </c:cat>
          <c:val>
            <c:numRef>
              <c:f>'St Lucie'!$C$4:$D$4</c:f>
              <c:numCache>
                <c:formatCode>#,##0_);[Red]\(#,##0\)</c:formatCode>
                <c:ptCount val="2"/>
                <c:pt idx="0">
                  <c:v>16993</c:v>
                </c:pt>
                <c:pt idx="1">
                  <c:v>23643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82-4F45-BF45-237D8EB5F95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100"/>
        <c:axId val="586071823"/>
        <c:axId val="586073071"/>
        <c:extLst/>
      </c:barChart>
      <c:catAx>
        <c:axId val="58607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3071"/>
        <c:crosses val="autoZero"/>
        <c:auto val="1"/>
        <c:lblAlgn val="ctr"/>
        <c:lblOffset val="100"/>
        <c:noMultiLvlLbl val="0"/>
      </c:catAx>
      <c:valAx>
        <c:axId val="586073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000">
                    <a:solidFill>
                      <a:sysClr val="windowText" lastClr="000000"/>
                    </a:solidFill>
                  </a:rPr>
                  <a:t>Rental 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1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14712</c:v>
                </c:pt>
                <c:pt idx="1">
                  <c:v>10525</c:v>
                </c:pt>
                <c:pt idx="2">
                  <c:v>7944</c:v>
                </c:pt>
                <c:pt idx="3">
                  <c:v>3468</c:v>
                </c:pt>
                <c:pt idx="4">
                  <c:v>8603</c:v>
                </c:pt>
                <c:pt idx="5">
                  <c:v>5156</c:v>
                </c:pt>
                <c:pt idx="6">
                  <c:v>5361</c:v>
                </c:pt>
                <c:pt idx="7">
                  <c:v>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CE-4BA8-9D4A-D6583BE8CEC5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6364</c:v>
                </c:pt>
                <c:pt idx="1">
                  <c:v>8523</c:v>
                </c:pt>
                <c:pt idx="2">
                  <c:v>17456</c:v>
                </c:pt>
                <c:pt idx="3">
                  <c:v>45574</c:v>
                </c:pt>
                <c:pt idx="4">
                  <c:v>1155</c:v>
                </c:pt>
                <c:pt idx="5">
                  <c:v>1408</c:v>
                </c:pt>
                <c:pt idx="6">
                  <c:v>2982</c:v>
                </c:pt>
                <c:pt idx="7">
                  <c:v>5778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CE-4BA8-9D4A-D6583BE8CEC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template!$A$5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template!$B$5:$Z$5</c:f>
              <c:numCache>
                <c:formatCode>#,##0</c:formatCode>
                <c:ptCount val="25"/>
                <c:pt idx="0">
                  <c:v>408</c:v>
                </c:pt>
                <c:pt idx="1">
                  <c:v>444</c:v>
                </c:pt>
                <c:pt idx="2">
                  <c:v>386</c:v>
                </c:pt>
                <c:pt idx="3">
                  <c:v>382</c:v>
                </c:pt>
                <c:pt idx="4">
                  <c:v>398</c:v>
                </c:pt>
                <c:pt idx="5">
                  <c:v>108</c:v>
                </c:pt>
                <c:pt idx="6">
                  <c:v>333</c:v>
                </c:pt>
                <c:pt idx="7">
                  <c:v>438</c:v>
                </c:pt>
                <c:pt idx="8">
                  <c:v>348</c:v>
                </c:pt>
                <c:pt idx="9">
                  <c:v>243</c:v>
                </c:pt>
                <c:pt idx="10">
                  <c:v>376</c:v>
                </c:pt>
                <c:pt idx="11">
                  <c:v>357</c:v>
                </c:pt>
                <c:pt idx="12">
                  <c:v>410</c:v>
                </c:pt>
                <c:pt idx="13">
                  <c:v>391</c:v>
                </c:pt>
                <c:pt idx="14">
                  <c:v>503</c:v>
                </c:pt>
                <c:pt idx="15">
                  <c:v>471</c:v>
                </c:pt>
                <c:pt idx="16">
                  <c:v>454</c:v>
                </c:pt>
                <c:pt idx="17">
                  <c:v>450</c:v>
                </c:pt>
                <c:pt idx="18">
                  <c:v>472</c:v>
                </c:pt>
                <c:pt idx="19">
                  <c:v>456</c:v>
                </c:pt>
                <c:pt idx="20">
                  <c:v>464</c:v>
                </c:pt>
                <c:pt idx="21">
                  <c:v>424</c:v>
                </c:pt>
                <c:pt idx="22">
                  <c:v>527</c:v>
                </c:pt>
                <c:pt idx="23">
                  <c:v>434</c:v>
                </c:pt>
                <c:pt idx="24">
                  <c:v>481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FC6-4698-BA87-8A719059AB37}"/>
            </c:ext>
          </c:extLst>
        </c:ser>
        <c:ser>
          <c:idx val="1"/>
          <c:order val="1"/>
          <c:tx>
            <c:strRef>
              <c:f>template!$A$6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template!$B$6:$Z$6</c:f>
              <c:numCache>
                <c:formatCode>#,##0</c:formatCode>
                <c:ptCount val="25"/>
                <c:pt idx="0">
                  <c:v>179</c:v>
                </c:pt>
                <c:pt idx="1">
                  <c:v>167</c:v>
                </c:pt>
                <c:pt idx="2">
                  <c:v>147</c:v>
                </c:pt>
                <c:pt idx="3">
                  <c:v>124</c:v>
                </c:pt>
                <c:pt idx="4">
                  <c:v>135</c:v>
                </c:pt>
                <c:pt idx="5">
                  <c:v>7</c:v>
                </c:pt>
                <c:pt idx="6">
                  <c:v>28</c:v>
                </c:pt>
                <c:pt idx="7">
                  <c:v>28</c:v>
                </c:pt>
                <c:pt idx="8">
                  <c:v>48</c:v>
                </c:pt>
                <c:pt idx="9">
                  <c:v>37</c:v>
                </c:pt>
                <c:pt idx="10">
                  <c:v>42</c:v>
                </c:pt>
                <c:pt idx="11">
                  <c:v>41</c:v>
                </c:pt>
                <c:pt idx="12">
                  <c:v>106</c:v>
                </c:pt>
                <c:pt idx="13">
                  <c:v>110</c:v>
                </c:pt>
                <c:pt idx="14">
                  <c:v>143</c:v>
                </c:pt>
                <c:pt idx="15">
                  <c:v>113</c:v>
                </c:pt>
                <c:pt idx="16">
                  <c:v>130</c:v>
                </c:pt>
                <c:pt idx="17">
                  <c:v>164</c:v>
                </c:pt>
                <c:pt idx="18">
                  <c:v>111</c:v>
                </c:pt>
                <c:pt idx="19">
                  <c:v>30</c:v>
                </c:pt>
                <c:pt idx="20">
                  <c:v>124</c:v>
                </c:pt>
                <c:pt idx="21">
                  <c:v>150</c:v>
                </c:pt>
                <c:pt idx="22">
                  <c:v>158</c:v>
                </c:pt>
                <c:pt idx="23">
                  <c:v>101</c:v>
                </c:pt>
                <c:pt idx="24">
                  <c:v>131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FC6-4698-BA87-8A719059AB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DA00020-956E-4BE4-AF6B-AC8515A76FE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</a:t>
          </a:r>
          <a:endParaRPr lang="en-US" dirty="0">
            <a:latin typeface="Tw Cen MT" panose="020B0602020104020603" pitchFamily="34" charset="0"/>
          </a:endParaRPr>
        </a:p>
      </dgm:t>
    </dgm:pt>
    <dgm:pt modelId="{771063BB-B9F6-421A-B5AB-AE4182491981}" type="par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8AF4026-EAF3-41FF-BDA6-AE40D39EA313}" type="sib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EEC4673-7F62-477D-A3D7-4CDF47E218D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Worker</a:t>
          </a:r>
        </a:p>
      </dgm:t>
    </dgm:pt>
    <dgm:pt modelId="{6642F369-F02E-4558-B45C-F2974DD9B473}" type="parTrans" cxnId="{05B0F946-9D88-417D-90E1-B4D4DE19A445}">
      <dgm:prSet/>
      <dgm:spPr/>
      <dgm:t>
        <a:bodyPr/>
        <a:lstStyle/>
        <a:p>
          <a:endParaRPr lang="en-US"/>
        </a:p>
      </dgm:t>
    </dgm:pt>
    <dgm:pt modelId="{F576D0B5-9E5F-45FC-9E5B-6167434AD11D}" type="sibTrans" cxnId="{05B0F946-9D88-417D-90E1-B4D4DE19A445}">
      <dgm:prSet/>
      <dgm:spPr/>
      <dgm:t>
        <a:bodyPr/>
        <a:lstStyle/>
        <a:p>
          <a:endParaRPr lang="en-US"/>
        </a:p>
      </dgm:t>
    </dgm:pt>
    <dgm:pt modelId="{990D6C74-0A93-4C89-AAD1-BE98AAA503E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Waiter</a:t>
          </a:r>
        </a:p>
      </dgm:t>
    </dgm:pt>
    <dgm:pt modelId="{56A17B09-2522-49B2-8F9E-BB809D6A930B}" type="parTrans" cxnId="{257840B0-55D5-4F1D-A8FD-875FA796B2A3}">
      <dgm:prSet/>
      <dgm:spPr/>
      <dgm:t>
        <a:bodyPr/>
        <a:lstStyle/>
        <a:p>
          <a:endParaRPr lang="en-US"/>
        </a:p>
      </dgm:t>
    </dgm:pt>
    <dgm:pt modelId="{FA3CE21E-14AA-405D-9553-FAFCB7F5B2E9}" type="sibTrans" cxnId="{257840B0-55D5-4F1D-A8FD-875FA796B2A3}">
      <dgm:prSet/>
      <dgm:spPr/>
      <dgm:t>
        <a:bodyPr/>
        <a:lstStyle/>
        <a:p>
          <a:endParaRPr lang="en-US"/>
        </a:p>
      </dgm:t>
    </dgm:pt>
    <dgm:pt modelId="{54D7FCDC-AA59-46F0-871B-FE9712EACCB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</a:t>
          </a:r>
        </a:p>
      </dgm:t>
    </dgm:pt>
    <dgm:pt modelId="{81C381E3-CE13-4416-B579-05E7E2227559}" type="parTrans" cxnId="{4AF43E54-AB3E-4550-B473-29CCA6CC614C}">
      <dgm:prSet/>
      <dgm:spPr/>
      <dgm:t>
        <a:bodyPr/>
        <a:lstStyle/>
        <a:p>
          <a:endParaRPr lang="en-US"/>
        </a:p>
      </dgm:t>
    </dgm:pt>
    <dgm:pt modelId="{8BA5A805-9B89-4F71-8761-737208ED08E3}" type="sibTrans" cxnId="{4AF43E54-AB3E-4550-B473-29CCA6CC614C}">
      <dgm:prSet/>
      <dgm:spPr/>
      <dgm:t>
        <a:bodyPr/>
        <a:lstStyle/>
        <a:p>
          <a:endParaRPr lang="en-US"/>
        </a:p>
      </dgm:t>
    </dgm:pt>
    <dgm:pt modelId="{2F51646D-C575-4072-83A0-D354FEA2901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Housekeeper</a:t>
          </a:r>
        </a:p>
      </dgm:t>
    </dgm:pt>
    <dgm:pt modelId="{FB7C19C7-AF8B-4B25-9397-2C28942E3ED4}" type="parTrans" cxnId="{FD4F91E4-3E2F-4BF1-B515-3A7DCD5D91AE}">
      <dgm:prSet/>
      <dgm:spPr/>
      <dgm:t>
        <a:bodyPr/>
        <a:lstStyle/>
        <a:p>
          <a:endParaRPr lang="en-US"/>
        </a:p>
      </dgm:t>
    </dgm:pt>
    <dgm:pt modelId="{627E03DF-6D77-4F31-A46B-A85997C488B5}" type="sibTrans" cxnId="{FD4F91E4-3E2F-4BF1-B515-3A7DCD5D91AE}">
      <dgm:prSet/>
      <dgm:spPr/>
      <dgm:t>
        <a:bodyPr/>
        <a:lstStyle/>
        <a:p>
          <a:endParaRPr lang="en-US"/>
        </a:p>
      </dgm:t>
    </dgm:pt>
    <dgm:pt modelId="{B9D42915-C68A-4ACD-A842-C43F086DFFF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Bartender</a:t>
          </a:r>
        </a:p>
      </dgm:t>
    </dgm:pt>
    <dgm:pt modelId="{335F6F77-032D-404F-B814-0659183B1605}" type="parTrans" cxnId="{B6F003EE-F59B-45F6-81DB-7229835A2F95}">
      <dgm:prSet/>
      <dgm:spPr/>
      <dgm:t>
        <a:bodyPr/>
        <a:lstStyle/>
        <a:p>
          <a:endParaRPr lang="en-US"/>
        </a:p>
      </dgm:t>
    </dgm:pt>
    <dgm:pt modelId="{3C7A30DA-1785-4D76-AC19-9084E01952D3}" type="sibTrans" cxnId="{B6F003EE-F59B-45F6-81DB-7229835A2F95}">
      <dgm:prSet/>
      <dgm:spPr/>
      <dgm:t>
        <a:bodyPr/>
        <a:lstStyle/>
        <a:p>
          <a:endParaRPr lang="en-US"/>
        </a:p>
      </dgm:t>
    </dgm:pt>
    <dgm:pt modelId="{959C92F1-1283-475E-BBC3-C29538BB388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Restaurant Host</a:t>
          </a:r>
        </a:p>
      </dgm:t>
    </dgm:pt>
    <dgm:pt modelId="{917EC4FD-009C-4CFC-88B8-67499E588F7B}" type="parTrans" cxnId="{D1B40B6D-67DB-424F-BE0E-1924493311C6}">
      <dgm:prSet/>
      <dgm:spPr/>
      <dgm:t>
        <a:bodyPr/>
        <a:lstStyle/>
        <a:p>
          <a:endParaRPr lang="en-US"/>
        </a:p>
      </dgm:t>
    </dgm:pt>
    <dgm:pt modelId="{D0F042FB-EC7A-4210-8C7F-4F85B1D63E92}" type="sibTrans" cxnId="{D1B40B6D-67DB-424F-BE0E-1924493311C6}">
      <dgm:prSet/>
      <dgm:spPr/>
      <dgm:t>
        <a:bodyPr/>
        <a:lstStyle/>
        <a:p>
          <a:endParaRPr lang="en-US"/>
        </a:p>
      </dgm:t>
    </dgm:pt>
    <dgm:pt modelId="{E75DECAF-21DD-4B19-8CAC-BFB29A8B5FB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Hand Packer</a:t>
          </a:r>
        </a:p>
      </dgm:t>
    </dgm:pt>
    <dgm:pt modelId="{568E60AF-D19D-4204-A9E8-93F3C3F9BDEB}" type="parTrans" cxnId="{8136DA22-490E-41D0-AD6A-CACCCEE514C1}">
      <dgm:prSet/>
      <dgm:spPr/>
      <dgm:t>
        <a:bodyPr/>
        <a:lstStyle/>
        <a:p>
          <a:endParaRPr lang="en-US"/>
        </a:p>
      </dgm:t>
    </dgm:pt>
    <dgm:pt modelId="{C551410C-3640-427F-8777-DCE5A720E09E}" type="sibTrans" cxnId="{8136DA22-490E-41D0-AD6A-CACCCEE514C1}">
      <dgm:prSet/>
      <dgm:spPr/>
      <dgm:t>
        <a:bodyPr/>
        <a:lstStyle/>
        <a:p>
          <a:endParaRPr lang="en-US"/>
        </a:p>
      </dgm:t>
    </dgm:pt>
    <dgm:pt modelId="{5DFF6579-B43A-4AD4-BD66-8A08A826BCB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Dishwasher</a:t>
          </a:r>
        </a:p>
      </dgm:t>
    </dgm:pt>
    <dgm:pt modelId="{98753A3A-7302-4C18-8292-27193B0FC9F6}" type="parTrans" cxnId="{A4585C92-2D20-49C4-A3FF-CC5BED9FF11B}">
      <dgm:prSet/>
      <dgm:spPr/>
      <dgm:t>
        <a:bodyPr/>
        <a:lstStyle/>
        <a:p>
          <a:endParaRPr lang="en-US"/>
        </a:p>
      </dgm:t>
    </dgm:pt>
    <dgm:pt modelId="{88288B47-74F5-4D5A-8508-FBFA3BA0FAF9}" type="sibTrans" cxnId="{A4585C92-2D20-49C4-A3FF-CC5BED9FF11B}">
      <dgm:prSet/>
      <dgm:spPr/>
      <dgm:t>
        <a:bodyPr/>
        <a:lstStyle/>
        <a:p>
          <a:endParaRPr lang="en-US"/>
        </a:p>
      </dgm:t>
    </dgm:pt>
    <dgm:pt modelId="{F0D78B8C-C103-4AF2-8168-706193C4B3B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Vehicle Cleaner</a:t>
          </a:r>
        </a:p>
      </dgm:t>
    </dgm:pt>
    <dgm:pt modelId="{38AD00B3-144A-4103-AC00-9000E85DE19D}" type="parTrans" cxnId="{347DD9E7-8017-4693-88B7-50B5DA546612}">
      <dgm:prSet/>
      <dgm:spPr/>
      <dgm:t>
        <a:bodyPr/>
        <a:lstStyle/>
        <a:p>
          <a:endParaRPr lang="en-US"/>
        </a:p>
      </dgm:t>
    </dgm:pt>
    <dgm:pt modelId="{6CF932F8-15BC-4029-8392-6B3107B3925B}" type="sibTrans" cxnId="{347DD9E7-8017-4693-88B7-50B5DA546612}">
      <dgm:prSet/>
      <dgm:spPr/>
      <dgm:t>
        <a:bodyPr/>
        <a:lstStyle/>
        <a:p>
          <a:endParaRPr lang="en-US"/>
        </a:p>
      </dgm:t>
    </dgm:pt>
    <dgm:pt modelId="{BB2E86EB-3F7A-44CA-A99E-2D318EE5147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6863A02A-6D06-4023-A74C-628A7561C51B}" type="parTrans" cxnId="{6854D3A4-1239-47BA-AF6A-7F2F1D3A84E5}">
      <dgm:prSet/>
      <dgm:spPr/>
      <dgm:t>
        <a:bodyPr/>
        <a:lstStyle/>
        <a:p>
          <a:endParaRPr lang="en-US"/>
        </a:p>
      </dgm:t>
    </dgm:pt>
    <dgm:pt modelId="{2E5A563B-6A0F-4429-A375-06D59DCDB96B}" type="sibTrans" cxnId="{6854D3A4-1239-47BA-AF6A-7F2F1D3A84E5}">
      <dgm:prSet/>
      <dgm:spPr/>
      <dgm:t>
        <a:bodyPr/>
        <a:lstStyle/>
        <a:p>
          <a:endParaRPr lang="en-US"/>
        </a:p>
      </dgm:t>
    </dgm:pt>
    <dgm:pt modelId="{EDE61A07-4C51-412A-A3FA-1AFC030F09D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Stocker</a:t>
          </a:r>
        </a:p>
      </dgm:t>
    </dgm:pt>
    <dgm:pt modelId="{C924D5AF-74DE-4F14-BD09-F63C69C50338}" type="parTrans" cxnId="{B7CDE120-D7EA-4A89-9621-8E8068CF8B76}">
      <dgm:prSet/>
      <dgm:spPr/>
      <dgm:t>
        <a:bodyPr/>
        <a:lstStyle/>
        <a:p>
          <a:endParaRPr lang="en-US"/>
        </a:p>
      </dgm:t>
    </dgm:pt>
    <dgm:pt modelId="{63CC6432-74B4-4145-BAB7-76EF3D2D6294}" type="sibTrans" cxnId="{B7CDE120-D7EA-4A89-9621-8E8068CF8B76}">
      <dgm:prSet/>
      <dgm:spPr/>
      <dgm:t>
        <a:bodyPr/>
        <a:lstStyle/>
        <a:p>
          <a:endParaRPr lang="en-US"/>
        </a:p>
      </dgm:t>
    </dgm:pt>
    <dgm:pt modelId="{0AA7BFFE-B640-4364-8DAB-23935F19FAB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Laborer</a:t>
          </a:r>
        </a:p>
      </dgm:t>
    </dgm:pt>
    <dgm:pt modelId="{12DA7079-68FE-463B-A83E-6C84B6349866}" type="parTrans" cxnId="{615A2E98-E34D-45C5-861D-A9457F7E77E4}">
      <dgm:prSet/>
      <dgm:spPr/>
      <dgm:t>
        <a:bodyPr/>
        <a:lstStyle/>
        <a:p>
          <a:endParaRPr lang="en-US"/>
        </a:p>
      </dgm:t>
    </dgm:pt>
    <dgm:pt modelId="{2A6578C1-77D5-4C38-82B1-EAE4EC75F521}" type="sibTrans" cxnId="{615A2E98-E34D-45C5-861D-A9457F7E77E4}">
      <dgm:prSet/>
      <dgm:spPr/>
      <dgm:t>
        <a:bodyPr/>
        <a:lstStyle/>
        <a:p>
          <a:endParaRPr lang="en-US"/>
        </a:p>
      </dgm:t>
    </dgm:pt>
    <dgm:pt modelId="{5C3559BB-37B6-4920-A294-65ED40FEA82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Cook</a:t>
          </a:r>
        </a:p>
      </dgm:t>
    </dgm:pt>
    <dgm:pt modelId="{BC6FCA21-72ED-4C16-A8C8-12D6429FDCA0}" type="parTrans" cxnId="{C06C76ED-84B7-4F5C-B58C-7C07C51CC8AB}">
      <dgm:prSet/>
      <dgm:spPr/>
      <dgm:t>
        <a:bodyPr/>
        <a:lstStyle/>
        <a:p>
          <a:endParaRPr lang="en-US"/>
        </a:p>
      </dgm:t>
    </dgm:pt>
    <dgm:pt modelId="{4A0B3860-D52D-4025-AFC7-765B5329CF13}" type="sibTrans" cxnId="{C06C76ED-84B7-4F5C-B58C-7C07C51CC8AB}">
      <dgm:prSet/>
      <dgm:spPr/>
      <dgm:t>
        <a:bodyPr/>
        <a:lstStyle/>
        <a:p>
          <a:endParaRPr lang="en-US"/>
        </a:p>
      </dgm:t>
    </dgm:pt>
    <dgm:pt modelId="{FA7F651E-5425-452D-B711-0FF3B749FAE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Nursing Asst</a:t>
          </a:r>
        </a:p>
      </dgm:t>
    </dgm:pt>
    <dgm:pt modelId="{47CAC089-3AA8-49B4-A9B6-BF54533C45D2}" type="parTrans" cxnId="{0E9CDE3D-E53C-4C02-B6ED-3B6F695F7145}">
      <dgm:prSet/>
      <dgm:spPr/>
      <dgm:t>
        <a:bodyPr/>
        <a:lstStyle/>
        <a:p>
          <a:endParaRPr lang="en-US"/>
        </a:p>
      </dgm:t>
    </dgm:pt>
    <dgm:pt modelId="{B010A8BC-2367-48C2-A4D0-67B7113C3D72}" type="sibTrans" cxnId="{0E9CDE3D-E53C-4C02-B6ED-3B6F695F7145}">
      <dgm:prSet/>
      <dgm:spPr/>
      <dgm:t>
        <a:bodyPr/>
        <a:lstStyle/>
        <a:p>
          <a:endParaRPr lang="en-US"/>
        </a:p>
      </dgm:t>
    </dgm:pt>
    <dgm:pt modelId="{4478DCC3-8AB5-4C0C-A47E-79938BA296B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Landscaper</a:t>
          </a:r>
        </a:p>
      </dgm:t>
    </dgm:pt>
    <dgm:pt modelId="{11DF7B2C-08C0-4ADD-ADE2-EEC27C8C0A67}" type="parTrans" cxnId="{0F239A24-6C94-412E-8F98-99FDADD6012E}">
      <dgm:prSet/>
      <dgm:spPr/>
      <dgm:t>
        <a:bodyPr/>
        <a:lstStyle/>
        <a:p>
          <a:endParaRPr lang="en-US"/>
        </a:p>
      </dgm:t>
    </dgm:pt>
    <dgm:pt modelId="{A186EEC7-74CE-4965-8E5A-94DF6CB426D4}" type="sibTrans" cxnId="{0F239A24-6C94-412E-8F98-99FDADD6012E}">
      <dgm:prSet/>
      <dgm:spPr/>
      <dgm:t>
        <a:bodyPr/>
        <a:lstStyle/>
        <a:p>
          <a:endParaRPr lang="en-US"/>
        </a:p>
      </dgm:t>
    </dgm:pt>
    <dgm:pt modelId="{53A72095-1EDD-49C6-9DE8-19451DEC282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Personal Care Aide</a:t>
          </a:r>
        </a:p>
      </dgm:t>
    </dgm:pt>
    <dgm:pt modelId="{1013DA5B-604D-43E0-B63B-442522A9C2CC}" type="parTrans" cxnId="{3B06008F-DE95-4BFE-A967-589D5292CCD6}">
      <dgm:prSet/>
      <dgm:spPr/>
      <dgm:t>
        <a:bodyPr/>
        <a:lstStyle/>
        <a:p>
          <a:endParaRPr lang="en-US"/>
        </a:p>
      </dgm:t>
    </dgm:pt>
    <dgm:pt modelId="{4BD34A0B-C97D-4CAD-A37C-DD2BE1AEA26F}" type="sibTrans" cxnId="{3B06008F-DE95-4BFE-A967-589D5292CCD6}">
      <dgm:prSet/>
      <dgm:spPr/>
      <dgm:t>
        <a:bodyPr/>
        <a:lstStyle/>
        <a:p>
          <a:endParaRPr lang="en-US"/>
        </a:p>
      </dgm:t>
    </dgm:pt>
    <dgm:pt modelId="{CF3D13B6-A20E-4863-B460-1031EAB4C5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Construction Laborer</a:t>
          </a:r>
        </a:p>
      </dgm:t>
    </dgm:pt>
    <dgm:pt modelId="{06AC106A-38AB-4FD3-BE7A-DF00C53C1E79}" type="parTrans" cxnId="{647A36B6-EFE4-45B0-8E9C-BA3CFF69381F}">
      <dgm:prSet/>
      <dgm:spPr/>
      <dgm:t>
        <a:bodyPr/>
        <a:lstStyle/>
        <a:p>
          <a:endParaRPr lang="en-US"/>
        </a:p>
      </dgm:t>
    </dgm:pt>
    <dgm:pt modelId="{70A8DFE6-DA24-4D04-BFD9-D49E1CEC0EA1}" type="sibTrans" cxnId="{647A36B6-EFE4-45B0-8E9C-BA3CFF69381F}">
      <dgm:prSet/>
      <dgm:spPr/>
      <dgm:t>
        <a:bodyPr/>
        <a:lstStyle/>
        <a:p>
          <a:endParaRPr lang="en-US"/>
        </a:p>
      </dgm:t>
    </dgm:pt>
    <dgm:pt modelId="{F6599ACE-186C-4D49-AF87-1F4104A9BA8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</a:t>
          </a:r>
        </a:p>
      </dgm:t>
    </dgm:pt>
    <dgm:pt modelId="{38C4761F-50C6-4517-95B0-6AD2B54885F7}" type="parTrans" cxnId="{375573A2-9285-4D37-830F-DD9C35994434}">
      <dgm:prSet/>
      <dgm:spPr/>
      <dgm:t>
        <a:bodyPr/>
        <a:lstStyle/>
        <a:p>
          <a:endParaRPr lang="en-US"/>
        </a:p>
      </dgm:t>
    </dgm:pt>
    <dgm:pt modelId="{940717AE-06D3-43C5-88BF-6B62056F5993}" type="sibTrans" cxnId="{375573A2-9285-4D37-830F-DD9C35994434}">
      <dgm:prSet/>
      <dgm:spPr/>
      <dgm:t>
        <a:bodyPr/>
        <a:lstStyle/>
        <a:p>
          <a:endParaRPr lang="en-US"/>
        </a:p>
      </dgm:t>
    </dgm:pt>
    <dgm:pt modelId="{DF682E2A-17BC-4296-9362-D22E2CEB19E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Food Prep Worker</a:t>
          </a:r>
        </a:p>
      </dgm:t>
    </dgm:pt>
    <dgm:pt modelId="{C3EE5815-F373-420B-A44E-7ABA1AD5A792}" type="parTrans" cxnId="{3C98BA29-72B2-40F2-904E-A1157507BF24}">
      <dgm:prSet/>
      <dgm:spPr/>
      <dgm:t>
        <a:bodyPr/>
        <a:lstStyle/>
        <a:p>
          <a:endParaRPr lang="en-US"/>
        </a:p>
      </dgm:t>
    </dgm:pt>
    <dgm:pt modelId="{C1C4F662-CE1A-4E64-BB66-2249A99DBFA1}" type="sibTrans" cxnId="{3C98BA29-72B2-40F2-904E-A1157507BF24}">
      <dgm:prSet/>
      <dgm:spPr/>
      <dgm:t>
        <a:bodyPr/>
        <a:lstStyle/>
        <a:p>
          <a:endParaRPr lang="en-US"/>
        </a:p>
      </dgm:t>
    </dgm:pt>
    <dgm:pt modelId="{9856F4F7-92F2-4C1C-9BB0-D2A8514C717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ABD77D74-4DA2-4812-BCAF-3B5A30F16600}" type="parTrans" cxnId="{A2DDDE4B-6F66-4CE1-A6D6-796C1CFCE028}">
      <dgm:prSet/>
      <dgm:spPr/>
      <dgm:t>
        <a:bodyPr/>
        <a:lstStyle/>
        <a:p>
          <a:endParaRPr lang="en-US"/>
        </a:p>
      </dgm:t>
    </dgm:pt>
    <dgm:pt modelId="{A3784967-C891-42E1-8003-28BC4E8396E8}" type="sibTrans" cxnId="{A2DDDE4B-6F66-4CE1-A6D6-796C1CFCE028}">
      <dgm:prSet/>
      <dgm:spPr/>
      <dgm:t>
        <a:bodyPr/>
        <a:lstStyle/>
        <a:p>
          <a:endParaRPr lang="en-US"/>
        </a:p>
      </dgm:t>
    </dgm:pt>
    <dgm:pt modelId="{13BF1A2C-5EFF-45AC-B20E-DE5453D0047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Office Clerk</a:t>
          </a:r>
        </a:p>
      </dgm:t>
    </dgm:pt>
    <dgm:pt modelId="{8473B2DC-8DE8-45DB-AF2F-3E1A2AA8638D}" type="parTrans" cxnId="{E73E8225-4C08-4EB5-B08B-76D25F6AF09E}">
      <dgm:prSet/>
      <dgm:spPr/>
      <dgm:t>
        <a:bodyPr/>
        <a:lstStyle/>
        <a:p>
          <a:endParaRPr lang="en-US"/>
        </a:p>
      </dgm:t>
    </dgm:pt>
    <dgm:pt modelId="{B12F4245-8BC3-435E-9DEC-D88C01FC038C}" type="sibTrans" cxnId="{E73E8225-4C08-4EB5-B08B-76D25F6AF09E}">
      <dgm:prSet/>
      <dgm:spPr/>
      <dgm:t>
        <a:bodyPr/>
        <a:lstStyle/>
        <a:p>
          <a:endParaRPr lang="en-US"/>
        </a:p>
      </dgm:t>
    </dgm:pt>
    <dgm:pt modelId="{A235BB65-5C87-4EDA-B3E1-ECEEE695A11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Maintenance Worker</a:t>
          </a:r>
        </a:p>
      </dgm:t>
    </dgm:pt>
    <dgm:pt modelId="{706E9F10-F51A-4BA9-84F4-CA5447C6DDC3}" type="parTrans" cxnId="{987FE567-761A-4B44-82EC-C4EEAE19ACAB}">
      <dgm:prSet/>
      <dgm:spPr/>
      <dgm:t>
        <a:bodyPr/>
        <a:lstStyle/>
        <a:p>
          <a:endParaRPr lang="en-US"/>
        </a:p>
      </dgm:t>
    </dgm:pt>
    <dgm:pt modelId="{8FE0DD2E-110B-4DF3-90EC-27E3A68976BB}" type="sibTrans" cxnId="{987FE567-761A-4B44-82EC-C4EEAE19ACAB}">
      <dgm:prSet/>
      <dgm:spPr/>
      <dgm:t>
        <a:bodyPr/>
        <a:lstStyle/>
        <a:p>
          <a:endParaRPr lang="en-US"/>
        </a:p>
      </dgm:t>
    </dgm:pt>
    <dgm:pt modelId="{4D1B8AFB-B3F0-4544-8E0C-477B6A1AE2D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Food Prep Supervisor</a:t>
          </a:r>
        </a:p>
      </dgm:t>
    </dgm:pt>
    <dgm:pt modelId="{5329798B-2BEC-4CFC-A932-A5B0E8198C8C}" type="parTrans" cxnId="{10D6CD96-F011-4B0F-B0E3-7695506C827E}">
      <dgm:prSet/>
      <dgm:spPr/>
      <dgm:t>
        <a:bodyPr/>
        <a:lstStyle/>
        <a:p>
          <a:endParaRPr lang="en-US"/>
        </a:p>
      </dgm:t>
    </dgm:pt>
    <dgm:pt modelId="{EB041797-70B5-4986-80FE-CB919D698FE1}" type="sibTrans" cxnId="{10D6CD96-F011-4B0F-B0E3-7695506C827E}">
      <dgm:prSet/>
      <dgm:spPr/>
      <dgm:t>
        <a:bodyPr/>
        <a:lstStyle/>
        <a:p>
          <a:endParaRPr lang="en-US"/>
        </a:p>
      </dgm:t>
    </dgm:pt>
    <dgm:pt modelId="{9CC11CF7-09B5-42C3-8A5D-56CB5748B07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Secretary</a:t>
          </a:r>
        </a:p>
      </dgm:t>
    </dgm:pt>
    <dgm:pt modelId="{6C0242B1-94A7-4417-BACB-6A55AAD4BE33}" type="parTrans" cxnId="{C86FA764-E12E-4C33-828A-DDAB68DAB855}">
      <dgm:prSet/>
      <dgm:spPr/>
      <dgm:t>
        <a:bodyPr/>
        <a:lstStyle/>
        <a:p>
          <a:endParaRPr lang="en-US"/>
        </a:p>
      </dgm:t>
    </dgm:pt>
    <dgm:pt modelId="{7267706C-31D7-43B8-B822-74A285E287A4}" type="sibTrans" cxnId="{C86FA764-E12E-4C33-828A-DDAB68DAB855}">
      <dgm:prSet/>
      <dgm:spPr/>
      <dgm:t>
        <a:bodyPr/>
        <a:lstStyle/>
        <a:p>
          <a:endParaRPr lang="en-US"/>
        </a:p>
      </dgm:t>
    </dgm:pt>
    <dgm:pt modelId="{7F1C42A7-63A9-42EE-908D-9B3976B9EBB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Asst</a:t>
          </a:r>
        </a:p>
      </dgm:t>
    </dgm:pt>
    <dgm:pt modelId="{58D63648-9993-4A6B-8BF1-7EF6F989DBC9}" type="parTrans" cxnId="{A0375D07-6FE7-41A2-9341-0B5DCA127F6D}">
      <dgm:prSet/>
      <dgm:spPr/>
      <dgm:t>
        <a:bodyPr/>
        <a:lstStyle/>
        <a:p>
          <a:endParaRPr lang="en-US"/>
        </a:p>
      </dgm:t>
    </dgm:pt>
    <dgm:pt modelId="{B6D60E59-DACE-4FAD-BE74-D5BF4039E90C}" type="sibTrans" cxnId="{A0375D07-6FE7-41A2-9341-0B5DCA127F6D}">
      <dgm:prSet/>
      <dgm:spPr/>
      <dgm:t>
        <a:bodyPr/>
        <a:lstStyle/>
        <a:p>
          <a:endParaRPr lang="en-US"/>
        </a:p>
      </dgm:t>
    </dgm:pt>
    <dgm:pt modelId="{DBA13ACC-EA19-4EE3-B5A8-55675FC424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Secretary</a:t>
          </a:r>
        </a:p>
      </dgm:t>
    </dgm:pt>
    <dgm:pt modelId="{ADC958FF-2A1A-402B-A4BA-EDDD40A79084}" type="parTrans" cxnId="{94970433-A6B4-442A-BF05-770CBA5B4211}">
      <dgm:prSet/>
      <dgm:spPr/>
      <dgm:t>
        <a:bodyPr/>
        <a:lstStyle/>
        <a:p>
          <a:endParaRPr lang="en-US"/>
        </a:p>
      </dgm:t>
    </dgm:pt>
    <dgm:pt modelId="{1C79D28A-4F28-48FF-95C5-848C807B849B}" type="sibTrans" cxnId="{94970433-A6B4-442A-BF05-770CBA5B4211}">
      <dgm:prSet/>
      <dgm:spPr/>
      <dgm:t>
        <a:bodyPr/>
        <a:lstStyle/>
        <a:p>
          <a:endParaRPr lang="en-US"/>
        </a:p>
      </dgm:t>
    </dgm:pt>
    <dgm:pt modelId="{A799C2C4-2C8E-4922-98B4-147FC9C20D8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Roofer</a:t>
          </a:r>
        </a:p>
      </dgm:t>
    </dgm:pt>
    <dgm:pt modelId="{BA67CEA2-9194-4D5C-A1C2-033366D10178}" type="parTrans" cxnId="{4915E521-B9A7-4718-9F10-94934138E3FB}">
      <dgm:prSet/>
      <dgm:spPr/>
      <dgm:t>
        <a:bodyPr/>
        <a:lstStyle/>
        <a:p>
          <a:endParaRPr lang="en-US"/>
        </a:p>
      </dgm:t>
    </dgm:pt>
    <dgm:pt modelId="{B086D253-DEDC-4A0A-9489-A4AE61AFBF74}" type="sibTrans" cxnId="{4915E521-B9A7-4718-9F10-94934138E3FB}">
      <dgm:prSet/>
      <dgm:spPr/>
      <dgm:t>
        <a:bodyPr/>
        <a:lstStyle/>
        <a:p>
          <a:endParaRPr lang="en-US"/>
        </a:p>
      </dgm:t>
    </dgm:pt>
    <dgm:pt modelId="{EB083995-04D3-4134-9629-3FFDF7068B1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Construction Painter</a:t>
          </a:r>
        </a:p>
      </dgm:t>
    </dgm:pt>
    <dgm:pt modelId="{C5D3B869-1FFC-4F59-8FD7-1C18C48608EB}" type="parTrans" cxnId="{CB9A8D81-8C81-458D-82D0-5562ADFBA298}">
      <dgm:prSet/>
      <dgm:spPr/>
      <dgm:t>
        <a:bodyPr/>
        <a:lstStyle/>
        <a:p>
          <a:endParaRPr lang="en-US"/>
        </a:p>
      </dgm:t>
    </dgm:pt>
    <dgm:pt modelId="{516A6DE3-23A5-4F49-83CE-AD989796D449}" type="sibTrans" cxnId="{CB9A8D81-8C81-458D-82D0-5562ADFBA298}">
      <dgm:prSet/>
      <dgm:spPr/>
      <dgm:t>
        <a:bodyPr/>
        <a:lstStyle/>
        <a:p>
          <a:endParaRPr lang="en-US"/>
        </a:p>
      </dgm:t>
    </dgm:pt>
    <dgm:pt modelId="{28D1AABE-15CB-4D3D-A88E-F20A8C5AB8C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School Bus Driver</a:t>
          </a:r>
        </a:p>
      </dgm:t>
    </dgm:pt>
    <dgm:pt modelId="{E8A69499-ED27-475E-A95C-64477A6D7EBD}" type="parTrans" cxnId="{6D8BECF3-93D0-4531-94E8-9A966061E22A}">
      <dgm:prSet/>
      <dgm:spPr/>
      <dgm:t>
        <a:bodyPr/>
        <a:lstStyle/>
        <a:p>
          <a:endParaRPr lang="en-US"/>
        </a:p>
      </dgm:t>
    </dgm:pt>
    <dgm:pt modelId="{486F66AE-8250-4A3F-B3F6-9E08284B4D72}" type="sibTrans" cxnId="{6D8BECF3-93D0-4531-94E8-9A966061E22A}">
      <dgm:prSet/>
      <dgm:spPr/>
      <dgm:t>
        <a:bodyPr/>
        <a:lstStyle/>
        <a:p>
          <a:endParaRPr lang="en-US"/>
        </a:p>
      </dgm:t>
    </dgm:pt>
    <dgm:pt modelId="{A3527090-A4D2-45B8-B47F-2140AE01DFB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B862B676-29EA-40BF-BB78-1647B3F3FBDF}" type="parTrans" cxnId="{6C62C5C6-A5BB-4D44-987E-5DD771BD216E}">
      <dgm:prSet/>
      <dgm:spPr/>
      <dgm:t>
        <a:bodyPr/>
        <a:lstStyle/>
        <a:p>
          <a:endParaRPr lang="en-US"/>
        </a:p>
      </dgm:t>
    </dgm:pt>
    <dgm:pt modelId="{F1002D95-D7CB-4148-A575-2622D5D0BC93}" type="sibTrans" cxnId="{6C62C5C6-A5BB-4D44-987E-5DD771BD216E}">
      <dgm:prSet/>
      <dgm:spPr/>
      <dgm:t>
        <a:bodyPr/>
        <a:lstStyle/>
        <a:p>
          <a:endParaRPr lang="en-US"/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A0375D07-6FE7-41A2-9341-0B5DCA127F6D}" srcId="{4F795D33-588E-4F04-A4A9-549DB1C8E26C}" destId="{7F1C42A7-63A9-42EE-908D-9B3976B9EBBF}" srcOrd="5" destOrd="0" parTransId="{58D63648-9993-4A6B-8BF1-7EF6F989DBC9}" sibTransId="{B6D60E59-DACE-4FAD-BE74-D5BF4039E90C}"/>
    <dgm:cxn modelId="{36ACDC0B-D493-484B-BD41-BBE4F1A5B8E2}" type="presOf" srcId="{0AA7BFFE-B640-4364-8DAB-23935F19FAB9}" destId="{11FB7C73-6081-42C7-8E15-28075061167B}" srcOrd="0" destOrd="2" presId="urn:microsoft.com/office/officeart/2005/8/layout/hList1"/>
    <dgm:cxn modelId="{5EB3FB0C-6CCC-4EB7-94B1-C29E25026D26}" type="presOf" srcId="{A235BB65-5C87-4EDA-B3E1-ECEEE695A11B}" destId="{34083978-5BA0-40E3-AB18-2F3A89BB9529}" srcOrd="0" destOrd="2" presId="urn:microsoft.com/office/officeart/2005/8/layout/hList1"/>
    <dgm:cxn modelId="{9BC88011-8D85-4A9D-878E-938F9D0E6F56}" type="presOf" srcId="{9CC11CF7-09B5-42C3-8A5D-56CB5748B07D}" destId="{34083978-5BA0-40E3-AB18-2F3A89BB9529}" srcOrd="0" destOrd="4" presId="urn:microsoft.com/office/officeart/2005/8/layout/hList1"/>
    <dgm:cxn modelId="{87B20713-53E9-4D1A-9291-5C29B1E1E496}" type="presOf" srcId="{4478DCC3-8AB5-4C0C-A47E-79938BA296B5}" destId="{11FB7C73-6081-42C7-8E15-28075061167B}" srcOrd="0" destOrd="5" presId="urn:microsoft.com/office/officeart/2005/8/layout/hList1"/>
    <dgm:cxn modelId="{C6A44F18-2A94-4FDF-8F4E-31AA4F88C76E}" type="presOf" srcId="{EDE61A07-4C51-412A-A3FA-1AFC030F09DF}" destId="{11FB7C73-6081-42C7-8E15-28075061167B}" srcOrd="0" destOrd="1" presId="urn:microsoft.com/office/officeart/2005/8/layout/hList1"/>
    <dgm:cxn modelId="{B7CDE120-D7EA-4A89-9621-8E8068CF8B76}" srcId="{930452E1-293A-4804-9AD2-E53B94608D56}" destId="{EDE61A07-4C51-412A-A3FA-1AFC030F09DF}" srcOrd="1" destOrd="0" parTransId="{C924D5AF-74DE-4F14-BD09-F63C69C50338}" sibTransId="{63CC6432-74B4-4145-BAB7-76EF3D2D6294}"/>
    <dgm:cxn modelId="{4915E521-B9A7-4718-9F10-94934138E3FB}" srcId="{4F795D33-588E-4F04-A4A9-549DB1C8E26C}" destId="{A799C2C4-2C8E-4922-98B4-147FC9C20D89}" srcOrd="7" destOrd="0" parTransId="{BA67CEA2-9194-4D5C-A1C2-033366D10178}" sibTransId="{B086D253-DEDC-4A0A-9489-A4AE61AFBF74}"/>
    <dgm:cxn modelId="{8136DA22-490E-41D0-AD6A-CACCCEE514C1}" srcId="{984116C9-7CB8-4743-8FBA-68A8BA0D0389}" destId="{E75DECAF-21DD-4B19-8CAC-BFB29A8B5FB1}" srcOrd="7" destOrd="0" parTransId="{568E60AF-D19D-4204-A9E8-93F3C3F9BDEB}" sibTransId="{C551410C-3640-427F-8777-DCE5A720E09E}"/>
    <dgm:cxn modelId="{0F239A24-6C94-412E-8F98-99FDADD6012E}" srcId="{930452E1-293A-4804-9AD2-E53B94608D56}" destId="{4478DCC3-8AB5-4C0C-A47E-79938BA296B5}" srcOrd="5" destOrd="0" parTransId="{11DF7B2C-08C0-4ADD-ADE2-EEC27C8C0A67}" sibTransId="{A186EEC7-74CE-4965-8E5A-94DF6CB426D4}"/>
    <dgm:cxn modelId="{E73E8225-4C08-4EB5-B08B-76D25F6AF09E}" srcId="{4F795D33-588E-4F04-A4A9-549DB1C8E26C}" destId="{13BF1A2C-5EFF-45AC-B20E-DE5453D00479}" srcOrd="1" destOrd="0" parTransId="{8473B2DC-8DE8-45DB-AF2F-3E1A2AA8638D}" sibTransId="{B12F4245-8BC3-435E-9DEC-D88C01FC038C}"/>
    <dgm:cxn modelId="{69F67027-1FC8-4C71-8FA1-C7B469CCA07B}" type="presOf" srcId="{CEEC4673-7F62-477D-A3D7-4CDF47E218D7}" destId="{0045AAE0-9BB3-4F66-A39D-FC0233DDC39E}" srcOrd="0" destOrd="1" presId="urn:microsoft.com/office/officeart/2005/8/layout/hList1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3C98BA29-72B2-40F2-904E-A1157507BF24}" srcId="{930452E1-293A-4804-9AD2-E53B94608D56}" destId="{DF682E2A-17BC-4296-9362-D22E2CEB19E4}" srcOrd="9" destOrd="0" parTransId="{C3EE5815-F373-420B-A44E-7ABA1AD5A792}" sibTransId="{C1C4F662-CE1A-4E64-BB66-2249A99DBFA1}"/>
    <dgm:cxn modelId="{94970433-A6B4-442A-BF05-770CBA5B4211}" srcId="{4F795D33-588E-4F04-A4A9-549DB1C8E26C}" destId="{DBA13ACC-EA19-4EE3-B5A8-55675FC4244B}" srcOrd="6" destOrd="0" parTransId="{ADC958FF-2A1A-402B-A4BA-EDDD40A79084}" sibTransId="{1C79D28A-4F28-48FF-95C5-848C807B849B}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41416939-607D-41E8-B96A-0094AFEF06AE}" type="presOf" srcId="{13BF1A2C-5EFF-45AC-B20E-DE5453D00479}" destId="{34083978-5BA0-40E3-AB18-2F3A89BB9529}" srcOrd="0" destOrd="1" presId="urn:microsoft.com/office/officeart/2005/8/layout/hList1"/>
    <dgm:cxn modelId="{0E9CDE3D-E53C-4C02-B6ED-3B6F695F7145}" srcId="{930452E1-293A-4804-9AD2-E53B94608D56}" destId="{FA7F651E-5425-452D-B711-0FF3B749FAE6}" srcOrd="4" destOrd="0" parTransId="{47CAC089-3AA8-49B4-A9B6-BF54533C45D2}" sibTransId="{B010A8BC-2367-48C2-A4D0-67B7113C3D72}"/>
    <dgm:cxn modelId="{8D34A040-FBD6-4C49-BBC3-B54E91F04770}" type="presOf" srcId="{F0D78B8C-C103-4AF2-8168-706193C4B3B9}" destId="{0045AAE0-9BB3-4F66-A39D-FC0233DDC39E}" srcOrd="0" destOrd="9" presId="urn:microsoft.com/office/officeart/2005/8/layout/hList1"/>
    <dgm:cxn modelId="{01191F5B-562E-4EE1-99DA-994387AD8341}" type="presOf" srcId="{CF3D13B6-A20E-4863-B460-1031EAB4C5FA}" destId="{11FB7C73-6081-42C7-8E15-28075061167B}" srcOrd="0" destOrd="7" presId="urn:microsoft.com/office/officeart/2005/8/layout/hList1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D8025E44-571D-4D1D-AA67-C67687AE2278}" type="presOf" srcId="{9856F4F7-92F2-4C1C-9BB0-D2A8514C7170}" destId="{11FB7C73-6081-42C7-8E15-28075061167B}" srcOrd="0" destOrd="10" presId="urn:microsoft.com/office/officeart/2005/8/layout/hList1"/>
    <dgm:cxn modelId="{C86FA764-E12E-4C33-828A-DDAB68DAB855}" srcId="{4F795D33-588E-4F04-A4A9-549DB1C8E26C}" destId="{9CC11CF7-09B5-42C3-8A5D-56CB5748B07D}" srcOrd="4" destOrd="0" parTransId="{6C0242B1-94A7-4417-BACB-6A55AAD4BE33}" sibTransId="{7267706C-31D7-43B8-B822-74A285E287A4}"/>
    <dgm:cxn modelId="{77512445-DA64-4A70-83AC-9A472A27B6C4}" type="presOf" srcId="{959C92F1-1283-475E-BBC3-C29538BB3887}" destId="{0045AAE0-9BB3-4F66-A39D-FC0233DDC39E}" srcOrd="0" destOrd="6" presId="urn:microsoft.com/office/officeart/2005/8/layout/hList1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05B0F946-9D88-417D-90E1-B4D4DE19A445}" srcId="{984116C9-7CB8-4743-8FBA-68A8BA0D0389}" destId="{CEEC4673-7F62-477D-A3D7-4CDF47E218D7}" srcOrd="1" destOrd="0" parTransId="{6642F369-F02E-4558-B45C-F2974DD9B473}" sibTransId="{F576D0B5-9E5F-45FC-9E5B-6167434AD11D}"/>
    <dgm:cxn modelId="{987FE567-761A-4B44-82EC-C4EEAE19ACAB}" srcId="{4F795D33-588E-4F04-A4A9-549DB1C8E26C}" destId="{A235BB65-5C87-4EDA-B3E1-ECEEE695A11B}" srcOrd="2" destOrd="0" parTransId="{706E9F10-F51A-4BA9-84F4-CA5447C6DDC3}" sibTransId="{8FE0DD2E-110B-4DF3-90EC-27E3A68976BB}"/>
    <dgm:cxn modelId="{16435548-0EA3-4D80-B23A-1F8E7E1E6A62}" type="presOf" srcId="{54D7FCDC-AA59-46F0-871B-FE9712EACCBA}" destId="{0045AAE0-9BB3-4F66-A39D-FC0233DDC39E}" srcOrd="0" destOrd="3" presId="urn:microsoft.com/office/officeart/2005/8/layout/hList1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71BA9C4A-811D-4285-A76B-29DEE3600CD9}" type="presOf" srcId="{4D1B8AFB-B3F0-4544-8E0C-477B6A1AE2DF}" destId="{34083978-5BA0-40E3-AB18-2F3A89BB9529}" srcOrd="0" destOrd="3" presId="urn:microsoft.com/office/officeart/2005/8/layout/hList1"/>
    <dgm:cxn modelId="{A2DDDE4B-6F66-4CE1-A6D6-796C1CFCE028}" srcId="{930452E1-293A-4804-9AD2-E53B94608D56}" destId="{9856F4F7-92F2-4C1C-9BB0-D2A8514C7170}" srcOrd="10" destOrd="0" parTransId="{ABD77D74-4DA2-4812-BCAF-3B5A30F16600}" sibTransId="{A3784967-C891-42E1-8003-28BC4E8396E8}"/>
    <dgm:cxn modelId="{3CCA174C-8D31-4191-816D-2505A4C2EF64}" type="presOf" srcId="{5C3559BB-37B6-4920-A294-65ED40FEA82D}" destId="{11FB7C73-6081-42C7-8E15-28075061167B}" srcOrd="0" destOrd="3" presId="urn:microsoft.com/office/officeart/2005/8/layout/hList1"/>
    <dgm:cxn modelId="{D1B40B6D-67DB-424F-BE0E-1924493311C6}" srcId="{984116C9-7CB8-4743-8FBA-68A8BA0D0389}" destId="{959C92F1-1283-475E-BBC3-C29538BB3887}" srcOrd="6" destOrd="0" parTransId="{917EC4FD-009C-4CFC-88B8-67499E588F7B}" sibTransId="{D0F042FB-EC7A-4210-8C7F-4F85B1D63E92}"/>
    <dgm:cxn modelId="{14B37453-9176-489C-A2FE-B3158F8339DE}" type="presOf" srcId="{FA7F651E-5425-452D-B711-0FF3B749FAE6}" destId="{11FB7C73-6081-42C7-8E15-28075061167B}" srcOrd="0" destOrd="4" presId="urn:microsoft.com/office/officeart/2005/8/layout/hList1"/>
    <dgm:cxn modelId="{4AF43E54-AB3E-4550-B473-29CCA6CC614C}" srcId="{984116C9-7CB8-4743-8FBA-68A8BA0D0389}" destId="{54D7FCDC-AA59-46F0-871B-FE9712EACCBA}" srcOrd="3" destOrd="0" parTransId="{81C381E3-CE13-4416-B579-05E7E2227559}" sibTransId="{8BA5A805-9B89-4F71-8761-737208ED08E3}"/>
    <dgm:cxn modelId="{0E3F1955-91BA-41B9-847C-6981F71BCA49}" type="presOf" srcId="{E75DECAF-21DD-4B19-8CAC-BFB29A8B5FB1}" destId="{0045AAE0-9BB3-4F66-A39D-FC0233DDC39E}" srcOrd="0" destOrd="7" presId="urn:microsoft.com/office/officeart/2005/8/layout/hList1"/>
    <dgm:cxn modelId="{A2D8B67F-96DB-4DA9-84B0-484DD136E53C}" type="presOf" srcId="{DF682E2A-17BC-4296-9362-D22E2CEB19E4}" destId="{11FB7C73-6081-42C7-8E15-28075061167B}" srcOrd="0" destOrd="9" presId="urn:microsoft.com/office/officeart/2005/8/layout/hList1"/>
    <dgm:cxn modelId="{CB9A8D81-8C81-458D-82D0-5562ADFBA298}" srcId="{4F795D33-588E-4F04-A4A9-549DB1C8E26C}" destId="{EB083995-04D3-4134-9629-3FFDF7068B1E}" srcOrd="8" destOrd="0" parTransId="{C5D3B869-1FFC-4F59-8FD7-1C18C48608EB}" sibTransId="{516A6DE3-23A5-4F49-83CE-AD989796D449}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3B06008F-DE95-4BFE-A967-589D5292CCD6}" srcId="{930452E1-293A-4804-9AD2-E53B94608D56}" destId="{53A72095-1EDD-49C6-9DE8-19451DEC2824}" srcOrd="6" destOrd="0" parTransId="{1013DA5B-604D-43E0-B63B-442522A9C2CC}" sibTransId="{4BD34A0B-C97D-4CAD-A37C-DD2BE1AEA26F}"/>
    <dgm:cxn modelId="{A4585C92-2D20-49C4-A3FF-CC5BED9FF11B}" srcId="{984116C9-7CB8-4743-8FBA-68A8BA0D0389}" destId="{5DFF6579-B43A-4AD4-BD66-8A08A826BCBB}" srcOrd="8" destOrd="0" parTransId="{98753A3A-7302-4C18-8292-27193B0FC9F6}" sibTransId="{88288B47-74F5-4D5A-8508-FBFA3BA0FAF9}"/>
    <dgm:cxn modelId="{10D6CD96-F011-4B0F-B0E3-7695506C827E}" srcId="{4F795D33-588E-4F04-A4A9-549DB1C8E26C}" destId="{4D1B8AFB-B3F0-4544-8E0C-477B6A1AE2DF}" srcOrd="3" destOrd="0" parTransId="{5329798B-2BEC-4CFC-A932-A5B0E8198C8C}" sibTransId="{EB041797-70B5-4986-80FE-CB919D698FE1}"/>
    <dgm:cxn modelId="{615A2E98-E34D-45C5-861D-A9457F7E77E4}" srcId="{930452E1-293A-4804-9AD2-E53B94608D56}" destId="{0AA7BFFE-B640-4364-8DAB-23935F19FAB9}" srcOrd="2" destOrd="0" parTransId="{12DA7079-68FE-463B-A83E-6C84B6349866}" sibTransId="{2A6578C1-77D5-4C38-82B1-EAE4EC75F521}"/>
    <dgm:cxn modelId="{AE3AE898-52CF-4B55-B04E-B336F94FA34A}" type="presOf" srcId="{5DFF6579-B43A-4AD4-BD66-8A08A826BCBB}" destId="{0045AAE0-9BB3-4F66-A39D-FC0233DDC39E}" srcOrd="0" destOrd="8" presId="urn:microsoft.com/office/officeart/2005/8/layout/hList1"/>
    <dgm:cxn modelId="{BB790D9A-6E1E-4ED7-BDC0-0C9E55475302}" type="presOf" srcId="{A3527090-A4D2-45B8-B47F-2140AE01DFB0}" destId="{34083978-5BA0-40E3-AB18-2F3A89BB9529}" srcOrd="0" destOrd="10" presId="urn:microsoft.com/office/officeart/2005/8/layout/hList1"/>
    <dgm:cxn modelId="{A8339F9B-3856-4C7D-A3AC-6B58A5334BB3}" type="presOf" srcId="{BB2E86EB-3F7A-44CA-A99E-2D318EE51477}" destId="{0045AAE0-9BB3-4F66-A39D-FC0233DDC39E}" srcOrd="0" destOrd="10" presId="urn:microsoft.com/office/officeart/2005/8/layout/hList1"/>
    <dgm:cxn modelId="{9EE63CA0-7642-43AC-8473-FB37F067D1D0}" type="presOf" srcId="{A799C2C4-2C8E-4922-98B4-147FC9C20D89}" destId="{34083978-5BA0-40E3-AB18-2F3A89BB9529}" srcOrd="0" destOrd="7" presId="urn:microsoft.com/office/officeart/2005/8/layout/hList1"/>
    <dgm:cxn modelId="{375573A2-9285-4D37-830F-DD9C35994434}" srcId="{930452E1-293A-4804-9AD2-E53B94608D56}" destId="{F6599ACE-186C-4D49-AF87-1F4104A9BA8C}" srcOrd="8" destOrd="0" parTransId="{38C4761F-50C6-4517-95B0-6AD2B54885F7}" sibTransId="{940717AE-06D3-43C5-88BF-6B62056F5993}"/>
    <dgm:cxn modelId="{D1CB14A3-A949-4617-8A7C-043FE8FA1EAA}" type="presOf" srcId="{B9D42915-C68A-4ACD-A842-C43F086DFFF2}" destId="{0045AAE0-9BB3-4F66-A39D-FC0233DDC39E}" srcOrd="0" destOrd="5" presId="urn:microsoft.com/office/officeart/2005/8/layout/hList1"/>
    <dgm:cxn modelId="{6854D3A4-1239-47BA-AF6A-7F2F1D3A84E5}" srcId="{984116C9-7CB8-4743-8FBA-68A8BA0D0389}" destId="{BB2E86EB-3F7A-44CA-A99E-2D318EE51477}" srcOrd="10" destOrd="0" parTransId="{6863A02A-6D06-4023-A74C-628A7561C51B}" sibTransId="{2E5A563B-6A0F-4429-A375-06D59DCDB96B}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257840B0-55D5-4F1D-A8FD-875FA796B2A3}" srcId="{984116C9-7CB8-4743-8FBA-68A8BA0D0389}" destId="{990D6C74-0A93-4C89-AAD1-BE98AAA503EA}" srcOrd="2" destOrd="0" parTransId="{56A17B09-2522-49B2-8F9E-BB809D6A930B}" sibTransId="{FA3CE21E-14AA-405D-9553-FAFCB7F5B2E9}"/>
    <dgm:cxn modelId="{647A36B6-EFE4-45B0-8E9C-BA3CFF69381F}" srcId="{930452E1-293A-4804-9AD2-E53B94608D56}" destId="{CF3D13B6-A20E-4863-B460-1031EAB4C5FA}" srcOrd="7" destOrd="0" parTransId="{06AC106A-38AB-4FD3-BE7A-DF00C53C1E79}" sibTransId="{70A8DFE6-DA24-4D04-BFD9-D49E1CEC0EA1}"/>
    <dgm:cxn modelId="{B10FCEBB-B887-4B96-AFA7-1B2C96FB6F4B}" srcId="{984116C9-7CB8-4743-8FBA-68A8BA0D0389}" destId="{BDA00020-956E-4BE4-AF6B-AC8515A76FE0}" srcOrd="0" destOrd="0" parTransId="{771063BB-B9F6-421A-B5AB-AE4182491981}" sibTransId="{98AF4026-EAF3-41FF-BDA6-AE40D39EA313}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6C62C5C6-A5BB-4D44-987E-5DD771BD216E}" srcId="{4F795D33-588E-4F04-A4A9-549DB1C8E26C}" destId="{A3527090-A4D2-45B8-B47F-2140AE01DFB0}" srcOrd="10" destOrd="0" parTransId="{B862B676-29EA-40BF-BB78-1647B3F3FBDF}" sibTransId="{F1002D95-D7CB-4148-A575-2622D5D0BC93}"/>
    <dgm:cxn modelId="{F4F94BCF-94AF-4CBB-996B-701DF0E73F9E}" type="presOf" srcId="{BDA00020-956E-4BE4-AF6B-AC8515A76FE0}" destId="{0045AAE0-9BB3-4F66-A39D-FC0233DDC39E}" srcOrd="0" destOrd="0" presId="urn:microsoft.com/office/officeart/2005/8/layout/hList1"/>
    <dgm:cxn modelId="{998A3ED2-B838-4BE3-826F-C90C436CB3BD}" type="presOf" srcId="{990D6C74-0A93-4C89-AAD1-BE98AAA503EA}" destId="{0045AAE0-9BB3-4F66-A39D-FC0233DDC39E}" srcOrd="0" destOrd="2" presId="urn:microsoft.com/office/officeart/2005/8/layout/hList1"/>
    <dgm:cxn modelId="{80B740D7-469B-4971-904A-3178F7493C1C}" type="presOf" srcId="{2F51646D-C575-4072-83A0-D354FEA29019}" destId="{0045AAE0-9BB3-4F66-A39D-FC0233DDC39E}" srcOrd="0" destOrd="4" presId="urn:microsoft.com/office/officeart/2005/8/layout/hList1"/>
    <dgm:cxn modelId="{B85900D8-0B66-4A97-A31C-B0AEE7135EDA}" type="presOf" srcId="{53A72095-1EDD-49C6-9DE8-19451DEC2824}" destId="{11FB7C73-6081-42C7-8E15-28075061167B}" srcOrd="0" destOrd="6" presId="urn:microsoft.com/office/officeart/2005/8/layout/hList1"/>
    <dgm:cxn modelId="{CE32FBE0-F577-4D91-9A66-8C5A30FC28AD}" type="presOf" srcId="{EB083995-04D3-4134-9629-3FFDF7068B1E}" destId="{34083978-5BA0-40E3-AB18-2F3A89BB9529}" srcOrd="0" destOrd="8" presId="urn:microsoft.com/office/officeart/2005/8/layout/hList1"/>
    <dgm:cxn modelId="{FD4F91E4-3E2F-4BF1-B515-3A7DCD5D91AE}" srcId="{984116C9-7CB8-4743-8FBA-68A8BA0D0389}" destId="{2F51646D-C575-4072-83A0-D354FEA29019}" srcOrd="4" destOrd="0" parTransId="{FB7C19C7-AF8B-4B25-9397-2C28942E3ED4}" sibTransId="{627E03DF-6D77-4F31-A46B-A85997C488B5}"/>
    <dgm:cxn modelId="{347DD9E7-8017-4693-88B7-50B5DA546612}" srcId="{984116C9-7CB8-4743-8FBA-68A8BA0D0389}" destId="{F0D78B8C-C103-4AF2-8168-706193C4B3B9}" srcOrd="9" destOrd="0" parTransId="{38AD00B3-144A-4103-AC00-9000E85DE19D}" sibTransId="{6CF932F8-15BC-4029-8392-6B3107B3925B}"/>
    <dgm:cxn modelId="{791102EC-22C7-44C0-9D71-1FCC339CF3D9}" type="presOf" srcId="{7F1C42A7-63A9-42EE-908D-9B3976B9EBBF}" destId="{34083978-5BA0-40E3-AB18-2F3A89BB9529}" srcOrd="0" destOrd="5" presId="urn:microsoft.com/office/officeart/2005/8/layout/hList1"/>
    <dgm:cxn modelId="{C06C76ED-84B7-4F5C-B58C-7C07C51CC8AB}" srcId="{930452E1-293A-4804-9AD2-E53B94608D56}" destId="{5C3559BB-37B6-4920-A294-65ED40FEA82D}" srcOrd="3" destOrd="0" parTransId="{BC6FCA21-72ED-4C16-A8C8-12D6429FDCA0}" sibTransId="{4A0B3860-D52D-4025-AFC7-765B5329CF13}"/>
    <dgm:cxn modelId="{B6F003EE-F59B-45F6-81DB-7229835A2F95}" srcId="{984116C9-7CB8-4743-8FBA-68A8BA0D0389}" destId="{B9D42915-C68A-4ACD-A842-C43F086DFFF2}" srcOrd="5" destOrd="0" parTransId="{335F6F77-032D-404F-B814-0659183B1605}" sibTransId="{3C7A30DA-1785-4D76-AC19-9084E01952D3}"/>
    <dgm:cxn modelId="{E844A7F1-3B2F-46E5-BAD7-1444ECD0A863}" type="presOf" srcId="{F6599ACE-186C-4D49-AF87-1F4104A9BA8C}" destId="{11FB7C73-6081-42C7-8E15-28075061167B}" srcOrd="0" destOrd="8" presId="urn:microsoft.com/office/officeart/2005/8/layout/hList1"/>
    <dgm:cxn modelId="{6D8BECF3-93D0-4531-94E8-9A966061E22A}" srcId="{4F795D33-588E-4F04-A4A9-549DB1C8E26C}" destId="{28D1AABE-15CB-4D3D-A88E-F20A8C5AB8CB}" srcOrd="9" destOrd="0" parTransId="{E8A69499-ED27-475E-A95C-64477A6D7EBD}" sibTransId="{486F66AE-8250-4A3F-B3F6-9E08284B4D72}"/>
    <dgm:cxn modelId="{DEEF1FF4-8D5D-44A1-B470-557B4CB27819}" type="presOf" srcId="{DBA13ACC-EA19-4EE3-B5A8-55675FC4244B}" destId="{34083978-5BA0-40E3-AB18-2F3A89BB9529}" srcOrd="0" destOrd="6" presId="urn:microsoft.com/office/officeart/2005/8/layout/hList1"/>
    <dgm:cxn modelId="{CA6FBEF8-8E00-4DA7-92B6-4DF9BD5B816C}" type="presOf" srcId="{28D1AABE-15CB-4D3D-A88E-F20A8C5AB8CB}" destId="{34083978-5BA0-40E3-AB18-2F3A89BB9529}" srcOrd="0" destOrd="9" presId="urn:microsoft.com/office/officeart/2005/8/layout/hList1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rehab and 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100537"/>
          <a:ext cx="2515341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100537"/>
        <a:ext cx="2515341" cy="576000"/>
      </dsp:txXfrm>
    </dsp:sp>
    <dsp:sp modelId="{0045AAE0-9BB3-4F66-A39D-FC0233DDC39E}">
      <dsp:nvSpPr>
        <dsp:cNvPr id="0" name=""/>
        <dsp:cNvSpPr/>
      </dsp:nvSpPr>
      <dsp:spPr>
        <a:xfrm>
          <a:off x="2579" y="676537"/>
          <a:ext cx="2515341" cy="459358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Retail Salesperson</a:t>
          </a:r>
          <a:endParaRPr lang="en-US" sz="2000" kern="1200" dirty="0">
            <a:latin typeface="Tw Cen MT" panose="020B06020201040206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Fast Food Worker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Waiter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Cashier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Housekeeper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Bartender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Restaurant Host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Hand Packer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Dishwasher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Vehicle Cleaner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2000" b="0" i="0" u="none" kern="1200" dirty="0">
            <a:latin typeface="Tw Cen MT" panose="020B0602020104020603" pitchFamily="34" charset="0"/>
          </a:endParaRPr>
        </a:p>
      </dsp:txBody>
      <dsp:txXfrm>
        <a:off x="2579" y="676537"/>
        <a:ext cx="2515341" cy="4593585"/>
      </dsp:txXfrm>
    </dsp:sp>
    <dsp:sp modelId="{1A385492-E76F-4B22-9064-58D648E04DA7}">
      <dsp:nvSpPr>
        <dsp:cNvPr id="0" name=""/>
        <dsp:cNvSpPr/>
      </dsp:nvSpPr>
      <dsp:spPr>
        <a:xfrm>
          <a:off x="2870069" y="100537"/>
          <a:ext cx="2515341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100537"/>
        <a:ext cx="2515341" cy="576000"/>
      </dsp:txXfrm>
    </dsp:sp>
    <dsp:sp modelId="{11FB7C73-6081-42C7-8E15-28075061167B}">
      <dsp:nvSpPr>
        <dsp:cNvPr id="0" name=""/>
        <dsp:cNvSpPr/>
      </dsp:nvSpPr>
      <dsp:spPr>
        <a:xfrm>
          <a:off x="2870069" y="676537"/>
          <a:ext cx="2515341" cy="459358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Customer Service Rep</a:t>
          </a:r>
          <a:endParaRPr lang="en-US" sz="2000" kern="1200" dirty="0">
            <a:latin typeface="Tw Cen MT" panose="020B06020201040206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Stocker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Laborer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Cook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Nursing Asst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Landscaper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Personal Care Aide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Construction Laborer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Janitor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Food Prep Worker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2000" b="0" i="0" u="none" kern="1200" dirty="0">
            <a:latin typeface="Tw Cen MT" panose="020B0602020104020603" pitchFamily="34" charset="0"/>
          </a:endParaRPr>
        </a:p>
      </dsp:txBody>
      <dsp:txXfrm>
        <a:off x="2870069" y="676537"/>
        <a:ext cx="2515341" cy="4593585"/>
      </dsp:txXfrm>
    </dsp:sp>
    <dsp:sp modelId="{528B556C-5429-4133-8BB3-15AEA9F447C7}">
      <dsp:nvSpPr>
        <dsp:cNvPr id="0" name=""/>
        <dsp:cNvSpPr/>
      </dsp:nvSpPr>
      <dsp:spPr>
        <a:xfrm>
          <a:off x="5737558" y="100537"/>
          <a:ext cx="2515341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100537"/>
        <a:ext cx="2515341" cy="576000"/>
      </dsp:txXfrm>
    </dsp:sp>
    <dsp:sp modelId="{34083978-5BA0-40E3-AB18-2F3A89BB9529}">
      <dsp:nvSpPr>
        <dsp:cNvPr id="0" name=""/>
        <dsp:cNvSpPr/>
      </dsp:nvSpPr>
      <dsp:spPr>
        <a:xfrm>
          <a:off x="5737558" y="676537"/>
          <a:ext cx="2515341" cy="459358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1" i="0" u="none" kern="1200" dirty="0">
              <a:latin typeface="Tw Cen MT" panose="020B0602020104020603" pitchFamily="34" charset="0"/>
            </a:rPr>
            <a:t>Median, all occupations</a:t>
          </a:r>
          <a:endParaRPr lang="en-US" sz="2000" b="1" kern="1200" dirty="0">
            <a:latin typeface="Tw Cen MT" panose="020B06020201040206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Office Clerk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Maintenance Worker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Food Prep Supervisor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Secretary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Medical Asst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Medical Secretary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Roofer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Construction Painter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School Bus Driver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2000" b="0" i="0" u="none" kern="1200" dirty="0">
            <a:latin typeface="Tw Cen MT" panose="020B0602020104020603" pitchFamily="34" charset="0"/>
          </a:endParaRPr>
        </a:p>
      </dsp:txBody>
      <dsp:txXfrm>
        <a:off x="5737558" y="676537"/>
        <a:ext cx="2515341" cy="45935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2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rehab and 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17400" y="446548"/>
            <a:ext cx="5395959" cy="404696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4687410"/>
            <a:ext cx="7315200" cy="13133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463" y="414338"/>
            <a:ext cx="5770562" cy="4329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5175682"/>
            <a:ext cx="7315200" cy="8250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05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8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8663" y="463550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87410"/>
            <a:ext cx="7315200" cy="16512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A22AD9-53A7-13B5-B906-F97B4CD7C733}"/>
              </a:ext>
            </a:extLst>
          </p:cNvPr>
          <p:cNvSpPr/>
          <p:nvPr/>
        </p:nvSpPr>
        <p:spPr>
          <a:xfrm>
            <a:off x="6103134" y="1240195"/>
            <a:ext cx="910441" cy="934834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6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4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41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04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16388"/>
            <a:ext cx="7315200" cy="22416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29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1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63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45AA4-642E-6963-A9E8-235CA3B381A2}"/>
              </a:ext>
            </a:extLst>
          </p:cNvPr>
          <p:cNvSpPr txBox="1"/>
          <p:nvPr/>
        </p:nvSpPr>
        <p:spPr>
          <a:xfrm>
            <a:off x="7347676" y="2120912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311372-661D-B453-EE24-F5C9F1B669E1}"/>
              </a:ext>
            </a:extLst>
          </p:cNvPr>
          <p:cNvSpPr txBox="1"/>
          <p:nvPr/>
        </p:nvSpPr>
        <p:spPr>
          <a:xfrm>
            <a:off x="7347676" y="1619938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Evictions</a:t>
            </a:r>
          </a:p>
        </p:txBody>
      </p:sp>
    </p:spTree>
    <p:extLst>
      <p:ext uri="{BB962C8B-B14F-4D97-AF65-F5344CB8AC3E}">
        <p14:creationId xmlns:p14="http://schemas.microsoft.com/office/powerpoint/2010/main" val="19802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10/2/2025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11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07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16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44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798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12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1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29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188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368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4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1" r:id="rId3"/>
    <p:sldLayoutId id="2147483722" r:id="rId4"/>
    <p:sldLayoutId id="2147483725" r:id="rId5"/>
    <p:sldLayoutId id="214748372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imberg.ufl.ed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flhousing.data.shimberg.ufl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3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5" Type="http://schemas.openxmlformats.org/officeDocument/2006/relationships/chart" Target="../charts/chart4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4577903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St. Lucie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October 2025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66A585F-CA00-ADCF-74DD-F12A524492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94" t="1843"/>
          <a:stretch>
            <a:fillRect/>
          </a:stretch>
        </p:blipFill>
        <p:spPr>
          <a:xfrm>
            <a:off x="0" y="-1"/>
            <a:ext cx="9152418" cy="42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13716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http://flhousing.data.shimberg.ufl.edu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B62969-021F-0B81-7317-B7C9634D89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39" y="312384"/>
            <a:ext cx="8471237" cy="887142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Homes in St. Lucie County generally have been more affordable than statewide, but prices have risen recently.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090567"/>
            <a:ext cx="60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2024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39" y="5850062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</a:t>
            </a: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St. Lucie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County &amp; Florida, 2004-2024 (2024 $)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47676" y="1810735"/>
            <a:ext cx="102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St. Lucie 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47676" y="1482047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Florida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0CB60C3-FF2B-4B91-83FC-2BF1010732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3299738"/>
              </p:ext>
            </p:extLst>
          </p:nvPr>
        </p:nvGraphicFramePr>
        <p:xfrm>
          <a:off x="626496" y="1211813"/>
          <a:ext cx="7104888" cy="447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97878" y="364863"/>
            <a:ext cx="8537912" cy="609447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Units renting for $1,200 or less (2023 $) dropped sharply between 2013 and 2023.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8212" y="5615352"/>
            <a:ext cx="6673581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Units by Gross Rent Above/Below $1,200 (2023 $), St. Lucie County, 2013 &amp; </a:t>
            </a:r>
            <a:r>
              <a:rPr lang="en-US" sz="1400" b="1" dirty="0">
                <a:solidFill>
                  <a:prstClr val="black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212" y="5906465"/>
            <a:ext cx="611106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U.S. Census Bureau, 2013 and 2023 American Community Survey. Year 2013 rents adjusted to 2023 dollars using Consumer Price Index. 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</a:rPr>
              <a:t>Student-headed, non-family occupied units excluded.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6338081" y="1091136"/>
            <a:ext cx="2291616" cy="457338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4000"/>
              </a:lnSpc>
              <a:buClr>
                <a:srgbClr val="464653"/>
              </a:buCl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Net change 2013-2023: -1,486 rental units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$1,200+ units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grew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more than 6,500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Units at or below $1,200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fell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over 8,000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ＭＳ Ｐゴシック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70BF9F8-20FB-4E1D-A766-8909FC6BD6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625696"/>
              </p:ext>
            </p:extLst>
          </p:nvPr>
        </p:nvGraphicFramePr>
        <p:xfrm>
          <a:off x="391087" y="1102660"/>
          <a:ext cx="6108192" cy="439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500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places and 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639942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2025 St. Lucie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56494312"/>
              </p:ext>
            </p:extLst>
          </p:nvPr>
        </p:nvGraphicFramePr>
        <p:xfrm>
          <a:off x="466687" y="1219200"/>
          <a:ext cx="8229601" cy="48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289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2046083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575303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222218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824708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$33,150-$47,350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$16-$23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$888-$1,231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$53,040-$75,760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$26-$36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$15-$18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$1,421-$1,970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78055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$79,560-$113,640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$38-$55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$22-$28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$2,131-$2,955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owners make up the largest group of cost-burdened households in St. Lucie 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American Community Survey. Student-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heade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d, non-family households excluded.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St. Lucie County, 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E5C5CEC-ED7C-41F7-A899-8C69FD13D8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5926289"/>
              </p:ext>
            </p:extLst>
          </p:nvPr>
        </p:nvGraphicFramePr>
        <p:xfrm>
          <a:off x="242047" y="1064110"/>
          <a:ext cx="8577072" cy="4709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402282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Port St. Lucie MSA housing wage: $31.23/hour</a:t>
            </a:r>
          </a:p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Rent 2025: $1,624/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Port St. Lucie MSA: $22.14/hour. A full-time, year-round worker with this wage can afford $1,151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44423412"/>
              </p:ext>
            </p:extLst>
          </p:nvPr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Florida Department of Economic Security, Occupational Employment Statistics and Wages. Based on median wage for occupations in St. Lucie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St. Lucie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3589D609-0B08-65AA-2FB1-1DB1C929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57" y="354461"/>
            <a:ext cx="8616546" cy="832655"/>
          </a:xfrm>
        </p:spPr>
        <p:txBody>
          <a:bodyPr anchor="t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Evictions &amp; foreclosures fell sharply in Q2 2020 during the state moratorium, then increased when filings were permitted again.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4D1A0D-FB16-A650-562E-6CF883C1D078}"/>
              </a:ext>
            </a:extLst>
          </p:cNvPr>
          <p:cNvSpPr txBox="1"/>
          <p:nvPr/>
        </p:nvSpPr>
        <p:spPr>
          <a:xfrm>
            <a:off x="7987610" y="4264391"/>
            <a:ext cx="1017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FCC02C-4DD6-2D7E-8025-FA341628BEB1}"/>
              </a:ext>
            </a:extLst>
          </p:cNvPr>
          <p:cNvSpPr txBox="1"/>
          <p:nvPr/>
        </p:nvSpPr>
        <p:spPr>
          <a:xfrm>
            <a:off x="7987610" y="2207522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23366"/>
                </a:solidFill>
                <a:latin typeface="Tw Cen MT" panose="020B0602020104020603" pitchFamily="34" charset="0"/>
              </a:rPr>
              <a:t>Evictions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FA276C4-5C38-4687-98DE-37BE42965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238198"/>
              </p:ext>
            </p:extLst>
          </p:nvPr>
        </p:nvGraphicFramePr>
        <p:xfrm>
          <a:off x="388957" y="1465208"/>
          <a:ext cx="8480397" cy="4308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46683</TotalTime>
  <Words>824</Words>
  <Application>Microsoft Office PowerPoint</Application>
  <PresentationFormat>On-screen Show (4:3)</PresentationFormat>
  <Paragraphs>128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2_Office Theme</vt:lpstr>
      <vt:lpstr>PowerPoint Presentation</vt:lpstr>
      <vt:lpstr>Homes in St. Lucie County generally have been more affordable than statewide, but prices have risen recently.</vt:lpstr>
      <vt:lpstr>Units renting for $1,200 or less (2023 $) dropped sharply between 2013 and 2023.</vt:lpstr>
      <vt:lpstr>Affordable Housing Terminology</vt:lpstr>
      <vt:lpstr>2025 St. Lucie County Income (% AMI) and Housing Cost Limits</vt:lpstr>
      <vt:lpstr>Very low-income owners make up the largest group of cost-burdened households in St. Lucie County.</vt:lpstr>
      <vt:lpstr>Housing costs outpace wages for many occupations. </vt:lpstr>
      <vt:lpstr>How much can workers afford to pay for housing each month?</vt:lpstr>
      <vt:lpstr>Evictions &amp; foreclosures fell sharply in Q2 2020 during the state moratorium, then increased when filings were permitted again. 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Shimberg Center</cp:lastModifiedBy>
  <cp:revision>255</cp:revision>
  <cp:lastPrinted>2023-04-13T16:00:22Z</cp:lastPrinted>
  <dcterms:created xsi:type="dcterms:W3CDTF">2021-07-20T20:40:42Z</dcterms:created>
  <dcterms:modified xsi:type="dcterms:W3CDTF">2025-10-02T19:53:10Z</dcterms:modified>
</cp:coreProperties>
</file>