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CEB506-8674-46C4-93CD-71548ECBEB2A}" v="4" dt="2025-10-02T19:52:50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F3C6BB02-E45A-4FE7-81A7-2B716BF45543}"/>
    <pc:docChg chg="undo custSel delSld modSld">
      <pc:chgData name="Renz Torres" userId="1a514e66-b81e-40a7-adc4-82488a461c8a" providerId="ADAL" clId="{F3C6BB02-E45A-4FE7-81A7-2B716BF45543}" dt="2025-09-02T13:32:30.409" v="61" actId="1076"/>
      <pc:docMkLst>
        <pc:docMk/>
      </pc:docMkLst>
      <pc:sldChg chg="modSp">
        <pc:chgData name="Renz Torres" userId="1a514e66-b81e-40a7-adc4-82488a461c8a" providerId="ADAL" clId="{F3C6BB02-E45A-4FE7-81A7-2B716BF45543}" dt="2025-09-02T13:27:39.108" v="0"/>
        <pc:sldMkLst>
          <pc:docMk/>
          <pc:sldMk cId="3005419299" sldId="257"/>
        </pc:sldMkLst>
        <pc:spChg chg="mod">
          <ac:chgData name="Renz Torres" userId="1a514e66-b81e-40a7-adc4-82488a461c8a" providerId="ADAL" clId="{F3C6BB02-E45A-4FE7-81A7-2B716BF45543}" dt="2025-09-02T13:27:39.108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F3C6BB02-E45A-4FE7-81A7-2B716BF45543}" dt="2025-09-02T13:30:17.056" v="40" actId="478"/>
        <pc:sldMkLst>
          <pc:docMk/>
          <pc:sldMk cId="570442053" sldId="277"/>
        </pc:sldMkLst>
        <pc:spChg chg="mod">
          <ac:chgData name="Renz Torres" userId="1a514e66-b81e-40a7-adc4-82488a461c8a" providerId="ADAL" clId="{F3C6BB02-E45A-4FE7-81A7-2B716BF45543}" dt="2025-09-02T13:30:09.655" v="37" actId="20577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F3C6BB02-E45A-4FE7-81A7-2B716BF45543}" dt="2025-09-02T13:27:39.108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F3C6BB02-E45A-4FE7-81A7-2B716BF45543}" dt="2025-09-02T13:30:13.809" v="39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F3C6BB02-E45A-4FE7-81A7-2B716BF45543}" dt="2025-09-02T13:30:46.020" v="49" actId="20577"/>
        <pc:sldMkLst>
          <pc:docMk/>
          <pc:sldMk cId="3751192110" sldId="278"/>
        </pc:sldMkLst>
        <pc:spChg chg="mod">
          <ac:chgData name="Renz Torres" userId="1a514e66-b81e-40a7-adc4-82488a461c8a" providerId="ADAL" clId="{F3C6BB02-E45A-4FE7-81A7-2B716BF45543}" dt="2025-09-02T13:30:46.020" v="49" actId="20577"/>
          <ac:spMkLst>
            <pc:docMk/>
            <pc:sldMk cId="3751192110" sldId="278"/>
            <ac:spMk id="5" creationId="{00000000-0000-0000-0000-000000000000}"/>
          </ac:spMkLst>
        </pc:spChg>
      </pc:sldChg>
      <pc:sldChg chg="modSp del">
        <pc:chgData name="Renz Torres" userId="1a514e66-b81e-40a7-adc4-82488a461c8a" providerId="ADAL" clId="{F3C6BB02-E45A-4FE7-81A7-2B716BF45543}" dt="2025-09-02T13:29:11.690" v="12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F3C6BB02-E45A-4FE7-81A7-2B716BF45543}" dt="2025-09-02T13:29:29.310" v="16" actId="122"/>
        <pc:sldMkLst>
          <pc:docMk/>
          <pc:sldMk cId="1180186167" sldId="287"/>
        </pc:sldMkLst>
        <pc:spChg chg="mod">
          <ac:chgData name="Renz Torres" userId="1a514e66-b81e-40a7-adc4-82488a461c8a" providerId="ADAL" clId="{F3C6BB02-E45A-4FE7-81A7-2B716BF45543}" dt="2025-09-02T13:27:39.108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F3C6BB02-E45A-4FE7-81A7-2B716BF45543}" dt="2025-09-02T13:29:29.310" v="16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F3C6BB02-E45A-4FE7-81A7-2B716BF45543}" dt="2025-09-02T13:28:45.988" v="11" actId="1076"/>
        <pc:sldMkLst>
          <pc:docMk/>
          <pc:sldMk cId="2229953760" sldId="289"/>
        </pc:sldMkLst>
        <pc:spChg chg="mod">
          <ac:chgData name="Renz Torres" userId="1a514e66-b81e-40a7-adc4-82488a461c8a" providerId="ADAL" clId="{F3C6BB02-E45A-4FE7-81A7-2B716BF45543}" dt="2025-09-02T13:27:39.108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F3C6BB02-E45A-4FE7-81A7-2B716BF45543}" dt="2025-09-02T13:28:45.988" v="11" actId="107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F3C6BB02-E45A-4FE7-81A7-2B716BF45543}" dt="2025-09-02T13:28:42.810" v="10" actId="1076"/>
          <ac:spMkLst>
            <pc:docMk/>
            <pc:sldMk cId="2229953760" sldId="289"/>
            <ac:spMk id="12" creationId="{00000000-0000-0000-0000-000000000000}"/>
          </ac:spMkLst>
        </pc:spChg>
        <pc:spChg chg="mod">
          <ac:chgData name="Renz Torres" userId="1a514e66-b81e-40a7-adc4-82488a461c8a" providerId="ADAL" clId="{F3C6BB02-E45A-4FE7-81A7-2B716BF45543}" dt="2025-09-02T13:27:39.108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F3C6BB02-E45A-4FE7-81A7-2B716BF45543}" dt="2025-09-02T13:31:19.244" v="52"/>
        <pc:sldMkLst>
          <pc:docMk/>
          <pc:sldMk cId="2256939574" sldId="296"/>
        </pc:sldMkLst>
        <pc:spChg chg="mod">
          <ac:chgData name="Renz Torres" userId="1a514e66-b81e-40a7-adc4-82488a461c8a" providerId="ADAL" clId="{F3C6BB02-E45A-4FE7-81A7-2B716BF45543}" dt="2025-09-02T13:27:39.108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F3C6BB02-E45A-4FE7-81A7-2B716BF45543}" dt="2025-09-02T13:31:19.244" v="52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F3C6BB02-E45A-4FE7-81A7-2B716BF45543}" dt="2025-09-02T13:32:30.409" v="61" actId="1076"/>
        <pc:sldMkLst>
          <pc:docMk/>
          <pc:sldMk cId="4001637203" sldId="297"/>
        </pc:sldMkLst>
        <pc:spChg chg="mod">
          <ac:chgData name="Renz Torres" userId="1a514e66-b81e-40a7-adc4-82488a461c8a" providerId="ADAL" clId="{F3C6BB02-E45A-4FE7-81A7-2B716BF45543}" dt="2025-09-02T13:32:30.409" v="61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F3C6BB02-E45A-4FE7-81A7-2B716BF45543}" dt="2025-09-02T13:32:24.874" v="58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F3C6BB02-E45A-4FE7-81A7-2B716BF45543}" dt="2025-09-02T13:27:39.108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52:50.063" v="49"/>
      <pc:docMkLst>
        <pc:docMk/>
      </pc:docMkLst>
      <pc:sldChg chg="modSp mod modNotesTx">
        <pc:chgData name="Renz Torres" userId="1a514e66-b81e-40a7-adc4-82488a461c8a" providerId="ADAL" clId="{846062DF-F716-4E4E-87E1-CA94E5E252E2}" dt="2025-09-29T18:20:39.408" v="16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20:29.020" v="15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2:53.657" v="48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22:53.657" v="48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 modNotesTx">
        <pc:chgData name="Renz Torres" userId="1a514e66-b81e-40a7-adc4-82488a461c8a" providerId="ADAL" clId="{846062DF-F716-4E4E-87E1-CA94E5E252E2}" dt="2025-09-29T18:21:34.868" v="30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20:23.554" v="6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846062DF-F716-4E4E-87E1-CA94E5E252E2}" dt="2025-09-29T18:21:34.868" v="30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1:54.749" v="32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21:54.749" v="32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21:21.868" v="26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21:19.927" v="25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2:50.063" v="49"/>
        <pc:sldMkLst>
          <pc:docMk/>
          <pc:sldMk cId="1180186167" sldId="287"/>
        </pc:sldMkLst>
        <pc:spChg chg="mod">
          <ac:chgData name="Renz Torres" userId="1a514e66-b81e-40a7-adc4-82488a461c8a" providerId="ADAL" clId="{846062DF-F716-4E4E-87E1-CA94E5E252E2}" dt="2025-09-29T18:20:23.554" v="6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846062DF-F716-4E4E-87E1-CA94E5E252E2}" dt="2025-10-02T19:52:50.063" v="49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21:16.250" v="24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20:23.554" v="6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846062DF-F716-4E4E-87E1-CA94E5E252E2}" dt="2025-09-29T18:20:23.554" v="6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846062DF-F716-4E4E-87E1-CA94E5E252E2}" dt="2025-09-29T18:21:16.250" v="24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21:06.486" v="21" actId="14100"/>
          <ac:graphicFrameMkLst>
            <pc:docMk/>
            <pc:sldMk cId="2229953760" sldId="289"/>
            <ac:graphicFrameMk id="3" creationId="{F07AB375-B20A-4DF6-B712-43044E074989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22:48.565" v="46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22:48.565" v="46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Sp modNotesTx">
        <pc:chgData name="Renz Torres" userId="1a514e66-b81e-40a7-adc4-82488a461c8a" providerId="ADAL" clId="{846062DF-F716-4E4E-87E1-CA94E5E252E2}" dt="2025-09-29T18:22:00.477" v="33" actId="20577"/>
        <pc:sldMkLst>
          <pc:docMk/>
          <pc:sldMk cId="2256939574" sldId="296"/>
        </pc:sldMkLst>
        <pc:spChg chg="mod">
          <ac:chgData name="Renz Torres" userId="1a514e66-b81e-40a7-adc4-82488a461c8a" providerId="ADAL" clId="{846062DF-F716-4E4E-87E1-CA94E5E252E2}" dt="2025-09-29T18:20:23.554" v="6"/>
          <ac:spMkLst>
            <pc:docMk/>
            <pc:sldMk cId="2256939574" sldId="296"/>
            <ac:spMk id="3" creationId="{00000000-0000-0000-0000-000000000000}"/>
          </ac:spMkLst>
        </pc:spChg>
      </pc:sldChg>
      <pc:sldChg chg="addSp delSp modSp mod modNotesTx">
        <pc:chgData name="Renz Torres" userId="1a514e66-b81e-40a7-adc4-82488a461c8a" providerId="ADAL" clId="{846062DF-F716-4E4E-87E1-CA94E5E252E2}" dt="2025-09-29T18:22:40.243" v="44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22:07.911" v="36" actId="403"/>
          <ac:spMkLst>
            <pc:docMk/>
            <pc:sldMk cId="4001637203" sldId="297"/>
            <ac:spMk id="4" creationId="{3589D609-0B08-65AA-2FB1-1DB1C92914C5}"/>
          </ac:spMkLst>
        </pc:spChg>
        <pc:spChg chg="mod">
          <ac:chgData name="Renz Torres" userId="1a514e66-b81e-40a7-adc4-82488a461c8a" providerId="ADAL" clId="{846062DF-F716-4E4E-87E1-CA94E5E252E2}" dt="2025-09-29T18:20:23.554" v="6"/>
          <ac:spMkLst>
            <pc:docMk/>
            <pc:sldMk cId="4001637203" sldId="297"/>
            <ac:spMk id="17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22:38.414" v="43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'St Johns'!$D$13:$D$33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'St Johns'!$E$13:$E$33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F4D-419D-B323-28BB1955B81E}"/>
            </c:ext>
          </c:extLst>
        </c:ser>
        <c:ser>
          <c:idx val="0"/>
          <c:order val="1"/>
          <c:tx>
            <c:v>St. Johns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'St Johns'!$D$13:$D$33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'St Johns'!$F$13:$F$33</c:f>
              <c:numCache>
                <c:formatCode>"$"#,##0_);[Red]\("$"#,##0\)</c:formatCode>
                <c:ptCount val="21"/>
                <c:pt idx="0">
                  <c:v>402944.62680000003</c:v>
                </c:pt>
                <c:pt idx="1">
                  <c:v>451074.65432999999</c:v>
                </c:pt>
                <c:pt idx="2">
                  <c:v>499047.61920000002</c:v>
                </c:pt>
                <c:pt idx="3">
                  <c:v>439295.51374000002</c:v>
                </c:pt>
                <c:pt idx="4">
                  <c:v>380332.00179000001</c:v>
                </c:pt>
                <c:pt idx="5">
                  <c:v>359104.89516999997</c:v>
                </c:pt>
                <c:pt idx="6">
                  <c:v>358078.67958</c:v>
                </c:pt>
                <c:pt idx="7">
                  <c:v>335509.11528000003</c:v>
                </c:pt>
                <c:pt idx="8">
                  <c:v>338226.48080999998</c:v>
                </c:pt>
                <c:pt idx="9">
                  <c:v>351304.89266000001</c:v>
                </c:pt>
                <c:pt idx="10">
                  <c:v>378555.13312999997</c:v>
                </c:pt>
                <c:pt idx="11">
                  <c:v>391341.77201000002</c:v>
                </c:pt>
                <c:pt idx="12">
                  <c:v>399615.5</c:v>
                </c:pt>
                <c:pt idx="13">
                  <c:v>406180.17134</c:v>
                </c:pt>
                <c:pt idx="14">
                  <c:v>415381.12290000002</c:v>
                </c:pt>
                <c:pt idx="15">
                  <c:v>422109.97278000001</c:v>
                </c:pt>
                <c:pt idx="16">
                  <c:v>437341.57668</c:v>
                </c:pt>
                <c:pt idx="17">
                  <c:v>483781.54962000001</c:v>
                </c:pt>
                <c:pt idx="18">
                  <c:v>539754.01436000003</c:v>
                </c:pt>
                <c:pt idx="19">
                  <c:v>520766.91807999997</c:v>
                </c:pt>
                <c:pt idx="20">
                  <c:v>548900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3F4D-419D-B323-28BB1955B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10792</c:v>
                </c:pt>
                <c:pt idx="1">
                  <c:v>4226</c:v>
                </c:pt>
                <c:pt idx="2">
                  <c:v>6115</c:v>
                </c:pt>
                <c:pt idx="3">
                  <c:v>4631</c:v>
                </c:pt>
                <c:pt idx="4">
                  <c:v>7866</c:v>
                </c:pt>
                <c:pt idx="5">
                  <c:v>3591</c:v>
                </c:pt>
                <c:pt idx="6">
                  <c:v>3552</c:v>
                </c:pt>
                <c:pt idx="7">
                  <c:v>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E9-4618-A987-83293754F215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7280</c:v>
                </c:pt>
                <c:pt idx="1">
                  <c:v>11703</c:v>
                </c:pt>
                <c:pt idx="2">
                  <c:v>17243</c:v>
                </c:pt>
                <c:pt idx="3">
                  <c:v>66453</c:v>
                </c:pt>
                <c:pt idx="4">
                  <c:v>3097</c:v>
                </c:pt>
                <c:pt idx="5">
                  <c:v>3610</c:v>
                </c:pt>
                <c:pt idx="6">
                  <c:v>2408</c:v>
                </c:pt>
                <c:pt idx="7">
                  <c:v>3846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E9-4618-A987-83293754F215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123</c:v>
                </c:pt>
                <c:pt idx="1">
                  <c:v>124</c:v>
                </c:pt>
                <c:pt idx="2">
                  <c:v>134</c:v>
                </c:pt>
                <c:pt idx="3">
                  <c:v>118</c:v>
                </c:pt>
                <c:pt idx="4">
                  <c:v>89</c:v>
                </c:pt>
                <c:pt idx="5">
                  <c:v>31</c:v>
                </c:pt>
                <c:pt idx="6">
                  <c:v>78</c:v>
                </c:pt>
                <c:pt idx="7">
                  <c:v>94</c:v>
                </c:pt>
                <c:pt idx="8">
                  <c:v>97</c:v>
                </c:pt>
                <c:pt idx="9">
                  <c:v>66</c:v>
                </c:pt>
                <c:pt idx="10">
                  <c:v>98</c:v>
                </c:pt>
                <c:pt idx="11">
                  <c:v>80</c:v>
                </c:pt>
                <c:pt idx="12">
                  <c:v>108</c:v>
                </c:pt>
                <c:pt idx="13">
                  <c:v>93</c:v>
                </c:pt>
                <c:pt idx="14">
                  <c:v>160</c:v>
                </c:pt>
                <c:pt idx="15">
                  <c:v>141</c:v>
                </c:pt>
                <c:pt idx="16">
                  <c:v>141</c:v>
                </c:pt>
                <c:pt idx="17">
                  <c:v>150</c:v>
                </c:pt>
                <c:pt idx="18">
                  <c:v>142</c:v>
                </c:pt>
                <c:pt idx="19">
                  <c:v>151</c:v>
                </c:pt>
                <c:pt idx="20">
                  <c:v>153</c:v>
                </c:pt>
                <c:pt idx="21">
                  <c:v>185</c:v>
                </c:pt>
                <c:pt idx="22">
                  <c:v>162</c:v>
                </c:pt>
                <c:pt idx="23">
                  <c:v>157</c:v>
                </c:pt>
                <c:pt idx="24">
                  <c:v>182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495-4022-AB70-5BBE28073154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98</c:v>
                </c:pt>
                <c:pt idx="1">
                  <c:v>89</c:v>
                </c:pt>
                <c:pt idx="2">
                  <c:v>79</c:v>
                </c:pt>
                <c:pt idx="3">
                  <c:v>71</c:v>
                </c:pt>
                <c:pt idx="4">
                  <c:v>80</c:v>
                </c:pt>
                <c:pt idx="5">
                  <c:v>4</c:v>
                </c:pt>
                <c:pt idx="6">
                  <c:v>15</c:v>
                </c:pt>
                <c:pt idx="7">
                  <c:v>17</c:v>
                </c:pt>
                <c:pt idx="8">
                  <c:v>21</c:v>
                </c:pt>
                <c:pt idx="9">
                  <c:v>11</c:v>
                </c:pt>
                <c:pt idx="10">
                  <c:v>16</c:v>
                </c:pt>
                <c:pt idx="11">
                  <c:v>22</c:v>
                </c:pt>
                <c:pt idx="12">
                  <c:v>62</c:v>
                </c:pt>
                <c:pt idx="13">
                  <c:v>91</c:v>
                </c:pt>
                <c:pt idx="14">
                  <c:v>59</c:v>
                </c:pt>
                <c:pt idx="15">
                  <c:v>39</c:v>
                </c:pt>
                <c:pt idx="16">
                  <c:v>48</c:v>
                </c:pt>
                <c:pt idx="17">
                  <c:v>106</c:v>
                </c:pt>
                <c:pt idx="18">
                  <c:v>63</c:v>
                </c:pt>
                <c:pt idx="19">
                  <c:v>14</c:v>
                </c:pt>
                <c:pt idx="20">
                  <c:v>69</c:v>
                </c:pt>
                <c:pt idx="21">
                  <c:v>80</c:v>
                </c:pt>
                <c:pt idx="22">
                  <c:v>98</c:v>
                </c:pt>
                <c:pt idx="23">
                  <c:v>46</c:v>
                </c:pt>
                <c:pt idx="24">
                  <c:v>89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E495-4022-AB70-5BBE28073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  <a:endParaRPr lang="en-US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6961D921-ABFF-40CD-92A7-3058C2146C1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B9C5CBFA-5147-4F06-BEBE-DA3B0978553C}" type="parTrans" cxnId="{DF73621F-D2EB-4502-90B2-5D017B4E7E07}">
      <dgm:prSet/>
      <dgm:spPr/>
      <dgm:t>
        <a:bodyPr/>
        <a:lstStyle/>
        <a:p>
          <a:endParaRPr lang="en-US"/>
        </a:p>
      </dgm:t>
    </dgm:pt>
    <dgm:pt modelId="{B16064FB-159E-4A05-B9ED-5427F5D7BCA0}" type="sibTrans" cxnId="{DF73621F-D2EB-4502-90B2-5D017B4E7E07}">
      <dgm:prSet/>
      <dgm:spPr/>
      <dgm:t>
        <a:bodyPr/>
        <a:lstStyle/>
        <a:p>
          <a:endParaRPr lang="en-US"/>
        </a:p>
      </dgm:t>
    </dgm:pt>
    <dgm:pt modelId="{34F2ED72-B540-4C5B-A68C-D4050419A41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580B1A03-7CB6-4758-8734-A5399B49454D}" type="parTrans" cxnId="{C9400847-FA49-45F8-8C8A-174A6D31D7D1}">
      <dgm:prSet/>
      <dgm:spPr/>
      <dgm:t>
        <a:bodyPr/>
        <a:lstStyle/>
        <a:p>
          <a:endParaRPr lang="en-US"/>
        </a:p>
      </dgm:t>
    </dgm:pt>
    <dgm:pt modelId="{F5B0F0EB-0A16-4FB7-B19B-FFC763C7ED3F}" type="sibTrans" cxnId="{C9400847-FA49-45F8-8C8A-174A6D31D7D1}">
      <dgm:prSet/>
      <dgm:spPr/>
      <dgm:t>
        <a:bodyPr/>
        <a:lstStyle/>
        <a:p>
          <a:endParaRPr lang="en-US"/>
        </a:p>
      </dgm:t>
    </dgm:pt>
    <dgm:pt modelId="{53AC9B0B-08DF-4090-AABA-B13FA55D802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E4B1F5B8-4AD8-47E2-B691-299823C689E3}" type="parTrans" cxnId="{69E834C7-44D2-4CDB-863E-CE595CAD9C8B}">
      <dgm:prSet/>
      <dgm:spPr/>
      <dgm:t>
        <a:bodyPr/>
        <a:lstStyle/>
        <a:p>
          <a:endParaRPr lang="en-US"/>
        </a:p>
      </dgm:t>
    </dgm:pt>
    <dgm:pt modelId="{D843497D-01B6-4672-B3E2-4597F2AB4156}" type="sibTrans" cxnId="{69E834C7-44D2-4CDB-863E-CE595CAD9C8B}">
      <dgm:prSet/>
      <dgm:spPr/>
      <dgm:t>
        <a:bodyPr/>
        <a:lstStyle/>
        <a:p>
          <a:endParaRPr lang="en-US"/>
        </a:p>
      </dgm:t>
    </dgm:pt>
    <dgm:pt modelId="{23DC235B-DF6E-45CD-A5D5-71F32A71AC8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Cook</a:t>
          </a:r>
        </a:p>
      </dgm:t>
    </dgm:pt>
    <dgm:pt modelId="{C8638E14-9FC4-4AD5-9EBA-C1D7E161CF2F}" type="parTrans" cxnId="{A11755FA-B842-4215-BBC2-26D07278A962}">
      <dgm:prSet/>
      <dgm:spPr/>
      <dgm:t>
        <a:bodyPr/>
        <a:lstStyle/>
        <a:p>
          <a:endParaRPr lang="en-US"/>
        </a:p>
      </dgm:t>
    </dgm:pt>
    <dgm:pt modelId="{8BAC784A-A2AE-4D1A-86F8-DC35881BE9C9}" type="sibTrans" cxnId="{A11755FA-B842-4215-BBC2-26D07278A962}">
      <dgm:prSet/>
      <dgm:spPr/>
      <dgm:t>
        <a:bodyPr/>
        <a:lstStyle/>
        <a:p>
          <a:endParaRPr lang="en-US"/>
        </a:p>
      </dgm:t>
    </dgm:pt>
    <dgm:pt modelId="{950AAC2B-DD59-4A25-968C-778D79887F52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412787E3-42B8-438D-82F4-C2B28E6CB3CF}" type="parTrans" cxnId="{1D0F8839-27FA-429A-865A-D00100ADAD69}">
      <dgm:prSet/>
      <dgm:spPr/>
      <dgm:t>
        <a:bodyPr/>
        <a:lstStyle/>
        <a:p>
          <a:endParaRPr lang="en-US"/>
        </a:p>
      </dgm:t>
    </dgm:pt>
    <dgm:pt modelId="{4A7AB8D8-8F0D-4306-9AB7-FA0EDD11EF43}" type="sibTrans" cxnId="{1D0F8839-27FA-429A-865A-D00100ADAD69}">
      <dgm:prSet/>
      <dgm:spPr/>
      <dgm:t>
        <a:bodyPr/>
        <a:lstStyle/>
        <a:p>
          <a:endParaRPr lang="en-US"/>
        </a:p>
      </dgm:t>
    </dgm:pt>
    <dgm:pt modelId="{9CAA70FF-B8CA-4A20-B285-C7B670B7956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9F6C40DD-1CF0-49A1-B883-CFAB3EB82D06}" type="parTrans" cxnId="{E8F11EA0-1A30-4680-8540-5AC03898AD4A}">
      <dgm:prSet/>
      <dgm:spPr/>
      <dgm:t>
        <a:bodyPr/>
        <a:lstStyle/>
        <a:p>
          <a:endParaRPr lang="en-US"/>
        </a:p>
      </dgm:t>
    </dgm:pt>
    <dgm:pt modelId="{2F1959C2-CBCA-45ED-AD91-96DEEB945212}" type="sibTrans" cxnId="{E8F11EA0-1A30-4680-8540-5AC03898AD4A}">
      <dgm:prSet/>
      <dgm:spPr/>
      <dgm:t>
        <a:bodyPr/>
        <a:lstStyle/>
        <a:p>
          <a:endParaRPr lang="en-US"/>
        </a:p>
      </dgm:t>
    </dgm:pt>
    <dgm:pt modelId="{44078222-D580-4466-8E59-4B3BCDB5F0F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61191EE9-CCB2-4068-81A8-6B59A935E5FA}" type="parTrans" cxnId="{B806BB14-90EC-4919-946E-F382980A0083}">
      <dgm:prSet/>
      <dgm:spPr/>
      <dgm:t>
        <a:bodyPr/>
        <a:lstStyle/>
        <a:p>
          <a:endParaRPr lang="en-US"/>
        </a:p>
      </dgm:t>
    </dgm:pt>
    <dgm:pt modelId="{A803EB60-BD02-4E8C-859F-012FC9BE559A}" type="sibTrans" cxnId="{B806BB14-90EC-4919-946E-F382980A0083}">
      <dgm:prSet/>
      <dgm:spPr/>
      <dgm:t>
        <a:bodyPr/>
        <a:lstStyle/>
        <a:p>
          <a:endParaRPr lang="en-US"/>
        </a:p>
      </dgm:t>
    </dgm:pt>
    <dgm:pt modelId="{4AE12328-53EA-47F0-9AEE-BF62ABCC8E6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Vehicle Cleaner</a:t>
          </a:r>
        </a:p>
      </dgm:t>
    </dgm:pt>
    <dgm:pt modelId="{C92288AD-0404-4169-B5FE-FF743D79E275}" type="parTrans" cxnId="{65323AF9-06F4-4428-A96F-249E7269C32F}">
      <dgm:prSet/>
      <dgm:spPr/>
      <dgm:t>
        <a:bodyPr/>
        <a:lstStyle/>
        <a:p>
          <a:endParaRPr lang="en-US"/>
        </a:p>
      </dgm:t>
    </dgm:pt>
    <dgm:pt modelId="{FBD19B0A-E243-43D2-9093-BDD334C0AEC4}" type="sibTrans" cxnId="{65323AF9-06F4-4428-A96F-249E7269C32F}">
      <dgm:prSet/>
      <dgm:spPr/>
      <dgm:t>
        <a:bodyPr/>
        <a:lstStyle/>
        <a:p>
          <a:endParaRPr lang="en-US"/>
        </a:p>
      </dgm:t>
    </dgm:pt>
    <dgm:pt modelId="{276102B6-2BCA-485E-AA48-A743BF4F596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Hairdresser</a:t>
          </a:r>
        </a:p>
      </dgm:t>
    </dgm:pt>
    <dgm:pt modelId="{B46CE64A-AF66-4938-8EE8-5DAB138A9622}" type="parTrans" cxnId="{6A276642-0702-4BB3-AC50-67678DC9FA17}">
      <dgm:prSet/>
      <dgm:spPr/>
      <dgm:t>
        <a:bodyPr/>
        <a:lstStyle/>
        <a:p>
          <a:endParaRPr lang="en-US"/>
        </a:p>
      </dgm:t>
    </dgm:pt>
    <dgm:pt modelId="{0809B5CA-6FE3-4964-853F-BA14E6BE37AB}" type="sibTrans" cxnId="{6A276642-0702-4BB3-AC50-67678DC9FA17}">
      <dgm:prSet/>
      <dgm:spPr/>
      <dgm:t>
        <a:bodyPr/>
        <a:lstStyle/>
        <a:p>
          <a:endParaRPr lang="en-US"/>
        </a:p>
      </dgm:t>
    </dgm:pt>
    <dgm:pt modelId="{ED74E283-85EA-49C8-94E6-169C502F475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D84D7F37-85D6-48BA-849E-BF8B624713D4}" type="parTrans" cxnId="{C51A1E28-77FA-4D90-AF13-67E453DE9724}">
      <dgm:prSet/>
      <dgm:spPr/>
      <dgm:t>
        <a:bodyPr/>
        <a:lstStyle/>
        <a:p>
          <a:endParaRPr lang="en-US"/>
        </a:p>
      </dgm:t>
    </dgm:pt>
    <dgm:pt modelId="{A050A4E0-C268-4560-BD05-B35D6B56A741}" type="sibTrans" cxnId="{C51A1E28-77FA-4D90-AF13-67E453DE9724}">
      <dgm:prSet/>
      <dgm:spPr/>
      <dgm:t>
        <a:bodyPr/>
        <a:lstStyle/>
        <a:p>
          <a:endParaRPr lang="en-US"/>
        </a:p>
      </dgm:t>
    </dgm:pt>
    <dgm:pt modelId="{7EFC011A-5FFD-4704-9F19-385D4E53E71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</a:p>
      </dgm:t>
    </dgm:pt>
    <dgm:pt modelId="{DEB7353D-5723-495C-A404-BA41A1CED350}" type="parTrans" cxnId="{9788E139-FEC2-4369-B7B6-F5FFBFAF05F8}">
      <dgm:prSet/>
      <dgm:spPr/>
      <dgm:t>
        <a:bodyPr/>
        <a:lstStyle/>
        <a:p>
          <a:endParaRPr lang="en-US"/>
        </a:p>
      </dgm:t>
    </dgm:pt>
    <dgm:pt modelId="{AC06BAA2-10E0-4C09-B1DD-4180981218E4}" type="sibTrans" cxnId="{9788E139-FEC2-4369-B7B6-F5FFBFAF05F8}">
      <dgm:prSet/>
      <dgm:spPr/>
      <dgm:t>
        <a:bodyPr/>
        <a:lstStyle/>
        <a:p>
          <a:endParaRPr lang="en-US"/>
        </a:p>
      </dgm:t>
    </dgm:pt>
    <dgm:pt modelId="{A796ACAF-2734-4F95-A83A-161FAF4343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AE75944B-3DDB-43AD-9093-07DAFB572F8D}" type="parTrans" cxnId="{16F60FB0-9802-44C2-B1F4-96DE782E6957}">
      <dgm:prSet/>
      <dgm:spPr/>
      <dgm:t>
        <a:bodyPr/>
        <a:lstStyle/>
        <a:p>
          <a:endParaRPr lang="en-US"/>
        </a:p>
      </dgm:t>
    </dgm:pt>
    <dgm:pt modelId="{B3B8119F-5679-4CAD-8990-9E45265558F6}" type="sibTrans" cxnId="{16F60FB0-9802-44C2-B1F4-96DE782E6957}">
      <dgm:prSet/>
      <dgm:spPr/>
      <dgm:t>
        <a:bodyPr/>
        <a:lstStyle/>
        <a:p>
          <a:endParaRPr lang="en-US"/>
        </a:p>
      </dgm:t>
    </dgm:pt>
    <dgm:pt modelId="{9620443E-C248-41CD-A150-79AEDAD9741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D388161F-369C-470A-B7D1-A450FC893C86}" type="parTrans" cxnId="{D337D809-9347-4578-97F1-EB248474C576}">
      <dgm:prSet/>
      <dgm:spPr/>
      <dgm:t>
        <a:bodyPr/>
        <a:lstStyle/>
        <a:p>
          <a:endParaRPr lang="en-US"/>
        </a:p>
      </dgm:t>
    </dgm:pt>
    <dgm:pt modelId="{DEF6807B-DF37-4AE6-BFC9-4A8A3D453E4B}" type="sibTrans" cxnId="{D337D809-9347-4578-97F1-EB248474C576}">
      <dgm:prSet/>
      <dgm:spPr/>
      <dgm:t>
        <a:bodyPr/>
        <a:lstStyle/>
        <a:p>
          <a:endParaRPr lang="en-US"/>
        </a:p>
      </dgm:t>
    </dgm:pt>
    <dgm:pt modelId="{C917882E-F67A-4304-9DC3-869AE1B78C5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1BB1E0B6-2F8A-4F23-9068-E51574F844CF}" type="parTrans" cxnId="{4C176156-913A-46E5-93C2-8849EF028FA9}">
      <dgm:prSet/>
      <dgm:spPr/>
      <dgm:t>
        <a:bodyPr/>
        <a:lstStyle/>
        <a:p>
          <a:endParaRPr lang="en-US"/>
        </a:p>
      </dgm:t>
    </dgm:pt>
    <dgm:pt modelId="{2C492177-1675-4432-9D96-920785C6B46F}" type="sibTrans" cxnId="{4C176156-913A-46E5-93C2-8849EF028FA9}">
      <dgm:prSet/>
      <dgm:spPr/>
      <dgm:t>
        <a:bodyPr/>
        <a:lstStyle/>
        <a:p>
          <a:endParaRPr lang="en-US"/>
        </a:p>
      </dgm:t>
    </dgm:pt>
    <dgm:pt modelId="{01D01BEA-D1DE-48CF-8664-6732ACCCE0E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Security Guard</a:t>
          </a:r>
        </a:p>
      </dgm:t>
    </dgm:pt>
    <dgm:pt modelId="{6B784698-7EDB-4615-A0AC-05E386CA31A1}" type="parTrans" cxnId="{48383D28-6120-48C8-988B-8154B84A8F0F}">
      <dgm:prSet/>
      <dgm:spPr/>
      <dgm:t>
        <a:bodyPr/>
        <a:lstStyle/>
        <a:p>
          <a:endParaRPr lang="en-US"/>
        </a:p>
      </dgm:t>
    </dgm:pt>
    <dgm:pt modelId="{C02B0A76-46F4-43CF-8CA2-172BC947DF89}" type="sibTrans" cxnId="{48383D28-6120-48C8-988B-8154B84A8F0F}">
      <dgm:prSet/>
      <dgm:spPr/>
      <dgm:t>
        <a:bodyPr/>
        <a:lstStyle/>
        <a:p>
          <a:endParaRPr lang="en-US"/>
        </a:p>
      </dgm:t>
    </dgm:pt>
    <dgm:pt modelId="{C4A3E213-6D54-4F29-BAB3-091F9BA920E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03688765-036D-409A-B0FB-DBB78F29AE37}" type="parTrans" cxnId="{B976D7D8-3105-4EFD-9335-FCFAE8B58482}">
      <dgm:prSet/>
      <dgm:spPr/>
      <dgm:t>
        <a:bodyPr/>
        <a:lstStyle/>
        <a:p>
          <a:endParaRPr lang="en-US"/>
        </a:p>
      </dgm:t>
    </dgm:pt>
    <dgm:pt modelId="{CF2F57F2-CB16-463E-A1DA-25EAC71F0539}" type="sibTrans" cxnId="{B976D7D8-3105-4EFD-9335-FCFAE8B58482}">
      <dgm:prSet/>
      <dgm:spPr/>
      <dgm:t>
        <a:bodyPr/>
        <a:lstStyle/>
        <a:p>
          <a:endParaRPr lang="en-US"/>
        </a:p>
      </dgm:t>
    </dgm:pt>
    <dgm:pt modelId="{6D36D6E8-081D-450A-BEB2-87ABB38456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Supervisor</a:t>
          </a:r>
        </a:p>
      </dgm:t>
    </dgm:pt>
    <dgm:pt modelId="{7799D8B5-00E6-4984-8114-CE834F202A43}" type="parTrans" cxnId="{4B2EB6AC-50C5-4E81-87BD-B1C8083E50A6}">
      <dgm:prSet/>
      <dgm:spPr/>
      <dgm:t>
        <a:bodyPr/>
        <a:lstStyle/>
        <a:p>
          <a:endParaRPr lang="en-US"/>
        </a:p>
      </dgm:t>
    </dgm:pt>
    <dgm:pt modelId="{040F7CA8-32E4-435F-A0F4-3ED07ED54C6C}" type="sibTrans" cxnId="{4B2EB6AC-50C5-4E81-87BD-B1C8083E50A6}">
      <dgm:prSet/>
      <dgm:spPr/>
      <dgm:t>
        <a:bodyPr/>
        <a:lstStyle/>
        <a:p>
          <a:endParaRPr lang="en-US"/>
        </a:p>
      </dgm:t>
    </dgm:pt>
    <dgm:pt modelId="{8BDD5D7E-2B71-44C5-9D2B-65F1D417C14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115FED50-050F-4E71-8D81-AAE6CAA4BD1F}" type="parTrans" cxnId="{E183EAF3-9EC0-4088-B5C1-4FE9B69959FC}">
      <dgm:prSet/>
      <dgm:spPr/>
      <dgm:t>
        <a:bodyPr/>
        <a:lstStyle/>
        <a:p>
          <a:endParaRPr lang="en-US"/>
        </a:p>
      </dgm:t>
    </dgm:pt>
    <dgm:pt modelId="{D65725ED-D067-4762-B3B1-929F143183CC}" type="sibTrans" cxnId="{E183EAF3-9EC0-4088-B5C1-4FE9B69959FC}">
      <dgm:prSet/>
      <dgm:spPr/>
      <dgm:t>
        <a:bodyPr/>
        <a:lstStyle/>
        <a:p>
          <a:endParaRPr lang="en-US"/>
        </a:p>
      </dgm:t>
    </dgm:pt>
    <dgm:pt modelId="{55BF32A6-DDAD-4D15-8279-76AD5D02189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8D7053CB-F1BB-4823-BED6-4D8B430BD143}" type="parTrans" cxnId="{B33171B3-0E5F-4D7C-AFD9-4D4D85508FEC}">
      <dgm:prSet/>
      <dgm:spPr/>
      <dgm:t>
        <a:bodyPr/>
        <a:lstStyle/>
        <a:p>
          <a:endParaRPr lang="en-US"/>
        </a:p>
      </dgm:t>
    </dgm:pt>
    <dgm:pt modelId="{CC1255F4-5FE2-4121-83DF-92354D2C5B26}" type="sibTrans" cxnId="{B33171B3-0E5F-4D7C-AFD9-4D4D85508FEC}">
      <dgm:prSet/>
      <dgm:spPr/>
      <dgm:t>
        <a:bodyPr/>
        <a:lstStyle/>
        <a:p>
          <a:endParaRPr lang="en-US"/>
        </a:p>
      </dgm:t>
    </dgm:pt>
    <dgm:pt modelId="{10052919-7EB9-47B6-8F60-1A797346F83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825140ED-E929-4E6E-8500-9BB9727322F6}" type="parTrans" cxnId="{19DDBFC7-B89E-4532-912E-0FB7181D7F2A}">
      <dgm:prSet/>
      <dgm:spPr/>
      <dgm:t>
        <a:bodyPr/>
        <a:lstStyle/>
        <a:p>
          <a:endParaRPr lang="en-US"/>
        </a:p>
      </dgm:t>
    </dgm:pt>
    <dgm:pt modelId="{4DE1F300-1AA0-416A-923B-1D82E76A8CA1}" type="sibTrans" cxnId="{19DDBFC7-B89E-4532-912E-0FB7181D7F2A}">
      <dgm:prSet/>
      <dgm:spPr/>
      <dgm:t>
        <a:bodyPr/>
        <a:lstStyle/>
        <a:p>
          <a:endParaRPr lang="en-US"/>
        </a:p>
      </dgm:t>
    </dgm:pt>
    <dgm:pt modelId="{1579C51A-281D-4432-A593-D8F5F9EDA80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DD10E47D-2E8D-4137-BED5-0B9A015E731C}" type="parTrans" cxnId="{35E833E8-A4FD-4D1F-B150-69F1E133D922}">
      <dgm:prSet/>
      <dgm:spPr/>
      <dgm:t>
        <a:bodyPr/>
        <a:lstStyle/>
        <a:p>
          <a:endParaRPr lang="en-US"/>
        </a:p>
      </dgm:t>
    </dgm:pt>
    <dgm:pt modelId="{D53F11DB-F61A-48CD-B0F9-FD1EEF4B943E}" type="sibTrans" cxnId="{35E833E8-A4FD-4D1F-B150-69F1E133D922}">
      <dgm:prSet/>
      <dgm:spPr/>
      <dgm:t>
        <a:bodyPr/>
        <a:lstStyle/>
        <a:p>
          <a:endParaRPr lang="en-US"/>
        </a:p>
      </dgm:t>
    </dgm:pt>
    <dgm:pt modelId="{41EDE0AD-D21B-43DC-9741-451DFEDED55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A12D128C-31A1-4347-B9CB-8AF09723A7E0}" type="parTrans" cxnId="{AECE55CC-3F66-41F6-9070-E0217F7A81FB}">
      <dgm:prSet/>
      <dgm:spPr/>
      <dgm:t>
        <a:bodyPr/>
        <a:lstStyle/>
        <a:p>
          <a:endParaRPr lang="en-US"/>
        </a:p>
      </dgm:t>
    </dgm:pt>
    <dgm:pt modelId="{2C17EBCB-4962-43BC-BD1A-EC30F0974506}" type="sibTrans" cxnId="{AECE55CC-3F66-41F6-9070-E0217F7A81FB}">
      <dgm:prSet/>
      <dgm:spPr/>
      <dgm:t>
        <a:bodyPr/>
        <a:lstStyle/>
        <a:p>
          <a:endParaRPr lang="en-US"/>
        </a:p>
      </dgm:t>
    </dgm:pt>
    <dgm:pt modelId="{6EE61D7F-3CE9-4CCA-8DCC-4FBB2BA15DE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0E1EDA74-96EF-40DD-96A6-F94230EAE9CE}" type="parTrans" cxnId="{D76E725E-103C-4FD6-BFAA-A92109133444}">
      <dgm:prSet/>
      <dgm:spPr/>
      <dgm:t>
        <a:bodyPr/>
        <a:lstStyle/>
        <a:p>
          <a:endParaRPr lang="en-US"/>
        </a:p>
      </dgm:t>
    </dgm:pt>
    <dgm:pt modelId="{ECB1CC33-B434-404E-9A9E-BF52B7C45450}" type="sibTrans" cxnId="{D76E725E-103C-4FD6-BFAA-A92109133444}">
      <dgm:prSet/>
      <dgm:spPr/>
      <dgm:t>
        <a:bodyPr/>
        <a:lstStyle/>
        <a:p>
          <a:endParaRPr lang="en-US"/>
        </a:p>
      </dgm:t>
    </dgm:pt>
    <dgm:pt modelId="{42D0844A-03C0-41DB-8947-D1AB6DA4A1F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Secretary</a:t>
          </a:r>
        </a:p>
      </dgm:t>
    </dgm:pt>
    <dgm:pt modelId="{1F62606B-D38E-4997-A4CD-58366CCEE0D8}" type="parTrans" cxnId="{5192D80A-7D25-4DD5-B3B3-1F33E994EE0C}">
      <dgm:prSet/>
      <dgm:spPr/>
      <dgm:t>
        <a:bodyPr/>
        <a:lstStyle/>
        <a:p>
          <a:endParaRPr lang="en-US"/>
        </a:p>
      </dgm:t>
    </dgm:pt>
    <dgm:pt modelId="{A93FDCBF-54AD-4FEF-898B-219E4559A1D7}" type="sibTrans" cxnId="{5192D80A-7D25-4DD5-B3B3-1F33E994EE0C}">
      <dgm:prSet/>
      <dgm:spPr/>
      <dgm:t>
        <a:bodyPr/>
        <a:lstStyle/>
        <a:p>
          <a:endParaRPr lang="en-US"/>
        </a:p>
      </dgm:t>
    </dgm:pt>
    <dgm:pt modelId="{7AE5951F-162E-4420-9060-FB14E1EDDDE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Construction Laborer</a:t>
          </a:r>
        </a:p>
      </dgm:t>
    </dgm:pt>
    <dgm:pt modelId="{884F9F22-0F01-4F94-AA77-C2437D21A02E}" type="parTrans" cxnId="{E0A8BE7B-6766-4A67-A960-7499AA872587}">
      <dgm:prSet/>
      <dgm:spPr/>
      <dgm:t>
        <a:bodyPr/>
        <a:lstStyle/>
        <a:p>
          <a:endParaRPr lang="en-US"/>
        </a:p>
      </dgm:t>
    </dgm:pt>
    <dgm:pt modelId="{19528299-35C4-46B4-92C5-5A68311AA713}" type="sibTrans" cxnId="{E0A8BE7B-6766-4A67-A960-7499AA872587}">
      <dgm:prSet/>
      <dgm:spPr/>
      <dgm:t>
        <a:bodyPr/>
        <a:lstStyle/>
        <a:p>
          <a:endParaRPr lang="en-US"/>
        </a:p>
      </dgm:t>
    </dgm:pt>
    <dgm:pt modelId="{0DEB31E2-D9CC-4A9B-8AD9-FE28A22F79C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Light Truck Driver</a:t>
          </a:r>
        </a:p>
      </dgm:t>
    </dgm:pt>
    <dgm:pt modelId="{3016786C-500F-43C7-BAFF-3F4200FC6D86}" type="parTrans" cxnId="{C983B31A-82ED-4E59-91B7-78A4E379C9DF}">
      <dgm:prSet/>
      <dgm:spPr/>
      <dgm:t>
        <a:bodyPr/>
        <a:lstStyle/>
        <a:p>
          <a:endParaRPr lang="en-US"/>
        </a:p>
      </dgm:t>
    </dgm:pt>
    <dgm:pt modelId="{3DC13EAD-25F0-44E9-B897-C8F99F27FC99}" type="sibTrans" cxnId="{C983B31A-82ED-4E59-91B7-78A4E379C9DF}">
      <dgm:prSet/>
      <dgm:spPr/>
      <dgm:t>
        <a:bodyPr/>
        <a:lstStyle/>
        <a:p>
          <a:endParaRPr lang="en-US"/>
        </a:p>
      </dgm:t>
    </dgm:pt>
    <dgm:pt modelId="{92888D78-0C4A-43AF-B395-3B114ED619E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Medical Asst</a:t>
          </a:r>
        </a:p>
      </dgm:t>
    </dgm:pt>
    <dgm:pt modelId="{484CA55E-F16D-4B27-A004-14AC6CF355E5}" type="parTrans" cxnId="{ED05DC33-E1E4-4F9D-88A4-FEC307E3FD20}">
      <dgm:prSet/>
      <dgm:spPr/>
      <dgm:t>
        <a:bodyPr/>
        <a:lstStyle/>
        <a:p>
          <a:endParaRPr lang="en-US"/>
        </a:p>
      </dgm:t>
    </dgm:pt>
    <dgm:pt modelId="{F7E52939-E5D5-48D7-867F-A09CCD6AEB31}" type="sibTrans" cxnId="{ED05DC33-E1E4-4F9D-88A4-FEC307E3FD20}">
      <dgm:prSet/>
      <dgm:spPr/>
      <dgm:t>
        <a:bodyPr/>
        <a:lstStyle/>
        <a:p>
          <a:endParaRPr lang="en-US"/>
        </a:p>
      </dgm:t>
    </dgm:pt>
    <dgm:pt modelId="{C677BD35-9AB0-470B-8862-4B55101DFAE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Inventory Clerk</a:t>
          </a:r>
        </a:p>
      </dgm:t>
    </dgm:pt>
    <dgm:pt modelId="{BDF4C715-8D81-47C4-BB28-4EDBB046A027}" type="parTrans" cxnId="{4B8D3427-2D17-423E-A9DF-2C2147A43A1C}">
      <dgm:prSet/>
      <dgm:spPr/>
      <dgm:t>
        <a:bodyPr/>
        <a:lstStyle/>
        <a:p>
          <a:endParaRPr lang="en-US"/>
        </a:p>
      </dgm:t>
    </dgm:pt>
    <dgm:pt modelId="{5319AB7F-C1E6-427B-B8CA-EF0AAB490407}" type="sibTrans" cxnId="{4B8D3427-2D17-423E-A9DF-2C2147A43A1C}">
      <dgm:prSet/>
      <dgm:spPr/>
      <dgm:t>
        <a:bodyPr/>
        <a:lstStyle/>
        <a:p>
          <a:endParaRPr lang="en-US"/>
        </a:p>
      </dgm:t>
    </dgm:pt>
    <dgm:pt modelId="{756BEFFA-1B1D-4053-ACC0-1690C6849D0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Billing Clerk</a:t>
          </a:r>
        </a:p>
      </dgm:t>
    </dgm:pt>
    <dgm:pt modelId="{20A1B7AD-D0E0-4445-9090-BBC64C7BA5B1}" type="parTrans" cxnId="{BB60F190-3FA6-4C92-8901-46C4EE96F72F}">
      <dgm:prSet/>
      <dgm:spPr/>
      <dgm:t>
        <a:bodyPr/>
        <a:lstStyle/>
        <a:p>
          <a:endParaRPr lang="en-US"/>
        </a:p>
      </dgm:t>
    </dgm:pt>
    <dgm:pt modelId="{686823DA-7DF1-4511-B54A-A7474E3B096B}" type="sibTrans" cxnId="{BB60F190-3FA6-4C92-8901-46C4EE96F72F}">
      <dgm:prSet/>
      <dgm:spPr/>
      <dgm:t>
        <a:bodyPr/>
        <a:lstStyle/>
        <a:p>
          <a:endParaRPr lang="en-US"/>
        </a:p>
      </dgm:t>
    </dgm:pt>
    <dgm:pt modelId="{30E0C62E-6370-4822-B9B8-5652A2866F79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116AD3FD-E9E8-49D0-832F-FF426EA23203}" type="parTrans" cxnId="{7EA3F8F7-3198-4394-9D41-C84305CCB23B}">
      <dgm:prSet/>
      <dgm:spPr/>
      <dgm:t>
        <a:bodyPr/>
        <a:lstStyle/>
        <a:p>
          <a:endParaRPr lang="en-US"/>
        </a:p>
      </dgm:t>
    </dgm:pt>
    <dgm:pt modelId="{F1F324E8-806C-4D8C-B5F4-D7AE4651CA1C}" type="sibTrans" cxnId="{7EA3F8F7-3198-4394-9D41-C84305CCB23B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B21D1905-8A9A-4755-8DB0-8DA271A07304}" type="presOf" srcId="{C917882E-F67A-4304-9DC3-869AE1B78C5E}" destId="{11FB7C73-6081-42C7-8E15-28075061167B}" srcOrd="0" destOrd="4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6BD66209-C7A1-403B-9ECB-7D24B9F5D99F}" type="presOf" srcId="{30E0C62E-6370-4822-B9B8-5652A2866F79}" destId="{34083978-5BA0-40E3-AB18-2F3A89BB9529}" srcOrd="0" destOrd="10" presId="urn:microsoft.com/office/officeart/2005/8/layout/hList1"/>
    <dgm:cxn modelId="{D337D809-9347-4578-97F1-EB248474C576}" srcId="{930452E1-293A-4804-9AD2-E53B94608D56}" destId="{9620443E-C248-41CD-A150-79AEDAD97413}" srcOrd="3" destOrd="0" parTransId="{D388161F-369C-470A-B7D1-A450FC893C86}" sibTransId="{DEF6807B-DF37-4AE6-BFC9-4A8A3D453E4B}"/>
    <dgm:cxn modelId="{0158DD09-FFA7-4256-9111-62F00F5E678C}" type="presOf" srcId="{53AC9B0B-08DF-4090-AABA-B13FA55D8023}" destId="{0045AAE0-9BB3-4F66-A39D-FC0233DDC39E}" srcOrd="0" destOrd="3" presId="urn:microsoft.com/office/officeart/2005/8/layout/hList1"/>
    <dgm:cxn modelId="{5192D80A-7D25-4DD5-B3B3-1F33E994EE0C}" srcId="{4F795D33-588E-4F04-A4A9-549DB1C8E26C}" destId="{42D0844A-03C0-41DB-8947-D1AB6DA4A1FC}" srcOrd="4" destOrd="0" parTransId="{1F62606B-D38E-4997-A4CD-58366CCEE0D8}" sibTransId="{A93FDCBF-54AD-4FEF-898B-219E4559A1D7}"/>
    <dgm:cxn modelId="{7864B20E-59A4-4F47-8432-16443409337F}" type="presOf" srcId="{23DC235B-DF6E-45CD-A5D5-71F32A71AC89}" destId="{0045AAE0-9BB3-4F66-A39D-FC0233DDC39E}" srcOrd="0" destOrd="4" presId="urn:microsoft.com/office/officeart/2005/8/layout/hList1"/>
    <dgm:cxn modelId="{456F0F12-8FAA-4B48-B586-B11DFFDDE5BB}" type="presOf" srcId="{44078222-D580-4466-8E59-4B3BCDB5F0F7}" destId="{0045AAE0-9BB3-4F66-A39D-FC0233DDC39E}" srcOrd="0" destOrd="7" presId="urn:microsoft.com/office/officeart/2005/8/layout/hList1"/>
    <dgm:cxn modelId="{71656F12-5190-4ADA-9F8A-A287CAC6697F}" type="presOf" srcId="{10052919-7EB9-47B6-8F60-1A797346F830}" destId="{11FB7C73-6081-42C7-8E15-28075061167B}" srcOrd="0" destOrd="10" presId="urn:microsoft.com/office/officeart/2005/8/layout/hList1"/>
    <dgm:cxn modelId="{B806BB14-90EC-4919-946E-F382980A0083}" srcId="{984116C9-7CB8-4743-8FBA-68A8BA0D0389}" destId="{44078222-D580-4466-8E59-4B3BCDB5F0F7}" srcOrd="7" destOrd="0" parTransId="{61191EE9-CCB2-4068-81A8-6B59A935E5FA}" sibTransId="{A803EB60-BD02-4E8C-859F-012FC9BE559A}"/>
    <dgm:cxn modelId="{D25E5C1A-F3B0-4854-A92A-8C8D3F848816}" type="presOf" srcId="{9CAA70FF-B8CA-4A20-B285-C7B670B79560}" destId="{0045AAE0-9BB3-4F66-A39D-FC0233DDC39E}" srcOrd="0" destOrd="6" presId="urn:microsoft.com/office/officeart/2005/8/layout/hList1"/>
    <dgm:cxn modelId="{C983B31A-82ED-4E59-91B7-78A4E379C9DF}" srcId="{4F795D33-588E-4F04-A4A9-549DB1C8E26C}" destId="{0DEB31E2-D9CC-4A9B-8AD9-FE28A22F79C7}" srcOrd="6" destOrd="0" parTransId="{3016786C-500F-43C7-BAFF-3F4200FC6D86}" sibTransId="{3DC13EAD-25F0-44E9-B897-C8F99F27FC99}"/>
    <dgm:cxn modelId="{DF73621F-D2EB-4502-90B2-5D017B4E7E07}" srcId="{984116C9-7CB8-4743-8FBA-68A8BA0D0389}" destId="{6961D921-ABFF-40CD-92A7-3058C2146C1C}" srcOrd="1" destOrd="0" parTransId="{B9C5CBFA-5147-4F06-BEBE-DA3B0978553C}" sibTransId="{B16064FB-159E-4A05-B9ED-5427F5D7BCA0}"/>
    <dgm:cxn modelId="{F52D5C20-847E-42A9-8852-46FD6CE60912}" type="presOf" srcId="{6EE61D7F-3CE9-4CCA-8DCC-4FBB2BA15DEB}" destId="{34083978-5BA0-40E3-AB18-2F3A89BB9529}" srcOrd="0" destOrd="3" presId="urn:microsoft.com/office/officeart/2005/8/layout/hList1"/>
    <dgm:cxn modelId="{4B8D3427-2D17-423E-A9DF-2C2147A43A1C}" srcId="{4F795D33-588E-4F04-A4A9-549DB1C8E26C}" destId="{C677BD35-9AB0-470B-8862-4B55101DFAE8}" srcOrd="8" destOrd="0" parTransId="{BDF4C715-8D81-47C4-BB28-4EDBB046A027}" sibTransId="{5319AB7F-C1E6-427B-B8CA-EF0AAB490407}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C51A1E28-77FA-4D90-AF13-67E453DE9724}" srcId="{984116C9-7CB8-4743-8FBA-68A8BA0D0389}" destId="{ED74E283-85EA-49C8-94E6-169C502F4754}" srcOrd="10" destOrd="0" parTransId="{D84D7F37-85D6-48BA-849E-BF8B624713D4}" sibTransId="{A050A4E0-C268-4560-BD05-B35D6B56A741}"/>
    <dgm:cxn modelId="{48383D28-6120-48C8-988B-8154B84A8F0F}" srcId="{930452E1-293A-4804-9AD2-E53B94608D56}" destId="{01D01BEA-D1DE-48CF-8664-6732ACCCE0E9}" srcOrd="5" destOrd="0" parTransId="{6B784698-7EDB-4615-A0AC-05E386CA31A1}" sibTransId="{C02B0A76-46F4-43CF-8CA2-172BC947DF89}"/>
    <dgm:cxn modelId="{E45BDA33-7C04-4313-B182-0EB37D160D42}" type="presOf" srcId="{0DEB31E2-D9CC-4A9B-8AD9-FE28A22F79C7}" destId="{34083978-5BA0-40E3-AB18-2F3A89BB9529}" srcOrd="0" destOrd="6" presId="urn:microsoft.com/office/officeart/2005/8/layout/hList1"/>
    <dgm:cxn modelId="{ED05DC33-E1E4-4F9D-88A4-FEC307E3FD20}" srcId="{4F795D33-588E-4F04-A4A9-549DB1C8E26C}" destId="{92888D78-0C4A-43AF-B395-3B114ED619EA}" srcOrd="7" destOrd="0" parTransId="{484CA55E-F16D-4B27-A004-14AC6CF355E5}" sibTransId="{F7E52939-E5D5-48D7-867F-A09CCD6AEB31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1D0F8839-27FA-429A-865A-D00100ADAD69}" srcId="{984116C9-7CB8-4743-8FBA-68A8BA0D0389}" destId="{950AAC2B-DD59-4A25-968C-778D79887F52}" srcOrd="5" destOrd="0" parTransId="{412787E3-42B8-438D-82F4-C2B28E6CB3CF}" sibTransId="{4A7AB8D8-8F0D-4306-9AB7-FA0EDD11EF43}"/>
    <dgm:cxn modelId="{9788E139-FEC2-4369-B7B6-F5FFBFAF05F8}" srcId="{930452E1-293A-4804-9AD2-E53B94608D56}" destId="{7EFC011A-5FFD-4704-9F19-385D4E53E710}" srcOrd="1" destOrd="0" parTransId="{DEB7353D-5723-495C-A404-BA41A1CED350}" sibTransId="{AC06BAA2-10E0-4C09-B1DD-4180981218E4}"/>
    <dgm:cxn modelId="{8AC78B3B-2B2D-4A13-B218-C7012ED039D4}" type="presOf" srcId="{A796ACAF-2734-4F95-A83A-161FAF434358}" destId="{11FB7C73-6081-42C7-8E15-28075061167B}" srcOrd="0" destOrd="2" presId="urn:microsoft.com/office/officeart/2005/8/layout/hList1"/>
    <dgm:cxn modelId="{9EB27B3D-0C09-4127-BFCA-9777B15BAEF3}" type="presOf" srcId="{9620443E-C248-41CD-A150-79AEDAD97413}" destId="{11FB7C73-6081-42C7-8E15-28075061167B}" srcOrd="0" destOrd="3" presId="urn:microsoft.com/office/officeart/2005/8/layout/hList1"/>
    <dgm:cxn modelId="{FC2F813F-A4A1-464B-9EF1-FA156F9A87BF}" type="presOf" srcId="{C677BD35-9AB0-470B-8862-4B55101DFAE8}" destId="{34083978-5BA0-40E3-AB18-2F3A89BB9529}" srcOrd="0" destOrd="8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D76E725E-103C-4FD6-BFAA-A92109133444}" srcId="{4F795D33-588E-4F04-A4A9-549DB1C8E26C}" destId="{6EE61D7F-3CE9-4CCA-8DCC-4FBB2BA15DEB}" srcOrd="3" destOrd="0" parTransId="{0E1EDA74-96EF-40DD-96A6-F94230EAE9CE}" sibTransId="{ECB1CC33-B434-404E-9A9E-BF52B7C45450}"/>
    <dgm:cxn modelId="{6A276642-0702-4BB3-AC50-67678DC9FA17}" srcId="{984116C9-7CB8-4743-8FBA-68A8BA0D0389}" destId="{276102B6-2BCA-485E-AA48-A743BF4F596E}" srcOrd="9" destOrd="0" parTransId="{B46CE64A-AF66-4938-8EE8-5DAB138A9622}" sibTransId="{0809B5CA-6FE3-4964-853F-BA14E6BE37AB}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C9400847-FA49-45F8-8C8A-174A6D31D7D1}" srcId="{984116C9-7CB8-4743-8FBA-68A8BA0D0389}" destId="{34F2ED72-B540-4C5B-A68C-D4050419A418}" srcOrd="2" destOrd="0" parTransId="{580B1A03-7CB6-4758-8734-A5399B49454D}" sibTransId="{F5B0F0EB-0A16-4FB7-B19B-FFC763C7ED3F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801E824A-2A1C-4F7C-A4B7-5C492D9037A4}" type="presOf" srcId="{7EFC011A-5FFD-4704-9F19-385D4E53E710}" destId="{11FB7C73-6081-42C7-8E15-28075061167B}" srcOrd="0" destOrd="1" presId="urn:microsoft.com/office/officeart/2005/8/layout/hList1"/>
    <dgm:cxn modelId="{CF4C354C-AB5D-413A-A218-7772C0DDEDDC}" type="presOf" srcId="{6D36D6E8-081D-450A-BEB2-87ABB384564B}" destId="{11FB7C73-6081-42C7-8E15-28075061167B}" srcOrd="0" destOrd="7" presId="urn:microsoft.com/office/officeart/2005/8/layout/hList1"/>
    <dgm:cxn modelId="{AB81294F-0849-460B-AB88-4543F5D3C702}" type="presOf" srcId="{01D01BEA-D1DE-48CF-8664-6732ACCCE0E9}" destId="{11FB7C73-6081-42C7-8E15-28075061167B}" srcOrd="0" destOrd="5" presId="urn:microsoft.com/office/officeart/2005/8/layout/hList1"/>
    <dgm:cxn modelId="{75D9BA70-5E29-419F-ADF5-7DA56D93BE3B}" type="presOf" srcId="{8BDD5D7E-2B71-44C5-9D2B-65F1D417C140}" destId="{11FB7C73-6081-42C7-8E15-28075061167B}" srcOrd="0" destOrd="8" presId="urn:microsoft.com/office/officeart/2005/8/layout/hList1"/>
    <dgm:cxn modelId="{4C176156-913A-46E5-93C2-8849EF028FA9}" srcId="{930452E1-293A-4804-9AD2-E53B94608D56}" destId="{C917882E-F67A-4304-9DC3-869AE1B78C5E}" srcOrd="4" destOrd="0" parTransId="{1BB1E0B6-2F8A-4F23-9068-E51574F844CF}" sibTransId="{2C492177-1675-4432-9D96-920785C6B46F}"/>
    <dgm:cxn modelId="{E0A8BE7B-6766-4A67-A960-7499AA872587}" srcId="{4F795D33-588E-4F04-A4A9-549DB1C8E26C}" destId="{7AE5951F-162E-4420-9060-FB14E1EDDDEB}" srcOrd="5" destOrd="0" parTransId="{884F9F22-0F01-4F94-AA77-C2437D21A02E}" sibTransId="{19528299-35C4-46B4-92C5-5A68311AA713}"/>
    <dgm:cxn modelId="{1485FD7E-B243-44E3-A7EC-76A976CEF6BE}" type="presOf" srcId="{6961D921-ABFF-40CD-92A7-3058C2146C1C}" destId="{0045AAE0-9BB3-4F66-A39D-FC0233DDC39E}" srcOrd="0" destOrd="1" presId="urn:microsoft.com/office/officeart/2005/8/layout/hList1"/>
    <dgm:cxn modelId="{0DBEAD81-069D-43B6-8065-70FF36FECDE8}" type="presOf" srcId="{7AE5951F-162E-4420-9060-FB14E1EDDDEB}" destId="{34083978-5BA0-40E3-AB18-2F3A89BB9529}" srcOrd="0" destOrd="5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BC9528C-D5C9-4E8D-9987-49713DD7C45D}" type="presOf" srcId="{41EDE0AD-D21B-43DC-9741-451DFEDED55D}" destId="{34083978-5BA0-40E3-AB18-2F3A89BB9529}" srcOrd="0" destOrd="2" presId="urn:microsoft.com/office/officeart/2005/8/layout/hList1"/>
    <dgm:cxn modelId="{BB60F190-3FA6-4C92-8901-46C4EE96F72F}" srcId="{4F795D33-588E-4F04-A4A9-549DB1C8E26C}" destId="{756BEFFA-1B1D-4053-ACC0-1690C6849D01}" srcOrd="9" destOrd="0" parTransId="{20A1B7AD-D0E0-4445-9090-BBC64C7BA5B1}" sibTransId="{686823DA-7DF1-4511-B54A-A7474E3B096B}"/>
    <dgm:cxn modelId="{A021B693-89EF-46B8-B0C1-79E4C4BC51F8}" type="presOf" srcId="{55BF32A6-DDAD-4D15-8279-76AD5D02189B}" destId="{11FB7C73-6081-42C7-8E15-28075061167B}" srcOrd="0" destOrd="9" presId="urn:microsoft.com/office/officeart/2005/8/layout/hList1"/>
    <dgm:cxn modelId="{E8F11EA0-1A30-4680-8540-5AC03898AD4A}" srcId="{984116C9-7CB8-4743-8FBA-68A8BA0D0389}" destId="{9CAA70FF-B8CA-4A20-B285-C7B670B79560}" srcOrd="6" destOrd="0" parTransId="{9F6C40DD-1CF0-49A1-B883-CFAB3EB82D06}" sibTransId="{2F1959C2-CBCA-45ED-AD91-96DEEB945212}"/>
    <dgm:cxn modelId="{0A95F0A7-C666-404E-8249-0841496736AB}" type="presOf" srcId="{756BEFFA-1B1D-4053-ACC0-1690C6849D01}" destId="{34083978-5BA0-40E3-AB18-2F3A89BB9529}" srcOrd="0" destOrd="9" presId="urn:microsoft.com/office/officeart/2005/8/layout/hList1"/>
    <dgm:cxn modelId="{4B2EB6AC-50C5-4E81-87BD-B1C8083E50A6}" srcId="{930452E1-293A-4804-9AD2-E53B94608D56}" destId="{6D36D6E8-081D-450A-BEB2-87ABB384564B}" srcOrd="7" destOrd="0" parTransId="{7799D8B5-00E6-4984-8114-CE834F202A43}" sibTransId="{040F7CA8-32E4-435F-A0F4-3ED07ED54C6C}"/>
    <dgm:cxn modelId="{1C12CEAC-981A-4633-882C-793C41783FFE}" type="presOf" srcId="{4AE12328-53EA-47F0-9AEE-BF62ABCC8E63}" destId="{0045AAE0-9BB3-4F66-A39D-FC0233DDC39E}" srcOrd="0" destOrd="8" presId="urn:microsoft.com/office/officeart/2005/8/layout/hList1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16F60FB0-9802-44C2-B1F4-96DE782E6957}" srcId="{930452E1-293A-4804-9AD2-E53B94608D56}" destId="{A796ACAF-2734-4F95-A83A-161FAF434358}" srcOrd="2" destOrd="0" parTransId="{AE75944B-3DDB-43AD-9093-07DAFB572F8D}" sibTransId="{B3B8119F-5679-4CAD-8990-9E45265558F6}"/>
    <dgm:cxn modelId="{B33171B3-0E5F-4D7C-AFD9-4D4D85508FEC}" srcId="{930452E1-293A-4804-9AD2-E53B94608D56}" destId="{55BF32A6-DDAD-4D15-8279-76AD5D02189B}" srcOrd="9" destOrd="0" parTransId="{8D7053CB-F1BB-4823-BED6-4D8B430BD143}" sibTransId="{CC1255F4-5FE2-4121-83DF-92354D2C5B26}"/>
    <dgm:cxn modelId="{B41215B4-37EB-439C-B13B-B016E7F729C2}" type="presOf" srcId="{42D0844A-03C0-41DB-8947-D1AB6DA4A1FC}" destId="{34083978-5BA0-40E3-AB18-2F3A89BB9529}" srcOrd="0" destOrd="4" presId="urn:microsoft.com/office/officeart/2005/8/layout/hList1"/>
    <dgm:cxn modelId="{5B8F1FB6-30BD-4854-963A-9E47D9A77F21}" type="presOf" srcId="{92888D78-0C4A-43AF-B395-3B114ED619EA}" destId="{34083978-5BA0-40E3-AB18-2F3A89BB9529}" srcOrd="0" destOrd="7" presId="urn:microsoft.com/office/officeart/2005/8/layout/hList1"/>
    <dgm:cxn modelId="{1FFCEDB9-9718-4639-AF7C-6B6D6D6B0A89}" type="presOf" srcId="{1579C51A-281D-4432-A593-D8F5F9EDA803}" destId="{34083978-5BA0-40E3-AB18-2F3A89BB9529}" srcOrd="0" destOrd="1" presId="urn:microsoft.com/office/officeart/2005/8/layout/hList1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F19DA6BD-341D-4342-8503-3E75F98363A5}" type="presOf" srcId="{C4A3E213-6D54-4F29-BAB3-091F9BA920E9}" destId="{11FB7C73-6081-42C7-8E15-28075061167B}" srcOrd="0" destOrd="6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69E834C7-44D2-4CDB-863E-CE595CAD9C8B}" srcId="{984116C9-7CB8-4743-8FBA-68A8BA0D0389}" destId="{53AC9B0B-08DF-4090-AABA-B13FA55D8023}" srcOrd="3" destOrd="0" parTransId="{E4B1F5B8-4AD8-47E2-B691-299823C689E3}" sibTransId="{D843497D-01B6-4672-B3E2-4597F2AB4156}"/>
    <dgm:cxn modelId="{19DDBFC7-B89E-4532-912E-0FB7181D7F2A}" srcId="{930452E1-293A-4804-9AD2-E53B94608D56}" destId="{10052919-7EB9-47B6-8F60-1A797346F830}" srcOrd="10" destOrd="0" parTransId="{825140ED-E929-4E6E-8500-9BB9727322F6}" sibTransId="{4DE1F300-1AA0-416A-923B-1D82E76A8CA1}"/>
    <dgm:cxn modelId="{54C79ECB-1203-4DB5-9C80-953D85290F63}" type="presOf" srcId="{ED74E283-85EA-49C8-94E6-169C502F4754}" destId="{0045AAE0-9BB3-4F66-A39D-FC0233DDC39E}" srcOrd="0" destOrd="10" presId="urn:microsoft.com/office/officeart/2005/8/layout/hList1"/>
    <dgm:cxn modelId="{AECE55CC-3F66-41F6-9070-E0217F7A81FB}" srcId="{4F795D33-588E-4F04-A4A9-549DB1C8E26C}" destId="{41EDE0AD-D21B-43DC-9741-451DFEDED55D}" srcOrd="2" destOrd="0" parTransId="{A12D128C-31A1-4347-B9CB-8AF09723A7E0}" sibTransId="{2C17EBCB-4962-43BC-BD1A-EC30F0974506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B976D7D8-3105-4EFD-9335-FCFAE8B58482}" srcId="{930452E1-293A-4804-9AD2-E53B94608D56}" destId="{C4A3E213-6D54-4F29-BAB3-091F9BA920E9}" srcOrd="6" destOrd="0" parTransId="{03688765-036D-409A-B0FB-DBB78F29AE37}" sibTransId="{CF2F57F2-CB16-463E-A1DA-25EAC71F0539}"/>
    <dgm:cxn modelId="{35E833E8-A4FD-4D1F-B150-69F1E133D922}" srcId="{4F795D33-588E-4F04-A4A9-549DB1C8E26C}" destId="{1579C51A-281D-4432-A593-D8F5F9EDA803}" srcOrd="1" destOrd="0" parTransId="{DD10E47D-2E8D-4137-BED5-0B9A015E731C}" sibTransId="{D53F11DB-F61A-48CD-B0F9-FD1EEF4B943E}"/>
    <dgm:cxn modelId="{3A4706EA-AFE1-47CA-B71C-20CCD741B38E}" type="presOf" srcId="{34F2ED72-B540-4C5B-A68C-D4050419A418}" destId="{0045AAE0-9BB3-4F66-A39D-FC0233DDC39E}" srcOrd="0" destOrd="2" presId="urn:microsoft.com/office/officeart/2005/8/layout/hList1"/>
    <dgm:cxn modelId="{C80934F1-9BF1-4A50-BA02-CC2678257644}" type="presOf" srcId="{950AAC2B-DD59-4A25-968C-778D79887F52}" destId="{0045AAE0-9BB3-4F66-A39D-FC0233DDC39E}" srcOrd="0" destOrd="5" presId="urn:microsoft.com/office/officeart/2005/8/layout/hList1"/>
    <dgm:cxn modelId="{E183EAF3-9EC0-4088-B5C1-4FE9B69959FC}" srcId="{930452E1-293A-4804-9AD2-E53B94608D56}" destId="{8BDD5D7E-2B71-44C5-9D2B-65F1D417C140}" srcOrd="8" destOrd="0" parTransId="{115FED50-050F-4E71-8D81-AAE6CAA4BD1F}" sibTransId="{D65725ED-D067-4762-B3B1-929F143183CC}"/>
    <dgm:cxn modelId="{7EA3F8F7-3198-4394-9D41-C84305CCB23B}" srcId="{4F795D33-588E-4F04-A4A9-549DB1C8E26C}" destId="{30E0C62E-6370-4822-B9B8-5652A2866F79}" srcOrd="10" destOrd="0" parTransId="{116AD3FD-E9E8-49D0-832F-FF426EA23203}" sibTransId="{F1F324E8-806C-4D8C-B5F4-D7AE4651CA1C}"/>
    <dgm:cxn modelId="{65323AF9-06F4-4428-A96F-249E7269C32F}" srcId="{984116C9-7CB8-4743-8FBA-68A8BA0D0389}" destId="{4AE12328-53EA-47F0-9AEE-BF62ABCC8E63}" srcOrd="8" destOrd="0" parTransId="{C92288AD-0404-4169-B5FE-FF743D79E275}" sibTransId="{FBD19B0A-E243-43D2-9093-BDD334C0AEC4}"/>
    <dgm:cxn modelId="{A11755FA-B842-4215-BBC2-26D07278A962}" srcId="{984116C9-7CB8-4743-8FBA-68A8BA0D0389}" destId="{23DC235B-DF6E-45CD-A5D5-71F32A71AC89}" srcOrd="4" destOrd="0" parTransId="{C8638E14-9FC4-4AD5-9EBA-C1D7E161CF2F}" sibTransId="{8BAC784A-A2AE-4D1A-86F8-DC35881BE9C9}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746202FD-1DC7-459E-92F8-2897DCF03223}" type="presOf" srcId="{276102B6-2BCA-485E-AA48-A743BF4F596E}" destId="{0045AAE0-9BB3-4F66-A39D-FC0233DDC39E}" srcOrd="0" destOrd="9" presId="urn:microsoft.com/office/officeart/2005/8/layout/hList1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Dining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Vehicle Cleaner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Hairdresser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Security Guard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Construction 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Light Truck Driver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Medical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Inventory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Billing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St. Johns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Home prices in St. Johns County consistently exceed statewide prices.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St. Johns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47676" y="1512509"/>
            <a:ext cx="1060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St. Johns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2518996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07AB375-B20A-4DF6-B712-43044E0749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9354024"/>
              </p:ext>
            </p:extLst>
          </p:nvPr>
        </p:nvGraphicFramePr>
        <p:xfrm>
          <a:off x="622687" y="1211812"/>
          <a:ext cx="7104888" cy="4471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St. Johns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585657527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$35,900-$51,250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$17-$25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$961-$1,332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$57,440-$82,000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$28-$39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$16-$20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$1,538-$2,132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$86,160-$123,000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$41-$59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$23-$30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$2,307-$3,198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St. Johns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St. Johns and Putnam Counties,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/>
        </p:nvGraphicFramePr>
        <p:xfrm>
          <a:off x="283464" y="107441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23742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Jacksonville area housing wage: $33.27/hour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$1,730/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Jacksonville area: $23.23/hour. A full-time, year-round worker with this wage can afford $1,208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577689961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St. Johns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St. Johns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87609" y="3480748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1792652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2706482"/>
              </p:ext>
            </p:extLst>
          </p:nvPr>
        </p:nvGraphicFramePr>
        <p:xfrm>
          <a:off x="525106" y="1465209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46682</TotalTime>
  <Words>706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Home prices in St. Johns County consistently exceed statewide prices.</vt:lpstr>
      <vt:lpstr>Affordable Housing Terminology</vt:lpstr>
      <vt:lpstr>2025 St. Johns County Income (% AMI) and Housing Cost Limits</vt:lpstr>
      <vt:lpstr>Very low-income owners make up the largest group of cost-burdened households in St. Johns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2025-10-02T19:52:51Z</dcterms:modified>
</cp:coreProperties>
</file>