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CEAA1-196D-485A-AE5C-C615CCA7658C}" v="3" dt="2025-10-02T19:54:11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CA1A7EE0-7FE8-46D0-8890-484B233BB450}"/>
    <pc:docChg chg="undo custSel modSld">
      <pc:chgData name="Renz Torres" userId="1a514e66-b81e-40a7-adc4-82488a461c8a" providerId="ADAL" clId="{CA1A7EE0-7FE8-46D0-8890-484B233BB450}" dt="2025-09-02T13:59:13.790" v="83" actId="1076"/>
      <pc:docMkLst>
        <pc:docMk/>
      </pc:docMkLst>
      <pc:sldChg chg="modSp">
        <pc:chgData name="Renz Torres" userId="1a514e66-b81e-40a7-adc4-82488a461c8a" providerId="ADAL" clId="{CA1A7EE0-7FE8-46D0-8890-484B233BB450}" dt="2025-09-02T13:54:41.077" v="0"/>
        <pc:sldMkLst>
          <pc:docMk/>
          <pc:sldMk cId="3005419299" sldId="257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CA1A7EE0-7FE8-46D0-8890-484B233BB450}" dt="2025-09-02T13:57:34.065" v="54" actId="20577"/>
        <pc:sldMkLst>
          <pc:docMk/>
          <pc:sldMk cId="570442053" sldId="277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CA1A7EE0-7FE8-46D0-8890-484B233BB450}" dt="2025-09-02T13:57:34.065" v="54" actId="20577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CA1A7EE0-7FE8-46D0-8890-484B233BB450}" dt="2025-09-02T13:57:29.185" v="52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CA1A7EE0-7FE8-46D0-8890-484B233BB450}" dt="2025-09-02T13:57:52.083" v="63" actId="20577"/>
        <pc:sldMkLst>
          <pc:docMk/>
          <pc:sldMk cId="3751192110" sldId="278"/>
        </pc:sldMkLst>
        <pc:spChg chg="mod">
          <ac:chgData name="Renz Torres" userId="1a514e66-b81e-40a7-adc4-82488a461c8a" providerId="ADAL" clId="{CA1A7EE0-7FE8-46D0-8890-484B233BB450}" dt="2025-09-02T13:57:52.083" v="63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CA1A7EE0-7FE8-46D0-8890-484B233BB450}" dt="2025-09-02T13:56:43.786" v="45" actId="20577"/>
        <pc:sldMkLst>
          <pc:docMk/>
          <pc:sldMk cId="65006877" sldId="284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CA1A7EE0-7FE8-46D0-8890-484B233BB450}" dt="2025-09-02T13:56:43.786" v="45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CA1A7EE0-7FE8-46D0-8890-484B233BB450}" dt="2025-09-02T13:56:09.429" v="18" actId="1076"/>
          <ac:graphicFrameMkLst>
            <pc:docMk/>
            <pc:sldMk cId="65006877" sldId="284"/>
            <ac:graphicFrameMk id="2" creationId="{1F4585E4-9198-4A52-AB99-9F334756A6C8}"/>
          </ac:graphicFrameMkLst>
        </pc:graphicFrameChg>
      </pc:sldChg>
      <pc:sldChg chg="modSp mod">
        <pc:chgData name="Renz Torres" userId="1a514e66-b81e-40a7-adc4-82488a461c8a" providerId="ADAL" clId="{CA1A7EE0-7FE8-46D0-8890-484B233BB450}" dt="2025-09-02T13:57:05.849" v="49" actId="122"/>
        <pc:sldMkLst>
          <pc:docMk/>
          <pc:sldMk cId="1180186167" sldId="287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CA1A7EE0-7FE8-46D0-8890-484B233BB450}" dt="2025-09-02T13:57:05.849" v="49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CA1A7EE0-7FE8-46D0-8890-484B233BB450}" dt="2025-09-02T13:55:41.800" v="12" actId="1076"/>
        <pc:sldMkLst>
          <pc:docMk/>
          <pc:sldMk cId="2229953760" sldId="289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CA1A7EE0-7FE8-46D0-8890-484B233BB450}" dt="2025-09-02T13:55:37.359" v="11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CA1A7EE0-7FE8-46D0-8890-484B233BB450}" dt="2025-09-02T13:55:41.800" v="12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CA1A7EE0-7FE8-46D0-8890-484B233BB450}" dt="2025-09-02T13:58:30.726" v="74" actId="113"/>
        <pc:sldMkLst>
          <pc:docMk/>
          <pc:sldMk cId="2256939574" sldId="296"/>
        </pc:sldMkLst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CA1A7EE0-7FE8-46D0-8890-484B233BB450}" dt="2025-09-02T13:58:30.726" v="74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CA1A7EE0-7FE8-46D0-8890-484B233BB450}" dt="2025-09-02T13:59:13.790" v="83" actId="1076"/>
        <pc:sldMkLst>
          <pc:docMk/>
          <pc:sldMk cId="4001637203" sldId="297"/>
        </pc:sldMkLst>
        <pc:spChg chg="mod">
          <ac:chgData name="Renz Torres" userId="1a514e66-b81e-40a7-adc4-82488a461c8a" providerId="ADAL" clId="{CA1A7EE0-7FE8-46D0-8890-484B233BB450}" dt="2025-09-02T13:59:13.790" v="83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CA1A7EE0-7FE8-46D0-8890-484B233BB450}" dt="2025-09-02T13:59:09.377" v="82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CA1A7EE0-7FE8-46D0-8890-484B233BB450}" dt="2025-09-02T13:54:41.077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4:11.854" v="54"/>
      <pc:docMkLst>
        <pc:docMk/>
      </pc:docMkLst>
      <pc:sldChg chg="modSp mod modNotesTx">
        <pc:chgData name="Renz Torres" userId="1a514e66-b81e-40a7-adc4-82488a461c8a" providerId="ADAL" clId="{846062DF-F716-4E4E-87E1-CA94E5E252E2}" dt="2025-09-29T18:56:22.782" v="53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6:22.782" v="53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4:12.566" v="45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34:12.566" v="45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32:49.557" v="26" actId="20577"/>
        <pc:sldMkLst>
          <pc:docMk/>
          <pc:sldMk cId="570442053" sldId="277"/>
        </pc:sldMkLst>
      </pc:sldChg>
      <pc:sldChg chg="modSp mod modNotesTx">
        <pc:chgData name="Renz Torres" userId="1a514e66-b81e-40a7-adc4-82488a461c8a" providerId="ADAL" clId="{846062DF-F716-4E4E-87E1-CA94E5E252E2}" dt="2025-09-29T18:33:07.862" v="2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33:07.862" v="2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2:33.664" v="21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32:33.664" v="21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2:37.653" v="23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32:35.812" v="22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4:11.854" v="54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4:11.854" v="54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32:28.635" v="19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32:28.635" v="19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32:20.302" v="16" actId="14100"/>
          <ac:graphicFrameMkLst>
            <pc:docMk/>
            <pc:sldMk cId="2229953760" sldId="289"/>
            <ac:graphicFrameMk id="3" creationId="{E23036D6-E852-4565-9285-305A1448DCC0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34:07.971" v="43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34:07.971" v="43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33:12.244" v="2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33:59.088" v="41" actId="1076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33:17.346" v="31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33:59.088" v="41" actId="1076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Seminole!$D$13:$D$33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Seminole!$E$13:$E$33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1D9-466A-BC3D-F8BFEECE430E}"/>
            </c:ext>
          </c:extLst>
        </c:ser>
        <c:ser>
          <c:idx val="0"/>
          <c:order val="1"/>
          <c:tx>
            <c:v>Seminole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Seminole!$D$13:$D$33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Seminole!$F$13:$F$33</c:f>
              <c:numCache>
                <c:formatCode>"$"#,##0_);[Red]\("$"#,##0\)</c:formatCode>
                <c:ptCount val="21"/>
                <c:pt idx="0">
                  <c:v>307908.94653999998</c:v>
                </c:pt>
                <c:pt idx="1">
                  <c:v>390384.02453</c:v>
                </c:pt>
                <c:pt idx="2">
                  <c:v>421071.42869999999</c:v>
                </c:pt>
                <c:pt idx="3">
                  <c:v>394327.06222000002</c:v>
                </c:pt>
                <c:pt idx="4">
                  <c:v>321263.35340000002</c:v>
                </c:pt>
                <c:pt idx="5">
                  <c:v>271160.83921000001</c:v>
                </c:pt>
                <c:pt idx="6">
                  <c:v>260092.84187</c:v>
                </c:pt>
                <c:pt idx="7">
                  <c:v>244642.06323</c:v>
                </c:pt>
                <c:pt idx="8">
                  <c:v>251958.18814000001</c:v>
                </c:pt>
                <c:pt idx="9">
                  <c:v>265823.17593000003</c:v>
                </c:pt>
                <c:pt idx="10">
                  <c:v>278603.29534000001</c:v>
                </c:pt>
                <c:pt idx="11">
                  <c:v>298481.01254999998</c:v>
                </c:pt>
                <c:pt idx="12">
                  <c:v>314400</c:v>
                </c:pt>
                <c:pt idx="13">
                  <c:v>323250.91798000003</c:v>
                </c:pt>
                <c:pt idx="14">
                  <c:v>338064.516</c:v>
                </c:pt>
                <c:pt idx="15">
                  <c:v>350426.28093000001</c:v>
                </c:pt>
                <c:pt idx="16">
                  <c:v>373684.08052000002</c:v>
                </c:pt>
                <c:pt idx="17">
                  <c:v>406051.66035000002</c:v>
                </c:pt>
                <c:pt idx="18">
                  <c:v>429654.93680000002</c:v>
                </c:pt>
                <c:pt idx="19">
                  <c:v>431152.08385</c:v>
                </c:pt>
                <c:pt idx="20">
                  <c:v>420000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1D9-466A-BC3D-F8BFEECE4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Seminole!$B$3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Seminole!$C$2:$D$2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Seminole!$C$3:$D$3</c:f>
              <c:numCache>
                <c:formatCode>#,##0_);[Red]\(#,##0\)</c:formatCode>
                <c:ptCount val="2"/>
                <c:pt idx="0">
                  <c:v>14638</c:v>
                </c:pt>
                <c:pt idx="1">
                  <c:v>8319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541-4C28-8124-704929B31AB6}"/>
            </c:ext>
          </c:extLst>
        </c:ser>
        <c:ser>
          <c:idx val="1"/>
          <c:order val="1"/>
          <c:tx>
            <c:strRef>
              <c:f>Seminole!$B$4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Seminole!$C$2:$D$2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Seminole!$C$4:$D$4</c:f>
              <c:numCache>
                <c:formatCode>#,##0_);[Red]\(#,##0\)</c:formatCode>
                <c:ptCount val="2"/>
                <c:pt idx="0">
                  <c:v>29099</c:v>
                </c:pt>
                <c:pt idx="1">
                  <c:v>57566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1-4C28-8124-704929B31A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11359</c:v>
                </c:pt>
                <c:pt idx="1">
                  <c:v>6906</c:v>
                </c:pt>
                <c:pt idx="2">
                  <c:v>7957</c:v>
                </c:pt>
                <c:pt idx="3">
                  <c:v>4026</c:v>
                </c:pt>
                <c:pt idx="4">
                  <c:v>15979</c:v>
                </c:pt>
                <c:pt idx="5">
                  <c:v>12320</c:v>
                </c:pt>
                <c:pt idx="6">
                  <c:v>8307</c:v>
                </c:pt>
                <c:pt idx="7">
                  <c:v>2190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F-403C-943B-18D3B8C88BCA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4960</c:v>
                </c:pt>
                <c:pt idx="1">
                  <c:v>7275</c:v>
                </c:pt>
                <c:pt idx="2">
                  <c:v>16728</c:v>
                </c:pt>
                <c:pt idx="3">
                  <c:v>59164</c:v>
                </c:pt>
                <c:pt idx="4">
                  <c:v>2226</c:v>
                </c:pt>
                <c:pt idx="5">
                  <c:v>1754</c:v>
                </c:pt>
                <c:pt idx="6">
                  <c:v>6710</c:v>
                </c:pt>
                <c:pt idx="7">
                  <c:v>17910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1F-403C-943B-18D3B8C88B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601</c:v>
                </c:pt>
                <c:pt idx="1">
                  <c:v>581</c:v>
                </c:pt>
                <c:pt idx="2">
                  <c:v>725</c:v>
                </c:pt>
                <c:pt idx="3">
                  <c:v>688</c:v>
                </c:pt>
                <c:pt idx="4">
                  <c:v>588</c:v>
                </c:pt>
                <c:pt idx="5">
                  <c:v>65</c:v>
                </c:pt>
                <c:pt idx="6">
                  <c:v>379</c:v>
                </c:pt>
                <c:pt idx="7">
                  <c:v>530</c:v>
                </c:pt>
                <c:pt idx="8">
                  <c:v>481</c:v>
                </c:pt>
                <c:pt idx="9">
                  <c:v>307</c:v>
                </c:pt>
                <c:pt idx="10">
                  <c:v>421</c:v>
                </c:pt>
                <c:pt idx="11">
                  <c:v>549</c:v>
                </c:pt>
                <c:pt idx="12">
                  <c:v>680</c:v>
                </c:pt>
                <c:pt idx="13">
                  <c:v>773</c:v>
                </c:pt>
                <c:pt idx="14">
                  <c:v>1019</c:v>
                </c:pt>
                <c:pt idx="15">
                  <c:v>1057</c:v>
                </c:pt>
                <c:pt idx="16">
                  <c:v>1040</c:v>
                </c:pt>
                <c:pt idx="17">
                  <c:v>913</c:v>
                </c:pt>
                <c:pt idx="18">
                  <c:v>1133</c:v>
                </c:pt>
                <c:pt idx="19">
                  <c:v>1015</c:v>
                </c:pt>
                <c:pt idx="20">
                  <c:v>971</c:v>
                </c:pt>
                <c:pt idx="21">
                  <c:v>917</c:v>
                </c:pt>
                <c:pt idx="22">
                  <c:v>1098</c:v>
                </c:pt>
                <c:pt idx="23">
                  <c:v>918</c:v>
                </c:pt>
                <c:pt idx="24">
                  <c:v>962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128-4D85-9BD6-91285DCB0381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206</c:v>
                </c:pt>
                <c:pt idx="1">
                  <c:v>172</c:v>
                </c:pt>
                <c:pt idx="2">
                  <c:v>149</c:v>
                </c:pt>
                <c:pt idx="3">
                  <c:v>135</c:v>
                </c:pt>
                <c:pt idx="4">
                  <c:v>142</c:v>
                </c:pt>
                <c:pt idx="5">
                  <c:v>24</c:v>
                </c:pt>
                <c:pt idx="6">
                  <c:v>35</c:v>
                </c:pt>
                <c:pt idx="7">
                  <c:v>51</c:v>
                </c:pt>
                <c:pt idx="8">
                  <c:v>41</c:v>
                </c:pt>
                <c:pt idx="9">
                  <c:v>37</c:v>
                </c:pt>
                <c:pt idx="10">
                  <c:v>38</c:v>
                </c:pt>
                <c:pt idx="11">
                  <c:v>48</c:v>
                </c:pt>
                <c:pt idx="12">
                  <c:v>112</c:v>
                </c:pt>
                <c:pt idx="13">
                  <c:v>119</c:v>
                </c:pt>
                <c:pt idx="14">
                  <c:v>129</c:v>
                </c:pt>
                <c:pt idx="15">
                  <c:v>59</c:v>
                </c:pt>
                <c:pt idx="16">
                  <c:v>146</c:v>
                </c:pt>
                <c:pt idx="17">
                  <c:v>151</c:v>
                </c:pt>
                <c:pt idx="18">
                  <c:v>132</c:v>
                </c:pt>
                <c:pt idx="19">
                  <c:v>33</c:v>
                </c:pt>
                <c:pt idx="20">
                  <c:v>125</c:v>
                </c:pt>
                <c:pt idx="21">
                  <c:v>139</c:v>
                </c:pt>
                <c:pt idx="22">
                  <c:v>157</c:v>
                </c:pt>
                <c:pt idx="23">
                  <c:v>84</c:v>
                </c:pt>
                <c:pt idx="24">
                  <c:v>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28-4D85-9BD6-91285DCB0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8B0998-3D75-4703-8A03-E3961B32F3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23427E3D-5F82-4A8B-B177-3BC972881B85}" type="parTrans" cxnId="{25E95026-0881-4538-ADE7-7333448D9D6E}">
      <dgm:prSet/>
      <dgm:spPr/>
      <dgm:t>
        <a:bodyPr/>
        <a:lstStyle/>
        <a:p>
          <a:endParaRPr lang="en-US"/>
        </a:p>
      </dgm:t>
    </dgm:pt>
    <dgm:pt modelId="{1D31F41F-E440-430F-951B-143775EA85F8}" type="sibTrans" cxnId="{25E95026-0881-4538-ADE7-7333448D9D6E}">
      <dgm:prSet/>
      <dgm:spPr/>
      <dgm:t>
        <a:bodyPr/>
        <a:lstStyle/>
        <a:p>
          <a:endParaRPr lang="en-US"/>
        </a:p>
      </dgm:t>
    </dgm:pt>
    <dgm:pt modelId="{FB7B06A7-F09A-4F5D-AAA2-9AEB3A1FEB7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059A261F-1B6E-4645-A5DC-A026CCE551BE}" type="parTrans" cxnId="{46B0F68D-05EB-4B8A-8F7A-3A75E18489D3}">
      <dgm:prSet/>
      <dgm:spPr/>
      <dgm:t>
        <a:bodyPr/>
        <a:lstStyle/>
        <a:p>
          <a:endParaRPr lang="en-US"/>
        </a:p>
      </dgm:t>
    </dgm:pt>
    <dgm:pt modelId="{51E8DBCC-423C-41B5-AFFA-023776D3B494}" type="sibTrans" cxnId="{46B0F68D-05EB-4B8A-8F7A-3A75E18489D3}">
      <dgm:prSet/>
      <dgm:spPr/>
      <dgm:t>
        <a:bodyPr/>
        <a:lstStyle/>
        <a:p>
          <a:endParaRPr lang="en-US"/>
        </a:p>
      </dgm:t>
    </dgm:pt>
    <dgm:pt modelId="{ADA124FB-24F7-46C3-A8A0-137A7F52FA0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819FD5A5-4569-40B2-8ABC-2036E48B1106}" type="parTrans" cxnId="{0A421FF1-3E2A-4033-849E-80AD8A46671A}">
      <dgm:prSet/>
      <dgm:spPr/>
      <dgm:t>
        <a:bodyPr/>
        <a:lstStyle/>
        <a:p>
          <a:endParaRPr lang="en-US"/>
        </a:p>
      </dgm:t>
    </dgm:pt>
    <dgm:pt modelId="{ED74CB01-EFF6-45DB-B954-EC4869381168}" type="sibTrans" cxnId="{0A421FF1-3E2A-4033-849E-80AD8A46671A}">
      <dgm:prSet/>
      <dgm:spPr/>
      <dgm:t>
        <a:bodyPr/>
        <a:lstStyle/>
        <a:p>
          <a:endParaRPr lang="en-US"/>
        </a:p>
      </dgm:t>
    </dgm:pt>
    <dgm:pt modelId="{76E20543-35C9-4DB2-A6F3-4D5359D11A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CEB3CB9C-77E9-4F94-BBF2-3046E5E55975}" type="parTrans" cxnId="{DFA25F3C-057B-405A-9498-28E4485A0452}">
      <dgm:prSet/>
      <dgm:spPr/>
      <dgm:t>
        <a:bodyPr/>
        <a:lstStyle/>
        <a:p>
          <a:endParaRPr lang="en-US"/>
        </a:p>
      </dgm:t>
    </dgm:pt>
    <dgm:pt modelId="{9B86EFEE-865B-4CD3-844D-619E72CFC50D}" type="sibTrans" cxnId="{DFA25F3C-057B-405A-9498-28E4485A0452}">
      <dgm:prSet/>
      <dgm:spPr/>
      <dgm:t>
        <a:bodyPr/>
        <a:lstStyle/>
        <a:p>
          <a:endParaRPr lang="en-US"/>
        </a:p>
      </dgm:t>
    </dgm:pt>
    <dgm:pt modelId="{9F52A5F5-45E1-4DC6-853F-882D43548E0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47ADED9A-9685-4B89-A265-4260DB49208F}" type="parTrans" cxnId="{D0D61800-9C02-4F3E-8FAB-32146C16CF76}">
      <dgm:prSet/>
      <dgm:spPr/>
      <dgm:t>
        <a:bodyPr/>
        <a:lstStyle/>
        <a:p>
          <a:endParaRPr lang="en-US"/>
        </a:p>
      </dgm:t>
    </dgm:pt>
    <dgm:pt modelId="{4DD0A9C9-6745-4DC9-AA9B-A91082A55EC6}" type="sibTrans" cxnId="{D0D61800-9C02-4F3E-8FAB-32146C16CF76}">
      <dgm:prSet/>
      <dgm:spPr/>
      <dgm:t>
        <a:bodyPr/>
        <a:lstStyle/>
        <a:p>
          <a:endParaRPr lang="en-US"/>
        </a:p>
      </dgm:t>
    </dgm:pt>
    <dgm:pt modelId="{6910B363-12D9-4E24-AE7A-3DCF441384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157F49C9-82AD-4129-B93D-6FA1C22B1823}" type="parTrans" cxnId="{A0068E7C-5367-4D78-981E-06F9CAAB77D6}">
      <dgm:prSet/>
      <dgm:spPr/>
      <dgm:t>
        <a:bodyPr/>
        <a:lstStyle/>
        <a:p>
          <a:endParaRPr lang="en-US"/>
        </a:p>
      </dgm:t>
    </dgm:pt>
    <dgm:pt modelId="{811BB841-CC84-4BE3-A184-1AE2559C0151}" type="sibTrans" cxnId="{A0068E7C-5367-4D78-981E-06F9CAAB77D6}">
      <dgm:prSet/>
      <dgm:spPr/>
      <dgm:t>
        <a:bodyPr/>
        <a:lstStyle/>
        <a:p>
          <a:endParaRPr lang="en-US"/>
        </a:p>
      </dgm:t>
    </dgm:pt>
    <dgm:pt modelId="{20E36143-E858-429E-B2E6-9A0270CE078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AA579C58-37CA-4A21-A383-61724A70280C}" type="parTrans" cxnId="{41646045-2A6B-42CB-957B-5BCCD1BBFC9F}">
      <dgm:prSet/>
      <dgm:spPr/>
      <dgm:t>
        <a:bodyPr/>
        <a:lstStyle/>
        <a:p>
          <a:endParaRPr lang="en-US"/>
        </a:p>
      </dgm:t>
    </dgm:pt>
    <dgm:pt modelId="{AE82A34F-78EA-465A-AC80-2B1971A1C4DA}" type="sibTrans" cxnId="{41646045-2A6B-42CB-957B-5BCCD1BBFC9F}">
      <dgm:prSet/>
      <dgm:spPr/>
      <dgm:t>
        <a:bodyPr/>
        <a:lstStyle/>
        <a:p>
          <a:endParaRPr lang="en-US"/>
        </a:p>
      </dgm:t>
    </dgm:pt>
    <dgm:pt modelId="{B23B3833-27CF-4337-BF32-B580989C9E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E9F7471B-5ACD-4BD3-B3B4-AA7267CE1CEB}" type="parTrans" cxnId="{385EE9F5-E597-4F19-B5D0-5E1D6A0E2DFF}">
      <dgm:prSet/>
      <dgm:spPr/>
      <dgm:t>
        <a:bodyPr/>
        <a:lstStyle/>
        <a:p>
          <a:endParaRPr lang="en-US"/>
        </a:p>
      </dgm:t>
    </dgm:pt>
    <dgm:pt modelId="{80473C96-8487-4F0F-8FAC-382850277EFF}" type="sibTrans" cxnId="{385EE9F5-E597-4F19-B5D0-5E1D6A0E2DFF}">
      <dgm:prSet/>
      <dgm:spPr/>
      <dgm:t>
        <a:bodyPr/>
        <a:lstStyle/>
        <a:p>
          <a:endParaRPr lang="en-US"/>
        </a:p>
      </dgm:t>
    </dgm:pt>
    <dgm:pt modelId="{8472FB5F-F898-4B5B-8298-18D4739975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A145BA8A-A0AD-4154-BEFC-ACB325F56AEB}" type="parTrans" cxnId="{DC5CAA21-8483-4D7F-A108-0400A71BC7A0}">
      <dgm:prSet/>
      <dgm:spPr/>
      <dgm:t>
        <a:bodyPr/>
        <a:lstStyle/>
        <a:p>
          <a:endParaRPr lang="en-US"/>
        </a:p>
      </dgm:t>
    </dgm:pt>
    <dgm:pt modelId="{2A3D9169-B23E-4C6E-B9F3-A0620FAC6C3D}" type="sibTrans" cxnId="{DC5CAA21-8483-4D7F-A108-0400A71BC7A0}">
      <dgm:prSet/>
      <dgm:spPr/>
      <dgm:t>
        <a:bodyPr/>
        <a:lstStyle/>
        <a:p>
          <a:endParaRPr lang="en-US"/>
        </a:p>
      </dgm:t>
    </dgm:pt>
    <dgm:pt modelId="{62D8EB17-4E97-4E78-8CD7-50C4FF99AB9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1181EAE-1976-4B8C-87EF-F498EDBE4C48}" type="parTrans" cxnId="{030B7AD9-C2F4-461E-A0CC-450C6EFEF045}">
      <dgm:prSet/>
      <dgm:spPr/>
      <dgm:t>
        <a:bodyPr/>
        <a:lstStyle/>
        <a:p>
          <a:endParaRPr lang="en-US"/>
        </a:p>
      </dgm:t>
    </dgm:pt>
    <dgm:pt modelId="{1631AB9A-7A49-416D-A0F3-E4CCBD0EDC4A}" type="sibTrans" cxnId="{030B7AD9-C2F4-461E-A0CC-450C6EFEF045}">
      <dgm:prSet/>
      <dgm:spPr/>
      <dgm:t>
        <a:bodyPr/>
        <a:lstStyle/>
        <a:p>
          <a:endParaRPr lang="en-US"/>
        </a:p>
      </dgm:t>
    </dgm:pt>
    <dgm:pt modelId="{F6AC54A4-53DA-4DFF-A03C-55A12F45C0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0759C9F8-D610-4985-A096-4512E161817F}" type="parTrans" cxnId="{7C1526A6-4B1C-41E7-8A7E-E27939C20058}">
      <dgm:prSet/>
      <dgm:spPr/>
      <dgm:t>
        <a:bodyPr/>
        <a:lstStyle/>
        <a:p>
          <a:endParaRPr lang="en-US"/>
        </a:p>
      </dgm:t>
    </dgm:pt>
    <dgm:pt modelId="{A17DB0D6-49B2-4504-8319-B88F2BDFA61F}" type="sibTrans" cxnId="{7C1526A6-4B1C-41E7-8A7E-E27939C20058}">
      <dgm:prSet/>
      <dgm:spPr/>
      <dgm:t>
        <a:bodyPr/>
        <a:lstStyle/>
        <a:p>
          <a:endParaRPr lang="en-US"/>
        </a:p>
      </dgm:t>
    </dgm:pt>
    <dgm:pt modelId="{01C14157-7A34-4AB8-8FC0-239C41450C5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EE9AA371-433F-4050-B45E-170CE0301A19}" type="parTrans" cxnId="{1FB9D9CC-BFB2-4F47-8E2F-E8A75599CBB3}">
      <dgm:prSet/>
      <dgm:spPr/>
      <dgm:t>
        <a:bodyPr/>
        <a:lstStyle/>
        <a:p>
          <a:endParaRPr lang="en-US"/>
        </a:p>
      </dgm:t>
    </dgm:pt>
    <dgm:pt modelId="{E9ED41DE-D740-4462-A4F4-0388B99775DA}" type="sibTrans" cxnId="{1FB9D9CC-BFB2-4F47-8E2F-E8A75599CBB3}">
      <dgm:prSet/>
      <dgm:spPr/>
      <dgm:t>
        <a:bodyPr/>
        <a:lstStyle/>
        <a:p>
          <a:endParaRPr lang="en-US"/>
        </a:p>
      </dgm:t>
    </dgm:pt>
    <dgm:pt modelId="{CED40B12-D578-4D6F-B3B0-7ED2C26390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241AB80D-57A4-42BA-B23E-ED9DECBB0ADF}" type="parTrans" cxnId="{61D2121C-5318-494C-A981-9E03F7BC37DF}">
      <dgm:prSet/>
      <dgm:spPr/>
      <dgm:t>
        <a:bodyPr/>
        <a:lstStyle/>
        <a:p>
          <a:endParaRPr lang="en-US"/>
        </a:p>
      </dgm:t>
    </dgm:pt>
    <dgm:pt modelId="{4F70CAE0-20A9-4DEF-A05D-2781B75C76DD}" type="sibTrans" cxnId="{61D2121C-5318-494C-A981-9E03F7BC37DF}">
      <dgm:prSet/>
      <dgm:spPr/>
      <dgm:t>
        <a:bodyPr/>
        <a:lstStyle/>
        <a:p>
          <a:endParaRPr lang="en-US"/>
        </a:p>
      </dgm:t>
    </dgm:pt>
    <dgm:pt modelId="{6CE12460-FBB6-41BB-BC74-F78E3FBEDF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3E4DFB3C-7EBD-4D59-BE0B-C28648CE0E5B}" type="parTrans" cxnId="{86E3AD4E-A4F6-44C0-9F4B-BA2D84159BC3}">
      <dgm:prSet/>
      <dgm:spPr/>
      <dgm:t>
        <a:bodyPr/>
        <a:lstStyle/>
        <a:p>
          <a:endParaRPr lang="en-US"/>
        </a:p>
      </dgm:t>
    </dgm:pt>
    <dgm:pt modelId="{1725C054-934B-4CA2-B009-008FE2CF3811}" type="sibTrans" cxnId="{86E3AD4E-A4F6-44C0-9F4B-BA2D84159BC3}">
      <dgm:prSet/>
      <dgm:spPr/>
      <dgm:t>
        <a:bodyPr/>
        <a:lstStyle/>
        <a:p>
          <a:endParaRPr lang="en-US"/>
        </a:p>
      </dgm:t>
    </dgm:pt>
    <dgm:pt modelId="{6DA6C85D-EBC2-4C7C-B589-FD138732418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FFD6AA7A-7535-4827-9B66-C352DAA50722}" type="parTrans" cxnId="{08487787-FDA0-44E8-8185-F6EBF6C1805B}">
      <dgm:prSet/>
      <dgm:spPr/>
      <dgm:t>
        <a:bodyPr/>
        <a:lstStyle/>
        <a:p>
          <a:endParaRPr lang="en-US"/>
        </a:p>
      </dgm:t>
    </dgm:pt>
    <dgm:pt modelId="{90D76E62-5674-4AB8-9E13-B1E99C4CB494}" type="sibTrans" cxnId="{08487787-FDA0-44E8-8185-F6EBF6C1805B}">
      <dgm:prSet/>
      <dgm:spPr/>
      <dgm:t>
        <a:bodyPr/>
        <a:lstStyle/>
        <a:p>
          <a:endParaRPr lang="en-US"/>
        </a:p>
      </dgm:t>
    </dgm:pt>
    <dgm:pt modelId="{84C1CB4F-DB2F-49A6-BD99-0EFE5F10C26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700ACE06-693C-40A0-8DF7-F12B1E0A4E94}" type="parTrans" cxnId="{EBF02789-56FE-4B98-A410-6CB29AFC0D95}">
      <dgm:prSet/>
      <dgm:spPr/>
      <dgm:t>
        <a:bodyPr/>
        <a:lstStyle/>
        <a:p>
          <a:endParaRPr lang="en-US"/>
        </a:p>
      </dgm:t>
    </dgm:pt>
    <dgm:pt modelId="{C8465B8D-397A-4EC8-BD5A-C47C7EB5428E}" type="sibTrans" cxnId="{EBF02789-56FE-4B98-A410-6CB29AFC0D95}">
      <dgm:prSet/>
      <dgm:spPr/>
      <dgm:t>
        <a:bodyPr/>
        <a:lstStyle/>
        <a:p>
          <a:endParaRPr lang="en-US"/>
        </a:p>
      </dgm:t>
    </dgm:pt>
    <dgm:pt modelId="{108A7970-6631-43AF-9FC2-B144EC04089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6C40DA75-821B-400D-9304-C12943F64A8E}" type="parTrans" cxnId="{FE1E4222-20DF-4D6F-80B0-AFF406DB346A}">
      <dgm:prSet/>
      <dgm:spPr/>
      <dgm:t>
        <a:bodyPr/>
        <a:lstStyle/>
        <a:p>
          <a:endParaRPr lang="en-US"/>
        </a:p>
      </dgm:t>
    </dgm:pt>
    <dgm:pt modelId="{5FE15B34-CB41-4CA8-AAA1-CA79ACE11197}" type="sibTrans" cxnId="{FE1E4222-20DF-4D6F-80B0-AFF406DB346A}">
      <dgm:prSet/>
      <dgm:spPr/>
      <dgm:t>
        <a:bodyPr/>
        <a:lstStyle/>
        <a:p>
          <a:endParaRPr lang="en-US"/>
        </a:p>
      </dgm:t>
    </dgm:pt>
    <dgm:pt modelId="{59FD5D71-014A-413E-95A3-8BA28FA5E5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E734E98F-69CD-432D-8952-A3D50BE5150C}" type="parTrans" cxnId="{0EA56C60-E0B0-4226-990D-D89E27246343}">
      <dgm:prSet/>
      <dgm:spPr/>
      <dgm:t>
        <a:bodyPr/>
        <a:lstStyle/>
        <a:p>
          <a:endParaRPr lang="en-US"/>
        </a:p>
      </dgm:t>
    </dgm:pt>
    <dgm:pt modelId="{6B492BA0-6579-4A7F-AC30-BE6FA89E64EB}" type="sibTrans" cxnId="{0EA56C60-E0B0-4226-990D-D89E27246343}">
      <dgm:prSet/>
      <dgm:spPr/>
      <dgm:t>
        <a:bodyPr/>
        <a:lstStyle/>
        <a:p>
          <a:endParaRPr lang="en-US"/>
        </a:p>
      </dgm:t>
    </dgm:pt>
    <dgm:pt modelId="{9EC423C5-9158-4075-8873-F9C683B588F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5FAFBCD5-AC54-443C-A373-A13555257A49}" type="parTrans" cxnId="{0ACBBC5E-F040-459A-BBA7-9A3EFFEE689C}">
      <dgm:prSet/>
      <dgm:spPr/>
      <dgm:t>
        <a:bodyPr/>
        <a:lstStyle/>
        <a:p>
          <a:endParaRPr lang="en-US"/>
        </a:p>
      </dgm:t>
    </dgm:pt>
    <dgm:pt modelId="{A07743BB-193F-46E7-9DEE-C9C5C4AB8B85}" type="sibTrans" cxnId="{0ACBBC5E-F040-459A-BBA7-9A3EFFEE689C}">
      <dgm:prSet/>
      <dgm:spPr/>
      <dgm:t>
        <a:bodyPr/>
        <a:lstStyle/>
        <a:p>
          <a:endParaRPr lang="en-US"/>
        </a:p>
      </dgm:t>
    </dgm:pt>
    <dgm:pt modelId="{A4FD80C8-8138-4719-8FFF-8B024FB3E1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A2F25B87-AE34-4C1F-8C49-98CD5566928E}" type="parTrans" cxnId="{4D4771A5-8C8E-419E-B9D6-80CABA431B8F}">
      <dgm:prSet/>
      <dgm:spPr/>
      <dgm:t>
        <a:bodyPr/>
        <a:lstStyle/>
        <a:p>
          <a:endParaRPr lang="en-US"/>
        </a:p>
      </dgm:t>
    </dgm:pt>
    <dgm:pt modelId="{DC125758-1C55-4DC0-BEB6-83BD3ED60E83}" type="sibTrans" cxnId="{4D4771A5-8C8E-419E-B9D6-80CABA431B8F}">
      <dgm:prSet/>
      <dgm:spPr/>
      <dgm:t>
        <a:bodyPr/>
        <a:lstStyle/>
        <a:p>
          <a:endParaRPr lang="en-US"/>
        </a:p>
      </dgm:t>
    </dgm:pt>
    <dgm:pt modelId="{E7715432-C1A0-4574-B3EB-99B9F74E6D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2712AF70-84F7-49DC-BD9F-572ACF03C42A}" type="parTrans" cxnId="{53FFC04B-C295-49A5-90B6-CE7FF182EE8D}">
      <dgm:prSet/>
      <dgm:spPr/>
      <dgm:t>
        <a:bodyPr/>
        <a:lstStyle/>
        <a:p>
          <a:endParaRPr lang="en-US"/>
        </a:p>
      </dgm:t>
    </dgm:pt>
    <dgm:pt modelId="{73BFBC08-0F90-4829-82BA-B8FFBB22E03A}" type="sibTrans" cxnId="{53FFC04B-C295-49A5-90B6-CE7FF182EE8D}">
      <dgm:prSet/>
      <dgm:spPr/>
      <dgm:t>
        <a:bodyPr/>
        <a:lstStyle/>
        <a:p>
          <a:endParaRPr lang="en-US"/>
        </a:p>
      </dgm:t>
    </dgm:pt>
    <dgm:pt modelId="{13BAA693-1138-445B-8D7A-19F9835F05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BC9830B8-CC06-45C3-A9E2-D73A4465617F}" type="parTrans" cxnId="{BB58F78C-1C5B-4D9E-A247-6050FC9D1CAC}">
      <dgm:prSet/>
      <dgm:spPr/>
      <dgm:t>
        <a:bodyPr/>
        <a:lstStyle/>
        <a:p>
          <a:endParaRPr lang="en-US"/>
        </a:p>
      </dgm:t>
    </dgm:pt>
    <dgm:pt modelId="{1E8AA6F7-423B-4D4D-8EBC-ED534CA862C0}" type="sibTrans" cxnId="{BB58F78C-1C5B-4D9E-A247-6050FC9D1CAC}">
      <dgm:prSet/>
      <dgm:spPr/>
      <dgm:t>
        <a:bodyPr/>
        <a:lstStyle/>
        <a:p>
          <a:endParaRPr lang="en-US"/>
        </a:p>
      </dgm:t>
    </dgm:pt>
    <dgm:pt modelId="{EA4FA95C-7D4E-435C-A6D0-BFC3F84E66F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C2BEA161-6FC9-4A98-8F15-34890AE31483}" type="parTrans" cxnId="{72C17D03-4ED2-44BA-A6D6-DAB6957F4A92}">
      <dgm:prSet/>
      <dgm:spPr/>
      <dgm:t>
        <a:bodyPr/>
        <a:lstStyle/>
        <a:p>
          <a:endParaRPr lang="en-US"/>
        </a:p>
      </dgm:t>
    </dgm:pt>
    <dgm:pt modelId="{EDF2AA3D-70CE-4947-8B2D-B8F8BCC6BEBA}" type="sibTrans" cxnId="{72C17D03-4ED2-44BA-A6D6-DAB6957F4A92}">
      <dgm:prSet/>
      <dgm:spPr/>
      <dgm:t>
        <a:bodyPr/>
        <a:lstStyle/>
        <a:p>
          <a:endParaRPr lang="en-US"/>
        </a:p>
      </dgm:t>
    </dgm:pt>
    <dgm:pt modelId="{5EA9ADE4-3279-4713-8619-F816DDF5FC3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D6701516-ACC9-48EC-930A-BF55221D1B87}" type="parTrans" cxnId="{69AA4EAA-ECF5-483C-A5D4-22FB0144BF09}">
      <dgm:prSet/>
      <dgm:spPr/>
      <dgm:t>
        <a:bodyPr/>
        <a:lstStyle/>
        <a:p>
          <a:endParaRPr lang="en-US"/>
        </a:p>
      </dgm:t>
    </dgm:pt>
    <dgm:pt modelId="{2A294858-9388-48EA-AA1A-25A81C8BF50B}" type="sibTrans" cxnId="{69AA4EAA-ECF5-483C-A5D4-22FB0144BF09}">
      <dgm:prSet/>
      <dgm:spPr/>
      <dgm:t>
        <a:bodyPr/>
        <a:lstStyle/>
        <a:p>
          <a:endParaRPr lang="en-US"/>
        </a:p>
      </dgm:t>
    </dgm:pt>
    <dgm:pt modelId="{56EF6E5F-DF4F-4D0B-A6BF-557B0785A8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1A048CC4-FE3B-4BD4-92EE-3C9ED713CAFA}" type="parTrans" cxnId="{BC716F44-BBD9-4F15-8837-3AD4C304DB97}">
      <dgm:prSet/>
      <dgm:spPr/>
      <dgm:t>
        <a:bodyPr/>
        <a:lstStyle/>
        <a:p>
          <a:endParaRPr lang="en-US"/>
        </a:p>
      </dgm:t>
    </dgm:pt>
    <dgm:pt modelId="{CF1CC520-6B72-40F5-8563-0457574D736F}" type="sibTrans" cxnId="{BC716F44-BBD9-4F15-8837-3AD4C304DB97}">
      <dgm:prSet/>
      <dgm:spPr/>
      <dgm:t>
        <a:bodyPr/>
        <a:lstStyle/>
        <a:p>
          <a:endParaRPr lang="en-US"/>
        </a:p>
      </dgm:t>
    </dgm:pt>
    <dgm:pt modelId="{536E0A2F-720F-4CB4-9277-D0A7C2E383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0812C15C-13BC-46AC-8B01-76E3710B13BE}" type="parTrans" cxnId="{0A2A0840-7408-4D96-899F-3114FEE0565F}">
      <dgm:prSet/>
      <dgm:spPr/>
      <dgm:t>
        <a:bodyPr/>
        <a:lstStyle/>
        <a:p>
          <a:endParaRPr lang="en-US"/>
        </a:p>
      </dgm:t>
    </dgm:pt>
    <dgm:pt modelId="{8C8E1F0A-DA2F-4B2B-A776-B51B13E00ABA}" type="sibTrans" cxnId="{0A2A0840-7408-4D96-899F-3114FEE0565F}">
      <dgm:prSet/>
      <dgm:spPr/>
      <dgm:t>
        <a:bodyPr/>
        <a:lstStyle/>
        <a:p>
          <a:endParaRPr lang="en-US"/>
        </a:p>
      </dgm:t>
    </dgm:pt>
    <dgm:pt modelId="{51077AF0-BFEE-42CD-AAC0-EA3C4CF61A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77D2FAB9-30F2-4A98-A634-40DF23E2F6B4}" type="parTrans" cxnId="{E84B5193-2F0F-4C2F-865C-4B69FE8A60C0}">
      <dgm:prSet/>
      <dgm:spPr/>
      <dgm:t>
        <a:bodyPr/>
        <a:lstStyle/>
        <a:p>
          <a:endParaRPr lang="en-US"/>
        </a:p>
      </dgm:t>
    </dgm:pt>
    <dgm:pt modelId="{8249E3CD-CB24-4C96-B104-9DD25C447332}" type="sibTrans" cxnId="{E84B5193-2F0F-4C2F-865C-4B69FE8A60C0}">
      <dgm:prSet/>
      <dgm:spPr/>
      <dgm:t>
        <a:bodyPr/>
        <a:lstStyle/>
        <a:p>
          <a:endParaRPr lang="en-US"/>
        </a:p>
      </dgm:t>
    </dgm:pt>
    <dgm:pt modelId="{5C37A788-1FB7-4EAD-972B-DA30CA67AF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6FB7987F-A58E-4E58-B1E8-3C4CDEED9AC8}" type="parTrans" cxnId="{B7768A93-ABCC-4B3D-931E-C497DCDAAF8D}">
      <dgm:prSet/>
      <dgm:spPr/>
      <dgm:t>
        <a:bodyPr/>
        <a:lstStyle/>
        <a:p>
          <a:endParaRPr lang="en-US"/>
        </a:p>
      </dgm:t>
    </dgm:pt>
    <dgm:pt modelId="{76755A11-C64F-4573-A990-BF069C736941}" type="sibTrans" cxnId="{B7768A93-ABCC-4B3D-931E-C497DCDAAF8D}">
      <dgm:prSet/>
      <dgm:spPr/>
      <dgm:t>
        <a:bodyPr/>
        <a:lstStyle/>
        <a:p>
          <a:endParaRPr lang="en-US"/>
        </a:p>
      </dgm:t>
    </dgm:pt>
    <dgm:pt modelId="{75FE2F9F-1AAE-480F-BBC4-991671874A4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Actor</a:t>
          </a:r>
        </a:p>
      </dgm:t>
    </dgm:pt>
    <dgm:pt modelId="{620750F3-5FEB-4CC6-AC55-C91112FA693F}" type="parTrans" cxnId="{B9E35890-C05A-4C9D-86B6-09D7C4CEA7BF}">
      <dgm:prSet/>
      <dgm:spPr/>
      <dgm:t>
        <a:bodyPr/>
        <a:lstStyle/>
        <a:p>
          <a:endParaRPr lang="en-US"/>
        </a:p>
      </dgm:t>
    </dgm:pt>
    <dgm:pt modelId="{AE60CC57-9C1F-4F08-8D2F-669DE74CBA77}" type="sibTrans" cxnId="{B9E35890-C05A-4C9D-86B6-09D7C4CEA7BF}">
      <dgm:prSet/>
      <dgm:spPr/>
      <dgm:t>
        <a:bodyPr/>
        <a:lstStyle/>
        <a:p>
          <a:endParaRPr lang="en-US"/>
        </a:p>
      </dgm:t>
    </dgm:pt>
    <dgm:pt modelId="{54F7C0C2-75BD-44F1-85C6-4D56AE6E50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F880DA68-2588-462E-A543-BEF16E5B2ED7}" type="parTrans" cxnId="{619FA79D-B7DD-4197-A738-62F54953E393}">
      <dgm:prSet/>
      <dgm:spPr/>
      <dgm:t>
        <a:bodyPr/>
        <a:lstStyle/>
        <a:p>
          <a:endParaRPr lang="en-US"/>
        </a:p>
      </dgm:t>
    </dgm:pt>
    <dgm:pt modelId="{B6AE4EAA-DC13-4B0D-85B1-128929F31C8F}" type="sibTrans" cxnId="{619FA79D-B7DD-4197-A738-62F54953E393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0D61800-9C02-4F3E-8FAB-32146C16CF76}" srcId="{984116C9-7CB8-4743-8FBA-68A8BA0D0389}" destId="{9F52A5F5-45E1-4DC6-853F-882D43548E02}" srcOrd="5" destOrd="0" parTransId="{47ADED9A-9685-4B89-A265-4260DB49208F}" sibTransId="{4DD0A9C9-6745-4DC9-AA9B-A91082A55EC6}"/>
    <dgm:cxn modelId="{72C17D03-4ED2-44BA-A6D6-DAB6957F4A92}" srcId="{4F795D33-588E-4F04-A4A9-549DB1C8E26C}" destId="{EA4FA95C-7D4E-435C-A6D0-BFC3F84E66FE}" srcOrd="3" destOrd="0" parTransId="{C2BEA161-6FC9-4A98-8F15-34890AE31483}" sibTransId="{EDF2AA3D-70CE-4947-8B2D-B8F8BCC6BEBA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CEA4B1B-EBD0-4005-BD26-43F5E9AE4FB0}" type="presOf" srcId="{9F52A5F5-45E1-4DC6-853F-882D43548E02}" destId="{0045AAE0-9BB3-4F66-A39D-FC0233DDC39E}" srcOrd="0" destOrd="5" presId="urn:microsoft.com/office/officeart/2005/8/layout/hList1"/>
    <dgm:cxn modelId="{61D2121C-5318-494C-A981-9E03F7BC37DF}" srcId="{930452E1-293A-4804-9AD2-E53B94608D56}" destId="{CED40B12-D578-4D6F-B3B0-7ED2C26390D7}" srcOrd="3" destOrd="0" parTransId="{241AB80D-57A4-42BA-B23E-ED9DECBB0ADF}" sibTransId="{4F70CAE0-20A9-4DEF-A05D-2781B75C76DD}"/>
    <dgm:cxn modelId="{DC5CAA21-8483-4D7F-A108-0400A71BC7A0}" srcId="{984116C9-7CB8-4743-8FBA-68A8BA0D0389}" destId="{8472FB5F-F898-4B5B-8298-18D4739975C0}" srcOrd="9" destOrd="0" parTransId="{A145BA8A-A0AD-4154-BEFC-ACB325F56AEB}" sibTransId="{2A3D9169-B23E-4C6E-B9F3-A0620FAC6C3D}"/>
    <dgm:cxn modelId="{FE1E4222-20DF-4D6F-80B0-AFF406DB346A}" srcId="{930452E1-293A-4804-9AD2-E53B94608D56}" destId="{108A7970-6631-43AF-9FC2-B144EC040891}" srcOrd="7" destOrd="0" parTransId="{6C40DA75-821B-400D-9304-C12943F64A8E}" sibTransId="{5FE15B34-CB41-4CA8-AAA1-CA79ACE11197}"/>
    <dgm:cxn modelId="{1C3D6324-07C1-411C-B203-F481B19CA8F8}" type="presOf" srcId="{6DA6C85D-EBC2-4C7C-B589-FD1387324181}" destId="{11FB7C73-6081-42C7-8E15-28075061167B}" srcOrd="0" destOrd="5" presId="urn:microsoft.com/office/officeart/2005/8/layout/hList1"/>
    <dgm:cxn modelId="{25E95026-0881-4538-ADE7-7333448D9D6E}" srcId="{984116C9-7CB8-4743-8FBA-68A8BA0D0389}" destId="{5D8B0998-3D75-4703-8A03-E3961B32F368}" srcOrd="1" destOrd="0" parTransId="{23427E3D-5F82-4A8B-B177-3BC972881B85}" sibTransId="{1D31F41F-E440-430F-951B-143775EA85F8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D59E92F-E5C3-4CF2-88B3-0A112C911FCB}" type="presOf" srcId="{CED40B12-D578-4D6F-B3B0-7ED2C26390D7}" destId="{11FB7C73-6081-42C7-8E15-28075061167B}" srcOrd="0" destOrd="3" presId="urn:microsoft.com/office/officeart/2005/8/layout/hList1"/>
    <dgm:cxn modelId="{9F728232-4544-4355-A428-9DDC235C3F92}" type="presOf" srcId="{76E20543-35C9-4DB2-A6F3-4D5359D11AF1}" destId="{0045AAE0-9BB3-4F66-A39D-FC0233DDC39E}" srcOrd="0" destOrd="4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E22BB38-5EC1-4421-87D2-E2AC66755E34}" type="presOf" srcId="{5EA9ADE4-3279-4713-8619-F816DDF5FC39}" destId="{34083978-5BA0-40E3-AB18-2F3A89BB9529}" srcOrd="0" destOrd="4" presId="urn:microsoft.com/office/officeart/2005/8/layout/hList1"/>
    <dgm:cxn modelId="{DFA25F3C-057B-405A-9498-28E4485A0452}" srcId="{984116C9-7CB8-4743-8FBA-68A8BA0D0389}" destId="{76E20543-35C9-4DB2-A6F3-4D5359D11AF1}" srcOrd="4" destOrd="0" parTransId="{CEB3CB9C-77E9-4F94-BBF2-3046E5E55975}" sibTransId="{9B86EFEE-865B-4CD3-844D-619E72CFC50D}"/>
    <dgm:cxn modelId="{F1891A3D-D407-4F1A-9F68-70605147B505}" type="presOf" srcId="{F6AC54A4-53DA-4DFF-A03C-55A12F45C022}" destId="{11FB7C73-6081-42C7-8E15-28075061167B}" srcOrd="0" destOrd="1" presId="urn:microsoft.com/office/officeart/2005/8/layout/hList1"/>
    <dgm:cxn modelId="{0A2A0840-7408-4D96-899F-3114FEE0565F}" srcId="{4F795D33-588E-4F04-A4A9-549DB1C8E26C}" destId="{536E0A2F-720F-4CB4-9277-D0A7C2E38318}" srcOrd="6" destOrd="0" parTransId="{0812C15C-13BC-46AC-8B01-76E3710B13BE}" sibTransId="{8C8E1F0A-DA2F-4B2B-A776-B51B13E00AB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ACBBC5E-F040-459A-BBA7-9A3EFFEE689C}" srcId="{930452E1-293A-4804-9AD2-E53B94608D56}" destId="{9EC423C5-9158-4075-8873-F9C683B588FB}" srcOrd="9" destOrd="0" parTransId="{5FAFBCD5-AC54-443C-A373-A13555257A49}" sibTransId="{A07743BB-193F-46E7-9DEE-C9C5C4AB8B85}"/>
    <dgm:cxn modelId="{0EA56C60-E0B0-4226-990D-D89E27246343}" srcId="{930452E1-293A-4804-9AD2-E53B94608D56}" destId="{59FD5D71-014A-413E-95A3-8BA28FA5E51D}" srcOrd="8" destOrd="0" parTransId="{E734E98F-69CD-432D-8952-A3D50BE5150C}" sibTransId="{6B492BA0-6579-4A7F-AC30-BE6FA89E64EB}"/>
    <dgm:cxn modelId="{08BFDC42-870D-4ECD-8091-0C9C026ECE17}" type="presOf" srcId="{6CE12460-FBB6-41BB-BC74-F78E3FBEDFEC}" destId="{11FB7C73-6081-42C7-8E15-28075061167B}" srcOrd="0" destOrd="4" presId="urn:microsoft.com/office/officeart/2005/8/layout/hList1"/>
    <dgm:cxn modelId="{01680564-FF8A-4B0E-B245-7725B4DED2E4}" type="presOf" srcId="{01C14157-7A34-4AB8-8FC0-239C41450C50}" destId="{11FB7C73-6081-42C7-8E15-28075061167B}" srcOrd="0" destOrd="2" presId="urn:microsoft.com/office/officeart/2005/8/layout/hList1"/>
    <dgm:cxn modelId="{BC716F44-BBD9-4F15-8837-3AD4C304DB97}" srcId="{4F795D33-588E-4F04-A4A9-549DB1C8E26C}" destId="{56EF6E5F-DF4F-4D0B-A6BF-557B0785A860}" srcOrd="5" destOrd="0" parTransId="{1A048CC4-FE3B-4BD4-92EE-3C9ED713CAFA}" sibTransId="{CF1CC520-6B72-40F5-8563-0457574D736F}"/>
    <dgm:cxn modelId="{41646045-2A6B-42CB-957B-5BCCD1BBFC9F}" srcId="{984116C9-7CB8-4743-8FBA-68A8BA0D0389}" destId="{20E36143-E858-429E-B2E6-9A0270CE0780}" srcOrd="7" destOrd="0" parTransId="{AA579C58-37CA-4A21-A383-61724A70280C}" sibTransId="{AE82A34F-78EA-465A-AC80-2B1971A1C4DA}"/>
    <dgm:cxn modelId="{85FA9A65-2E71-49B0-B7B5-A4BDB76027A9}" type="presOf" srcId="{59FD5D71-014A-413E-95A3-8BA28FA5E51D}" destId="{11FB7C73-6081-42C7-8E15-28075061167B}" srcOrd="0" destOrd="8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CC933248-EF7B-4A92-9E8A-0BC6EC5CC33D}" type="presOf" srcId="{5D8B0998-3D75-4703-8A03-E3961B32F368}" destId="{0045AAE0-9BB3-4F66-A39D-FC0233DDC39E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AE8B249-44EF-4CF7-8A6C-FE6D11C6BB6D}" type="presOf" srcId="{B23B3833-27CF-4337-BF32-B580989C9E8E}" destId="{0045AAE0-9BB3-4F66-A39D-FC0233DDC39E}" srcOrd="0" destOrd="8" presId="urn:microsoft.com/office/officeart/2005/8/layout/hList1"/>
    <dgm:cxn modelId="{53FFC04B-C295-49A5-90B6-CE7FF182EE8D}" srcId="{4F795D33-588E-4F04-A4A9-549DB1C8E26C}" destId="{E7715432-C1A0-4574-B3EB-99B9F74E6DE0}" srcOrd="1" destOrd="0" parTransId="{2712AF70-84F7-49DC-BD9F-572ACF03C42A}" sibTransId="{73BFBC08-0F90-4829-82BA-B8FFBB22E03A}"/>
    <dgm:cxn modelId="{C185E76C-9EB0-40C6-B5F3-6C2EF8194077}" type="presOf" srcId="{62D8EB17-4E97-4E78-8CD7-50C4FF99AB98}" destId="{0045AAE0-9BB3-4F66-A39D-FC0233DDC39E}" srcOrd="0" destOrd="10" presId="urn:microsoft.com/office/officeart/2005/8/layout/hList1"/>
    <dgm:cxn modelId="{86E3AD4E-A4F6-44C0-9F4B-BA2D84159BC3}" srcId="{930452E1-293A-4804-9AD2-E53B94608D56}" destId="{6CE12460-FBB6-41BB-BC74-F78E3FBEDFEC}" srcOrd="4" destOrd="0" parTransId="{3E4DFB3C-7EBD-4D59-BE0B-C28648CE0E5B}" sibTransId="{1725C054-934B-4CA2-B009-008FE2CF3811}"/>
    <dgm:cxn modelId="{19393772-C2D5-4155-BA61-939B6EA7EB1C}" type="presOf" srcId="{54F7C0C2-75BD-44F1-85C6-4D56AE6E50D4}" destId="{34083978-5BA0-40E3-AB18-2F3A89BB9529}" srcOrd="0" destOrd="10" presId="urn:microsoft.com/office/officeart/2005/8/layout/hList1"/>
    <dgm:cxn modelId="{54B51875-DF66-497A-92D1-1BC1CF9704FB}" type="presOf" srcId="{FB7B06A7-F09A-4F5D-AAA2-9AEB3A1FEB7B}" destId="{0045AAE0-9BB3-4F66-A39D-FC0233DDC39E}" srcOrd="0" destOrd="2" presId="urn:microsoft.com/office/officeart/2005/8/layout/hList1"/>
    <dgm:cxn modelId="{3391C478-2B12-422D-AECC-9036F6BF83F1}" type="presOf" srcId="{8472FB5F-F898-4B5B-8298-18D4739975C0}" destId="{0045AAE0-9BB3-4F66-A39D-FC0233DDC39E}" srcOrd="0" destOrd="9" presId="urn:microsoft.com/office/officeart/2005/8/layout/hList1"/>
    <dgm:cxn modelId="{A0068E7C-5367-4D78-981E-06F9CAAB77D6}" srcId="{984116C9-7CB8-4743-8FBA-68A8BA0D0389}" destId="{6910B363-12D9-4E24-AE7A-3DCF441384A1}" srcOrd="6" destOrd="0" parTransId="{157F49C9-82AD-4129-B93D-6FA1C22B1823}" sibTransId="{811BB841-CC84-4BE3-A184-1AE2559C0151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59C40E85-0420-45A5-9524-650EEB251B06}" type="presOf" srcId="{536E0A2F-720F-4CB4-9277-D0A7C2E38318}" destId="{34083978-5BA0-40E3-AB18-2F3A89BB9529}" srcOrd="0" destOrd="6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8487787-FDA0-44E8-8185-F6EBF6C1805B}" srcId="{930452E1-293A-4804-9AD2-E53B94608D56}" destId="{6DA6C85D-EBC2-4C7C-B589-FD1387324181}" srcOrd="5" destOrd="0" parTransId="{FFD6AA7A-7535-4827-9B66-C352DAA50722}" sibTransId="{90D76E62-5674-4AB8-9E13-B1E99C4CB494}"/>
    <dgm:cxn modelId="{EBF02789-56FE-4B98-A410-6CB29AFC0D95}" srcId="{930452E1-293A-4804-9AD2-E53B94608D56}" destId="{84C1CB4F-DB2F-49A6-BD99-0EFE5F10C26B}" srcOrd="6" destOrd="0" parTransId="{700ACE06-693C-40A0-8DF7-F12B1E0A4E94}" sibTransId="{C8465B8D-397A-4EC8-BD5A-C47C7EB5428E}"/>
    <dgm:cxn modelId="{BB58F78C-1C5B-4D9E-A247-6050FC9D1CAC}" srcId="{4F795D33-588E-4F04-A4A9-549DB1C8E26C}" destId="{13BAA693-1138-445B-8D7A-19F9835F05AA}" srcOrd="2" destOrd="0" parTransId="{BC9830B8-CC06-45C3-A9E2-D73A4465617F}" sibTransId="{1E8AA6F7-423B-4D4D-8EBC-ED534CA862C0}"/>
    <dgm:cxn modelId="{46B0F68D-05EB-4B8A-8F7A-3A75E18489D3}" srcId="{984116C9-7CB8-4743-8FBA-68A8BA0D0389}" destId="{FB7B06A7-F09A-4F5D-AAA2-9AEB3A1FEB7B}" srcOrd="2" destOrd="0" parTransId="{059A261F-1B6E-4645-A5DC-A026CCE551BE}" sibTransId="{51E8DBCC-423C-41B5-AFFA-023776D3B494}"/>
    <dgm:cxn modelId="{B9E35890-C05A-4C9D-86B6-09D7C4CEA7BF}" srcId="{4F795D33-588E-4F04-A4A9-549DB1C8E26C}" destId="{75FE2F9F-1AAE-480F-BBC4-991671874A4C}" srcOrd="9" destOrd="0" parTransId="{620750F3-5FEB-4CC6-AC55-C91112FA693F}" sibTransId="{AE60CC57-9C1F-4F08-8D2F-669DE74CBA77}"/>
    <dgm:cxn modelId="{E84B5193-2F0F-4C2F-865C-4B69FE8A60C0}" srcId="{4F795D33-588E-4F04-A4A9-549DB1C8E26C}" destId="{51077AF0-BFEE-42CD-AAC0-EA3C4CF61AE5}" srcOrd="7" destOrd="0" parTransId="{77D2FAB9-30F2-4A98-A634-40DF23E2F6B4}" sibTransId="{8249E3CD-CB24-4C96-B104-9DD25C447332}"/>
    <dgm:cxn modelId="{B7768A93-ABCC-4B3D-931E-C497DCDAAF8D}" srcId="{4F795D33-588E-4F04-A4A9-549DB1C8E26C}" destId="{5C37A788-1FB7-4EAD-972B-DA30CA67AFB0}" srcOrd="8" destOrd="0" parTransId="{6FB7987F-A58E-4E58-B1E8-3C4CDEED9AC8}" sibTransId="{76755A11-C64F-4573-A990-BF069C736941}"/>
    <dgm:cxn modelId="{2C810495-2D17-4354-9B22-2C711AD314F9}" type="presOf" srcId="{E7715432-C1A0-4574-B3EB-99B9F74E6DE0}" destId="{34083978-5BA0-40E3-AB18-2F3A89BB9529}" srcOrd="0" destOrd="1" presId="urn:microsoft.com/office/officeart/2005/8/layout/hList1"/>
    <dgm:cxn modelId="{12A95495-9310-47BF-A8F7-80D0688EE222}" type="presOf" srcId="{13BAA693-1138-445B-8D7A-19F9835F05AA}" destId="{34083978-5BA0-40E3-AB18-2F3A89BB9529}" srcOrd="0" destOrd="2" presId="urn:microsoft.com/office/officeart/2005/8/layout/hList1"/>
    <dgm:cxn modelId="{ADF95795-03C5-4654-9739-B4568C2A9ED4}" type="presOf" srcId="{20E36143-E858-429E-B2E6-9A0270CE0780}" destId="{0045AAE0-9BB3-4F66-A39D-FC0233DDC39E}" srcOrd="0" destOrd="7" presId="urn:microsoft.com/office/officeart/2005/8/layout/hList1"/>
    <dgm:cxn modelId="{619FA79D-B7DD-4197-A738-62F54953E393}" srcId="{4F795D33-588E-4F04-A4A9-549DB1C8E26C}" destId="{54F7C0C2-75BD-44F1-85C6-4D56AE6E50D4}" srcOrd="10" destOrd="0" parTransId="{F880DA68-2588-462E-A543-BEF16E5B2ED7}" sibTransId="{B6AE4EAA-DC13-4B0D-85B1-128929F31C8F}"/>
    <dgm:cxn modelId="{94ADFB9F-ACB4-4F46-9C1E-6F142CA019CD}" type="presOf" srcId="{5C37A788-1FB7-4EAD-972B-DA30CA67AFB0}" destId="{34083978-5BA0-40E3-AB18-2F3A89BB9529}" srcOrd="0" destOrd="8" presId="urn:microsoft.com/office/officeart/2005/8/layout/hList1"/>
    <dgm:cxn modelId="{4D4771A5-8C8E-419E-B9D6-80CABA431B8F}" srcId="{930452E1-293A-4804-9AD2-E53B94608D56}" destId="{A4FD80C8-8138-4719-8FFF-8B024FB3E1CB}" srcOrd="10" destOrd="0" parTransId="{A2F25B87-AE34-4C1F-8C49-98CD5566928E}" sibTransId="{DC125758-1C55-4DC0-BEB6-83BD3ED60E83}"/>
    <dgm:cxn modelId="{7C1526A6-4B1C-41E7-8A7E-E27939C20058}" srcId="{930452E1-293A-4804-9AD2-E53B94608D56}" destId="{F6AC54A4-53DA-4DFF-A03C-55A12F45C022}" srcOrd="1" destOrd="0" parTransId="{0759C9F8-D610-4985-A096-4512E161817F}" sibTransId="{A17DB0D6-49B2-4504-8319-B88F2BDFA61F}"/>
    <dgm:cxn modelId="{60D47AA9-E803-4917-9A6A-67C30D98644E}" type="presOf" srcId="{108A7970-6631-43AF-9FC2-B144EC040891}" destId="{11FB7C73-6081-42C7-8E15-28075061167B}" srcOrd="0" destOrd="7" presId="urn:microsoft.com/office/officeart/2005/8/layout/hList1"/>
    <dgm:cxn modelId="{69AA4EAA-ECF5-483C-A5D4-22FB0144BF09}" srcId="{4F795D33-588E-4F04-A4A9-549DB1C8E26C}" destId="{5EA9ADE4-3279-4713-8619-F816DDF5FC39}" srcOrd="4" destOrd="0" parTransId="{D6701516-ACC9-48EC-930A-BF55221D1B87}" sibTransId="{2A294858-9388-48EA-AA1A-25A81C8BF50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83E90ABF-65CA-4414-A391-AA5582C4B9B9}" type="presOf" srcId="{A4FD80C8-8138-4719-8FFF-8B024FB3E1CB}" destId="{11FB7C73-6081-42C7-8E15-28075061167B}" srcOrd="0" destOrd="10" presId="urn:microsoft.com/office/officeart/2005/8/layout/hList1"/>
    <dgm:cxn modelId="{CAD97EC5-83BB-45B2-A259-490372C80081}" type="presOf" srcId="{84C1CB4F-DB2F-49A6-BD99-0EFE5F10C26B}" destId="{11FB7C73-6081-42C7-8E15-28075061167B}" srcOrd="0" destOrd="6" presId="urn:microsoft.com/office/officeart/2005/8/layout/hList1"/>
    <dgm:cxn modelId="{20804AC6-E02C-45E9-8403-C4591677CA27}" type="presOf" srcId="{9EC423C5-9158-4075-8873-F9C683B588FB}" destId="{11FB7C73-6081-42C7-8E15-28075061167B}" srcOrd="0" destOrd="9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1FB9D9CC-BFB2-4F47-8E2F-E8A75599CBB3}" srcId="{930452E1-293A-4804-9AD2-E53B94608D56}" destId="{01C14157-7A34-4AB8-8FC0-239C41450C50}" srcOrd="2" destOrd="0" parTransId="{EE9AA371-433F-4050-B45E-170CE0301A19}" sibTransId="{E9ED41DE-D740-4462-A4F4-0388B99775DA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D9F654D1-881A-4E6E-ADAF-199EB62B3C7B}" type="presOf" srcId="{51077AF0-BFEE-42CD-AAC0-EA3C4CF61AE5}" destId="{34083978-5BA0-40E3-AB18-2F3A89BB9529}" srcOrd="0" destOrd="7" presId="urn:microsoft.com/office/officeart/2005/8/layout/hList1"/>
    <dgm:cxn modelId="{3BB8FAD8-2CD3-4D1F-93CD-44611E1629C7}" type="presOf" srcId="{ADA124FB-24F7-46C3-A8A0-137A7F52FA08}" destId="{0045AAE0-9BB3-4F66-A39D-FC0233DDC39E}" srcOrd="0" destOrd="3" presId="urn:microsoft.com/office/officeart/2005/8/layout/hList1"/>
    <dgm:cxn modelId="{030B7AD9-C2F4-461E-A0CC-450C6EFEF045}" srcId="{984116C9-7CB8-4743-8FBA-68A8BA0D0389}" destId="{62D8EB17-4E97-4E78-8CD7-50C4FF99AB98}" srcOrd="10" destOrd="0" parTransId="{D1181EAE-1976-4B8C-87EF-F498EDBE4C48}" sibTransId="{1631AB9A-7A49-416D-A0F3-E4CCBD0EDC4A}"/>
    <dgm:cxn modelId="{7881FEE4-3136-4E55-B9BA-CF37568FE8C1}" type="presOf" srcId="{56EF6E5F-DF4F-4D0B-A6BF-557B0785A860}" destId="{34083978-5BA0-40E3-AB18-2F3A89BB9529}" srcOrd="0" destOrd="5" presId="urn:microsoft.com/office/officeart/2005/8/layout/hList1"/>
    <dgm:cxn modelId="{0A421FF1-3E2A-4033-849E-80AD8A46671A}" srcId="{984116C9-7CB8-4743-8FBA-68A8BA0D0389}" destId="{ADA124FB-24F7-46C3-A8A0-137A7F52FA08}" srcOrd="3" destOrd="0" parTransId="{819FD5A5-4569-40B2-8ABC-2036E48B1106}" sibTransId="{ED74CB01-EFF6-45DB-B954-EC4869381168}"/>
    <dgm:cxn modelId="{F1A828F3-7218-4579-B195-C75CB7D10A84}" type="presOf" srcId="{6910B363-12D9-4E24-AE7A-3DCF441384A1}" destId="{0045AAE0-9BB3-4F66-A39D-FC0233DDC39E}" srcOrd="0" destOrd="6" presId="urn:microsoft.com/office/officeart/2005/8/layout/hList1"/>
    <dgm:cxn modelId="{385EE9F5-E597-4F19-B5D0-5E1D6A0E2DFF}" srcId="{984116C9-7CB8-4743-8FBA-68A8BA0D0389}" destId="{B23B3833-27CF-4337-BF32-B580989C9E8E}" srcOrd="8" destOrd="0" parTransId="{E9F7471B-5ACD-4BD3-B3B4-AA7267CE1CEB}" sibTransId="{80473C96-8487-4F0F-8FAC-382850277EFF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185F0FD-3DAE-42F1-9C01-80E848E70B7D}" type="presOf" srcId="{EA4FA95C-7D4E-435C-A6D0-BFC3F84E66FE}" destId="{34083978-5BA0-40E3-AB18-2F3A89BB9529}" srcOrd="0" destOrd="3" presId="urn:microsoft.com/office/officeart/2005/8/layout/hList1"/>
    <dgm:cxn modelId="{803D25FF-08C9-453F-9E03-4EF50040A1B3}" type="presOf" srcId="{75FE2F9F-1AAE-480F-BBC4-991671874A4C}" destId="{34083978-5BA0-40E3-AB18-2F3A89BB9529}" srcOrd="0" destOrd="9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Parking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Actor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Seminole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Seminole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Seminole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653614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Seminole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23858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3036D6-E852-4565-9285-305A1448D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74854"/>
              </p:ext>
            </p:extLst>
          </p:nvPr>
        </p:nvGraphicFramePr>
        <p:xfrm>
          <a:off x="626496" y="1211812"/>
          <a:ext cx="7104888" cy="445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Seminole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+22,148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28,000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6,000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4585E4-9198-4A52-AB99-9F334756A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04040"/>
              </p:ext>
            </p:extLst>
          </p:nvPr>
        </p:nvGraphicFramePr>
        <p:xfrm>
          <a:off x="388212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Seminole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7135155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$36,900-$52,700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$988-$1,370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$59,040-$84,320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$1,581-$2,193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$88,560-$126,480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$43-$61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$2,371-$3,289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Seminole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Seminole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733250"/>
              </p:ext>
            </p:extLst>
          </p:nvPr>
        </p:nvGraphicFramePr>
        <p:xfrm>
          <a:off x="245234" y="1064110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Orlando-Kissimmee-Sanford MSA housing wage: $37.65/hour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Orlando-Kissimmee-Sanford MSA: $22.43/hour. A full-time, year-round worker with this wage can afford $1,166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5661093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Seminole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Seminole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758913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18886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60468"/>
              </p:ext>
            </p:extLst>
          </p:nvPr>
        </p:nvGraphicFramePr>
        <p:xfrm>
          <a:off x="458544" y="1233690"/>
          <a:ext cx="8477371" cy="458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46681</TotalTime>
  <Words>789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Seminole County’s home prices closely mirror statewide trends.</vt:lpstr>
      <vt:lpstr>Units renting for $1,200 or less (2023 $) dropped sharply between 2013 and 2023.</vt:lpstr>
      <vt:lpstr>Affordable Housing Terminology</vt:lpstr>
      <vt:lpstr>2025 Seminole County Income (% AMI) and Housing Cost Limits</vt:lpstr>
      <vt:lpstr>Very low-income renters make up the largest group of cost-burdened households in Seminole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2025-10-02T19:54:12Z</dcterms:modified>
</cp:coreProperties>
</file>