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2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424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Sarasota!$D$12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Sarasota!$C$13:$C$33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Sarasota!$D$13:$D$33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0FD-47B9-B645-21C6AF1A79C7}"/>
            </c:ext>
          </c:extLst>
        </c:ser>
        <c:ser>
          <c:idx val="0"/>
          <c:order val="1"/>
          <c:tx>
            <c:strRef>
              <c:f>Sarasota!$E$12</c:f>
              <c:strCache>
                <c:ptCount val="1"/>
                <c:pt idx="0">
                  <c:v>Sarasota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Sarasota!$C$13:$C$33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Sarasota!$E$13:$E$33</c:f>
              <c:numCache>
                <c:formatCode>"$"#,##0</c:formatCode>
                <c:ptCount val="21"/>
                <c:pt idx="0">
                  <c:v>279853.26084</c:v>
                </c:pt>
                <c:pt idx="1">
                  <c:v>320538.43300999998</c:v>
                </c:pt>
                <c:pt idx="2">
                  <c:v>395336.45682999998</c:v>
                </c:pt>
                <c:pt idx="3">
                  <c:v>405519.39490999997</c:v>
                </c:pt>
                <c:pt idx="4">
                  <c:v>355063.67576999997</c:v>
                </c:pt>
                <c:pt idx="5">
                  <c:v>322174.17554000003</c:v>
                </c:pt>
                <c:pt idx="6">
                  <c:v>268303.03028000001</c:v>
                </c:pt>
                <c:pt idx="7">
                  <c:v>270818.43184999999</c:v>
                </c:pt>
                <c:pt idx="8">
                  <c:v>255895.95371</c:v>
                </c:pt>
                <c:pt idx="9">
                  <c:v>250723.62802999999</c:v>
                </c:pt>
                <c:pt idx="10">
                  <c:v>282100</c:v>
                </c:pt>
                <c:pt idx="11">
                  <c:v>301492.35307999997</c:v>
                </c:pt>
                <c:pt idx="12">
                  <c:v>322837.72158999997</c:v>
                </c:pt>
                <c:pt idx="13">
                  <c:v>335335.54158000002</c:v>
                </c:pt>
                <c:pt idx="14">
                  <c:v>348872.58250000002</c:v>
                </c:pt>
                <c:pt idx="15">
                  <c:v>348377.22028000001</c:v>
                </c:pt>
                <c:pt idx="16">
                  <c:v>345900.66486000002</c:v>
                </c:pt>
                <c:pt idx="17">
                  <c:v>374528.59360000002</c:v>
                </c:pt>
                <c:pt idx="18">
                  <c:v>426854.28039999999</c:v>
                </c:pt>
                <c:pt idx="19">
                  <c:v>497761.87212999997</c:v>
                </c:pt>
                <c:pt idx="20">
                  <c:v>485000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B0FD-47B9-B645-21C6AF1A7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500000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'Sarasota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'Sarasota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'Sarasota 12-22'!$C$3:$D$3</c:f>
              <c:numCache>
                <c:formatCode>#,##0_);[Red]\(#,##0\)</c:formatCode>
                <c:ptCount val="2"/>
                <c:pt idx="0">
                  <c:v>19330</c:v>
                </c:pt>
                <c:pt idx="1">
                  <c:v>9608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4E4-4A82-8C2E-710AA0D610D1}"/>
            </c:ext>
          </c:extLst>
        </c:ser>
        <c:ser>
          <c:idx val="1"/>
          <c:order val="1"/>
          <c:tx>
            <c:strRef>
              <c:f>'Sarasota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'Sarasota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'Sarasota 12-22'!$C$4:$D$4</c:f>
              <c:numCache>
                <c:formatCode>#,##0_);[Red]\(#,##0\)</c:formatCode>
                <c:ptCount val="2"/>
                <c:pt idx="0">
                  <c:v>22875</c:v>
                </c:pt>
                <c:pt idx="1">
                  <c:v>37386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4-4A82-8C2E-710AA0D610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4361565168278012E-2"/>
                  <c:y val="-5.3728777133032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9B-4C09-81F4-B13FCB520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18116</c:v>
                </c:pt>
                <c:pt idx="1">
                  <c:v>10690</c:v>
                </c:pt>
                <c:pt idx="2">
                  <c:v>6075</c:v>
                </c:pt>
                <c:pt idx="3">
                  <c:v>4720</c:v>
                </c:pt>
                <c:pt idx="4">
                  <c:v>13540</c:v>
                </c:pt>
                <c:pt idx="5">
                  <c:v>6355</c:v>
                </c:pt>
                <c:pt idx="6">
                  <c:v>4400</c:v>
                </c:pt>
                <c:pt idx="7">
                  <c:v>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B-4C09-81F4-B13FCB520AB6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10428</c:v>
                </c:pt>
                <c:pt idx="1">
                  <c:v>15843</c:v>
                </c:pt>
                <c:pt idx="2">
                  <c:v>24710</c:v>
                </c:pt>
                <c:pt idx="3">
                  <c:v>72593</c:v>
                </c:pt>
                <c:pt idx="4">
                  <c:v>4147</c:v>
                </c:pt>
                <c:pt idx="5">
                  <c:v>2733</c:v>
                </c:pt>
                <c:pt idx="6">
                  <c:v>6549</c:v>
                </c:pt>
                <c:pt idx="7">
                  <c:v>12422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9B-4C09-81F4-B13FCB520A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Sarasota!$A$5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Sarasota!$B$3:$U$4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Sarasota!$B$5:$U$5</c:f>
              <c:numCache>
                <c:formatCode>_(* #,##0_);_(* \(#,##0\);_(* "-"??_);_(@_)</c:formatCode>
                <c:ptCount val="20"/>
                <c:pt idx="0">
                  <c:v>309</c:v>
                </c:pt>
                <c:pt idx="1">
                  <c:v>327</c:v>
                </c:pt>
                <c:pt idx="2">
                  <c:v>331</c:v>
                </c:pt>
                <c:pt idx="3">
                  <c:v>299</c:v>
                </c:pt>
                <c:pt idx="4">
                  <c:v>322</c:v>
                </c:pt>
                <c:pt idx="5">
                  <c:v>74</c:v>
                </c:pt>
                <c:pt idx="6">
                  <c:v>196</c:v>
                </c:pt>
                <c:pt idx="7">
                  <c:v>294</c:v>
                </c:pt>
                <c:pt idx="8">
                  <c:v>296</c:v>
                </c:pt>
                <c:pt idx="9">
                  <c:v>242</c:v>
                </c:pt>
                <c:pt idx="10">
                  <c:v>305</c:v>
                </c:pt>
                <c:pt idx="11">
                  <c:v>332</c:v>
                </c:pt>
                <c:pt idx="12">
                  <c:v>260</c:v>
                </c:pt>
                <c:pt idx="13">
                  <c:v>287</c:v>
                </c:pt>
                <c:pt idx="14">
                  <c:v>275</c:v>
                </c:pt>
                <c:pt idx="15">
                  <c:v>332</c:v>
                </c:pt>
                <c:pt idx="16">
                  <c:v>314</c:v>
                </c:pt>
                <c:pt idx="17">
                  <c:v>283</c:v>
                </c:pt>
                <c:pt idx="18">
                  <c:v>344</c:v>
                </c:pt>
                <c:pt idx="19">
                  <c:v>332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774-4B47-B261-A5E67F8BFFE9}"/>
            </c:ext>
          </c:extLst>
        </c:ser>
        <c:ser>
          <c:idx val="1"/>
          <c:order val="1"/>
          <c:tx>
            <c:strRef>
              <c:f>Sarasota!$A$6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Sarasota!$B$3:$U$4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Sarasota!$B$6:$U$6</c:f>
              <c:numCache>
                <c:formatCode>_(* #,##0_);_(* \(#,##0\);_(* "-"??_);_(@_)</c:formatCode>
                <c:ptCount val="20"/>
                <c:pt idx="0">
                  <c:v>168</c:v>
                </c:pt>
                <c:pt idx="1">
                  <c:v>149</c:v>
                </c:pt>
                <c:pt idx="2">
                  <c:v>128</c:v>
                </c:pt>
                <c:pt idx="3">
                  <c:v>127</c:v>
                </c:pt>
                <c:pt idx="4">
                  <c:v>142</c:v>
                </c:pt>
                <c:pt idx="5">
                  <c:v>9</c:v>
                </c:pt>
                <c:pt idx="6">
                  <c:v>38</c:v>
                </c:pt>
                <c:pt idx="7">
                  <c:v>29</c:v>
                </c:pt>
                <c:pt idx="8">
                  <c:v>53</c:v>
                </c:pt>
                <c:pt idx="9">
                  <c:v>32</c:v>
                </c:pt>
                <c:pt idx="10">
                  <c:v>42</c:v>
                </c:pt>
                <c:pt idx="11">
                  <c:v>59</c:v>
                </c:pt>
                <c:pt idx="12">
                  <c:v>107</c:v>
                </c:pt>
                <c:pt idx="13">
                  <c:v>121</c:v>
                </c:pt>
                <c:pt idx="14">
                  <c:v>89</c:v>
                </c:pt>
                <c:pt idx="15">
                  <c:v>78</c:v>
                </c:pt>
                <c:pt idx="16">
                  <c:v>117</c:v>
                </c:pt>
                <c:pt idx="17">
                  <c:v>122</c:v>
                </c:pt>
                <c:pt idx="18">
                  <c:v>113</c:v>
                </c:pt>
                <c:pt idx="1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4-4B47-B261-A5E67F8BF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ED16A1-0FE3-452A-B589-5F001D9EA7A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91267CA5-CDF8-4001-B4BA-02FDC05B0755}" type="parTrans" cxnId="{29E41A98-8285-48F8-ACE3-0055773C7E5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137ABD-F0B4-4E4F-BB06-70F82BBBA91D}" type="sibTrans" cxnId="{29E41A98-8285-48F8-ACE3-0055773C7E5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467AA9-8B5A-4A7A-958B-49A4C398DF3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F0F8F57E-7587-4DD7-967D-CB1F38B06E99}" type="parTrans" cxnId="{FE0FE1C6-E4D5-437B-BB42-EC783F8396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6A45A8-C5F2-4834-A7D3-4552E274520E}" type="sibTrans" cxnId="{FE0FE1C6-E4D5-437B-BB42-EC783F8396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94A6F6-D551-4F86-BF32-88EA84371B7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7E3ADD8E-DBB3-4D70-A5CD-6AD999F84DC9}" type="parTrans" cxnId="{2710132A-B592-4619-AAFD-8A77B6F5CD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CE4F09-AE9C-4F3F-96A9-AFFFE67E3589}" type="sibTrans" cxnId="{2710132A-B592-4619-AAFD-8A77B6F5CD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FF873C-0F50-40D3-9C30-02250EB70B0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D7253892-0995-44B3-A78A-1BD6E0FAC1AB}" type="parTrans" cxnId="{956E85FB-A7A7-437D-A292-573834BD67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DE3BA1-EADF-47F2-B7C4-D81CB8CA715C}" type="sibTrans" cxnId="{956E85FB-A7A7-437D-A292-573834BD67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038F68B-14D0-4221-BB67-E768D05066A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76A9F033-DD6C-4539-A8D0-9F13A7076A77}" type="parTrans" cxnId="{F35BFC11-C57A-403F-B2CF-759C2920510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3E0376-C6B8-4E63-A689-10C332E98636}" type="sibTrans" cxnId="{F35BFC11-C57A-403F-B2CF-759C2920510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55C109-DAFF-4304-A4D8-328A1BBAC61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4F020984-0CB8-4723-B249-D8B7A8BF59BF}" type="parTrans" cxnId="{4AC44F63-E71B-48EB-B154-A0F3F97C734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C4E608-27EB-47CB-ACF9-8509DBE6B940}" type="sibTrans" cxnId="{4AC44F63-E71B-48EB-B154-A0F3F97C734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4D3064-CB0C-4D5E-9CF0-88620FBD212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EAD9C75F-F81F-4642-B507-0F8408B4561E}" type="parTrans" cxnId="{FB5D64E5-FED5-4727-BD95-FB1CD7781A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E6C192-1020-42F8-A007-B23D65C9CF4E}" type="sibTrans" cxnId="{FB5D64E5-FED5-4727-BD95-FB1CD7781A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0619A5A-23AE-4D4C-8B06-FA72F2175FF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0088199D-9B35-4FD9-ACDB-ADF412819E26}" type="parTrans" cxnId="{22CE7A8C-276D-4F04-ACE6-4C8C4CD9F7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07AE8A7-B354-41EE-AF8B-D78954EEA2C7}" type="sibTrans" cxnId="{22CE7A8C-276D-4F04-ACE6-4C8C4CD9F7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723B16-7377-444E-B656-9389FF2F632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C3229D6C-13C9-4550-A149-71F10EDA7733}" type="parTrans" cxnId="{EDA38CB0-A714-4FE8-8A9A-57627CEDA33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DD079D-0450-412C-983D-A82DC666126C}" type="sibTrans" cxnId="{EDA38CB0-A714-4FE8-8A9A-57627CEDA33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5EC2CC-550B-4742-ABF9-15F62409C30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5E66609E-1A4E-45E2-B749-79D3D871E147}" type="parTrans" cxnId="{E06440F2-59CD-44E2-BFBE-34E049A52E6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D977424-9A06-42DE-881B-F7B7F8794C73}" type="sibTrans" cxnId="{E06440F2-59CD-44E2-BFBE-34E049A52E6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0EAD836-66B3-4F94-99B5-20EFD16798E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BB1252EB-45D8-4DC9-B272-B19125F0B8BB}" type="parTrans" cxnId="{BF86FE4E-3E9E-4F7A-9424-EF750A3912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4251FD2-4148-4039-8158-8AA6ACBCEC72}" type="sibTrans" cxnId="{BF86FE4E-3E9E-4F7A-9424-EF750A3912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657E31-398C-4948-9122-1789A08E4FD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F8D34744-37CA-4DAE-94A5-56F7E09C6F2D}" type="parTrans" cxnId="{3D130935-EA0C-4124-B434-83EA9B6BAE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D1F405-0EB0-4DD1-8A1F-B265738DC7E5}" type="sibTrans" cxnId="{3D130935-EA0C-4124-B434-83EA9B6BAE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5D7D3D-0174-4315-9981-F34A55A07EB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C624BDCD-0734-440E-8A24-BD0BD9A2B5A5}" type="parTrans" cxnId="{8F8CE581-9514-4B89-A201-496ED5580C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8B79E9-4590-4555-8D9D-620A4249232A}" type="sibTrans" cxnId="{8F8CE581-9514-4B89-A201-496ED5580C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49F2C36-C9EF-430E-BF81-6EC3B26288C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03D6A615-5270-4158-A8BF-3DD8FCD37253}" type="parTrans" cxnId="{2006E006-3B6D-4D05-8373-9A86F726D2E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A41821-32C8-4B63-B891-8BC3485CB561}" type="sibTrans" cxnId="{2006E006-3B6D-4D05-8373-9A86F726D2E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316BE4-119A-452F-A6B0-E0659AE64A2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3E614B5A-A843-4316-81E4-B5D04A6605C0}" type="parTrans" cxnId="{3627E6F5-84A4-42E1-B55E-AE8BA7ED19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33096A-B319-4127-B9D9-9FCA02B34EE0}" type="sibTrans" cxnId="{3627E6F5-84A4-42E1-B55E-AE8BA7ED19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3D2097-4F3F-48E5-A907-827FCC6B6F4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8F39640C-4834-49CD-B31F-9F4C8B36AD22}" type="parTrans" cxnId="{896B95B5-889D-4624-A0AB-791C9A33609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19FD03-5FD3-4CF2-9BC5-73DE41676B23}" type="sibTrans" cxnId="{896B95B5-889D-4624-A0AB-791C9A33609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12229E-B734-4306-AFD2-5BC6E305D8A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BC819268-64EE-4158-9597-91978C0264D7}" type="parTrans" cxnId="{CDACD776-454C-4996-9C65-357C97A9EE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5F4904B-7944-4A14-BEC5-7002CDAB3415}" type="sibTrans" cxnId="{CDACD776-454C-4996-9C65-357C97A9EE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E85310A-BB20-4BF7-8167-9989CA509E1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DA878BC8-F69D-4D6B-A1D0-A3A68AB10875}" type="parTrans" cxnId="{D69948E9-2A2D-4995-854D-5A722F8B64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8EDEBB-4C49-410C-A87F-3F4AFB665442}" type="sibTrans" cxnId="{D69948E9-2A2D-4995-854D-5A722F8B64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869F6D8-DC90-430C-9DE7-F0468715367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F45CA60E-FD74-4B16-B186-CF454BA2317C}" type="parTrans" cxnId="{F61E9171-A14F-4AE7-9034-93D48D9536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3D44F29-59A4-4B09-9F65-5634CC48A8E7}" type="sibTrans" cxnId="{F61E9171-A14F-4AE7-9034-93D48D9536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86E4A7-254F-4E72-A924-11875C9DB5A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668227BE-0D7F-4B3F-AAE7-19FF38B3CBAD}" type="parTrans" cxnId="{04CE8606-93B5-4B1E-B446-7E4CA7579F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F10608-83C2-4EAD-8C48-27BE82704C30}" type="sibTrans" cxnId="{04CE8606-93B5-4B1E-B446-7E4CA7579F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A69AF7-3652-4B8A-ABAB-0996CE35D0A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AAD5A242-26E0-407A-8267-768EED021079}" type="parTrans" cxnId="{74F07F7E-8B50-4A69-A1EA-B35EBD0465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A3B58D6-38B8-451C-9F86-E94FC4A2A182}" type="sibTrans" cxnId="{74F07F7E-8B50-4A69-A1EA-B35EBD0465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244123-02CF-4697-89A1-F4BC5D4C35D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F7BA0CC8-9384-470A-A7B9-C556AD502731}" type="parTrans" cxnId="{30098691-DA5E-4287-81D1-46F81EFDD5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3F939E-8977-4523-8502-319D7C4286C6}" type="sibTrans" cxnId="{30098691-DA5E-4287-81D1-46F81EFDD5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4BEA81E-8437-4EEB-A1C5-F25DECA376F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A7CFB3D3-378C-4E55-8751-35DD95B2B1CF}" type="parTrans" cxnId="{81C3FFD2-8337-4832-BB26-9B237D574E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33749E6-2C49-4A3B-8EC0-FEABF3D1751D}" type="sibTrans" cxnId="{81C3FFD2-8337-4832-BB26-9B237D574E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D80D33-3AA5-42D2-B8F9-D7F45BF1CD1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2ECAFF9D-8D90-4A21-8953-EC5659D54902}" type="parTrans" cxnId="{4014154D-EFB8-4B64-ABD9-E6A9EDF075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208724-A310-482E-9B7F-A33D169976D9}" type="sibTrans" cxnId="{4014154D-EFB8-4B64-ABD9-E6A9EDF075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EC29CD-B1A1-43F8-8833-0FEBA439541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6689E5CC-9282-43BB-AD71-B410F652D852}" type="parTrans" cxnId="{D39565FD-3D4F-4826-A971-7A8319ED72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E037C9-609B-4F76-A85D-58968B4E399C}" type="sibTrans" cxnId="{D39565FD-3D4F-4826-A971-7A8319ED72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EA08EC-98CF-463D-B73D-F1D72004C42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5DC5E12D-8A49-4EF3-9A59-85AB1182326C}" type="parTrans" cxnId="{1C878772-F7F3-428D-8421-731B2B16746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F55FBBA-9343-4BA2-A2F7-7D8D9B2CE2C0}" type="sibTrans" cxnId="{1C878772-F7F3-428D-8421-731B2B16746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7E320F-C09E-469B-8AE1-5C628BD531D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BFB462BB-32BE-4828-8644-ED35CB6499C4}" type="parTrans" cxnId="{195B0691-5108-44D6-AF38-AC08BB4FB9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68B5925-52B9-4B1A-884B-02188DEFC7B2}" type="sibTrans" cxnId="{195B0691-5108-44D6-AF38-AC08BB4FB9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548DCE-8A08-4603-A659-20DDE193D88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C395E7B7-9DAE-41A6-AC82-88163E149163}" type="parTrans" cxnId="{E5F8F3B8-F082-4087-BBD1-2C2634EA36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6C0717C-3EF3-4E3D-9BF1-A46DE207C514}" type="sibTrans" cxnId="{E5F8F3B8-F082-4087-BBD1-2C2634EA36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0EBC37-EEC6-4935-850F-4F522A8CE4A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7D0D60A6-97A6-4CC3-BA1C-B2DC7D4C983A}" type="parTrans" cxnId="{C64B10E8-52CB-4CA6-B1D7-9CB3744DCEE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86E6C0-DAF6-45DC-96C1-5E15005F9A8D}" type="sibTrans" cxnId="{C64B10E8-52CB-4CA6-B1D7-9CB3744DCEE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C9FAE6-9636-4BA5-A194-DFE3B621FDC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6A7D17FF-B1A1-4511-9409-41090A8F3129}" type="parTrans" cxnId="{9BEF5C4A-0ED2-4D4B-82F4-3EE9013C87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FFA090C-E102-49AB-B5E5-BA223833223B}" type="sibTrans" cxnId="{9BEF5C4A-0ED2-4D4B-82F4-3EE9013C87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D8BDF3-E005-453B-989C-31AAFD10895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EFAC33D0-F2A2-4574-BC47-8A4E672DA3B4}" type="parTrans" cxnId="{06ACF97A-F0DD-4B8B-A10F-C03D72231F6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4CBCCAD-8000-45A6-BCD6-ECAAC0817341}" type="sibTrans" cxnId="{06ACF97A-F0DD-4B8B-A10F-C03D72231F6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93ABF3-ADA1-4500-A614-CD7AA10822D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01636F8A-BF1B-4722-8EE7-691C852065E3}" type="parTrans" cxnId="{72B3A0FE-F827-42CA-A1AB-23B9BD6F26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8C6EF80-4286-4D24-8646-D26E3A1CA847}" type="sibTrans" cxnId="{72B3A0FE-F827-42CA-A1AB-23B9BD6F26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A32C50-C2A8-4553-989F-6FC246AA6E2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BC6343AB-B407-4250-9878-7D3229AC5BA0}" type="parTrans" cxnId="{7753DAC5-07E5-4A4B-B0F9-DC45CBFB82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41F34A-F159-4EEC-9C5C-BB8132B960E7}" type="sibTrans" cxnId="{7753DAC5-07E5-4A4B-B0F9-DC45CBFB82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987A004-605A-4889-AF7D-4C187A63D144}" type="presOf" srcId="{7D0EBC37-EEC6-4935-850F-4F522A8CE4A0}" destId="{11FB7C73-6081-42C7-8E15-28075061167B}" srcOrd="0" destOrd="8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04CE8606-93B5-4B1E-B446-7E4CA7579F4B}" srcId="{984116C9-7CB8-4743-8FBA-68A8BA0D0389}" destId="{DE86E4A7-254F-4E72-A924-11875C9DB5A6}" srcOrd="13" destOrd="0" parTransId="{668227BE-0D7F-4B3F-AAE7-19FF38B3CBAD}" sibTransId="{9AF10608-83C2-4EAD-8C48-27BE82704C30}"/>
    <dgm:cxn modelId="{AEBCCD06-EED5-4180-B67B-BFB2E6A91A4F}" type="presOf" srcId="{20A69AF7-3652-4B8A-ABAB-0996CE35D0A2}" destId="{0045AAE0-9BB3-4F66-A39D-FC0233DDC39E}" srcOrd="0" destOrd="14" presId="urn:microsoft.com/office/officeart/2005/8/layout/hList1"/>
    <dgm:cxn modelId="{2006E006-3B6D-4D05-8373-9A86F726D2EC}" srcId="{984116C9-7CB8-4743-8FBA-68A8BA0D0389}" destId="{949F2C36-C9EF-430E-BF81-6EC3B26288CB}" srcOrd="7" destOrd="0" parTransId="{03D6A615-5270-4158-A8BF-3DD8FCD37253}" sibTransId="{2EA41821-32C8-4B63-B891-8BC3485CB561}"/>
    <dgm:cxn modelId="{69508C08-75BC-40C4-B336-4E74C608799C}" type="presOf" srcId="{9155C109-DAFF-4304-A4D8-328A1BBAC61B}" destId="{34083978-5BA0-40E3-AB18-2F3A89BB9529}" srcOrd="0" destOrd="6" presId="urn:microsoft.com/office/officeart/2005/8/layout/hList1"/>
    <dgm:cxn modelId="{77C9D208-385D-40AD-88BD-953923597678}" type="presOf" srcId="{A9316BE4-119A-452F-A6B0-E0659AE64A20}" destId="{0045AAE0-9BB3-4F66-A39D-FC0233DDC39E}" srcOrd="0" destOrd="8" presId="urn:microsoft.com/office/officeart/2005/8/layout/hList1"/>
    <dgm:cxn modelId="{E214FB0F-532D-4290-8CC5-957806B1DBBE}" type="presOf" srcId="{9394A6F6-D551-4F86-BF32-88EA84371B79}" destId="{34083978-5BA0-40E3-AB18-2F3A89BB9529}" srcOrd="0" destOrd="3" presId="urn:microsoft.com/office/officeart/2005/8/layout/hList1"/>
    <dgm:cxn modelId="{F35BFC11-C57A-403F-B2CF-759C29205109}" srcId="{4F795D33-588E-4F04-A4A9-549DB1C8E26C}" destId="{0038F68B-14D0-4221-BB67-E768D05066A1}" srcOrd="5" destOrd="0" parTransId="{76A9F033-DD6C-4539-A8D0-9F13A7076A77}" sibTransId="{A93E0376-C6B8-4E63-A689-10C332E98636}"/>
    <dgm:cxn modelId="{32DDE016-C758-42D0-B131-A58EDC271939}" type="presOf" srcId="{A869F6D8-DC90-430C-9DE7-F0468715367F}" destId="{0045AAE0-9BB3-4F66-A39D-FC0233DDC39E}" srcOrd="0" destOrd="12" presId="urn:microsoft.com/office/officeart/2005/8/layout/hList1"/>
    <dgm:cxn modelId="{8FEBF024-4E64-4F1A-96FC-60C213CB5C47}" type="presOf" srcId="{5AA32C50-C2A8-4553-989F-6FC246AA6E20}" destId="{11FB7C73-6081-42C7-8E15-28075061167B}" srcOrd="0" destOrd="12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2710132A-B592-4619-AAFD-8A77B6F5CD76}" srcId="{4F795D33-588E-4F04-A4A9-549DB1C8E26C}" destId="{9394A6F6-D551-4F86-BF32-88EA84371B79}" srcOrd="3" destOrd="0" parTransId="{7E3ADD8E-DBB3-4D70-A5CD-6AD999F84DC9}" sibTransId="{7BCE4F09-AE9C-4F3F-96A9-AFFFE67E3589}"/>
    <dgm:cxn modelId="{460DFB33-1739-4E18-BAA8-6C2201383C99}" type="presOf" srcId="{A412229E-B734-4306-AFD2-5BC6E305D8A5}" destId="{0045AAE0-9BB3-4F66-A39D-FC0233DDC39E}" srcOrd="0" destOrd="10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3D130935-EA0C-4124-B434-83EA9B6BAE36}" srcId="{984116C9-7CB8-4743-8FBA-68A8BA0D0389}" destId="{E9657E31-398C-4948-9122-1789A08E4FDA}" srcOrd="5" destOrd="0" parTransId="{F8D34744-37CA-4DAE-94A5-56F7E09C6F2D}" sibTransId="{80D1F405-0EB0-4DD1-8A1F-B265738DC7E5}"/>
    <dgm:cxn modelId="{98962E45-9E41-4BF8-AC1E-7AAFCCB333C4}" type="presOf" srcId="{E67E320F-C09E-469B-8AE1-5C628BD531DD}" destId="{11FB7C73-6081-42C7-8E15-28075061167B}" srcOrd="0" destOrd="6" presId="urn:microsoft.com/office/officeart/2005/8/layout/hList1"/>
    <dgm:cxn modelId="{EC414E46-4CB5-49E0-8B61-13DA361FE6C3}" type="presOf" srcId="{60D80D33-3AA5-42D2-B8F9-D7F45BF1CD11}" destId="{11FB7C73-6081-42C7-8E15-28075061167B}" srcOrd="0" destOrd="3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C37F8E46-571B-4C68-8B2E-F13AA968B8DA}" type="presOf" srcId="{4E85310A-BB20-4BF7-8167-9989CA509E1D}" destId="{0045AAE0-9BB3-4F66-A39D-FC0233DDC39E}" srcOrd="0" destOrd="11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9BEF5C4A-0ED2-4D4B-82F4-3EE9013C87F2}" srcId="{930452E1-293A-4804-9AD2-E53B94608D56}" destId="{7AC9FAE6-9636-4BA5-A194-DFE3B621FDC5}" srcOrd="9" destOrd="0" parTransId="{6A7D17FF-B1A1-4511-9409-41090A8F3129}" sibTransId="{3FFA090C-E102-49AB-B5E5-BA223833223B}"/>
    <dgm:cxn modelId="{4014154D-EFB8-4B64-ABD9-E6A9EDF07521}" srcId="{930452E1-293A-4804-9AD2-E53B94608D56}" destId="{60D80D33-3AA5-42D2-B8F9-D7F45BF1CD11}" srcOrd="3" destOrd="0" parTransId="{2ECAFF9D-8D90-4A21-8953-EC5659D54902}" sibTransId="{E3208724-A310-482E-9B7F-A33D169976D9}"/>
    <dgm:cxn modelId="{BF86FE4E-3E9E-4F7A-9424-EF750A3912D1}" srcId="{984116C9-7CB8-4743-8FBA-68A8BA0D0389}" destId="{E0EAD836-66B3-4F94-99B5-20EFD16798EA}" srcOrd="4" destOrd="0" parTransId="{BB1252EB-45D8-4DC9-B272-B19125F0B8BB}" sibTransId="{04251FD2-4148-4039-8158-8AA6ACBCEC72}"/>
    <dgm:cxn modelId="{5873A052-6915-4530-A402-973E766F8C2C}" type="presOf" srcId="{5EEC29CD-B1A1-43F8-8833-0FEBA4395413}" destId="{11FB7C73-6081-42C7-8E15-28075061167B}" srcOrd="0" destOrd="4" presId="urn:microsoft.com/office/officeart/2005/8/layout/hList1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00185C60-673B-4782-AD44-EDE3268DD10A}" type="presOf" srcId="{60723B16-7377-444E-B656-9389FF2F6323}" destId="{0045AAE0-9BB3-4F66-A39D-FC0233DDC39E}" srcOrd="0" destOrd="2" presId="urn:microsoft.com/office/officeart/2005/8/layout/hList1"/>
    <dgm:cxn modelId="{4AC44F63-E71B-48EB-B154-A0F3F97C7344}" srcId="{4F795D33-588E-4F04-A4A9-549DB1C8E26C}" destId="{9155C109-DAFF-4304-A4D8-328A1BBAC61B}" srcOrd="6" destOrd="0" parTransId="{4F020984-0CB8-4723-B249-D8B7A8BF59BF}" sibTransId="{25C4E608-27EB-47CB-ACF9-8509DBE6B940}"/>
    <dgm:cxn modelId="{3A1F2966-71E2-4DBB-90FF-386E504D6238}" type="presOf" srcId="{C13D2097-4F3F-48E5-A907-827FCC6B6F40}" destId="{0045AAE0-9BB3-4F66-A39D-FC0233DDC39E}" srcOrd="0" destOrd="9" presId="urn:microsoft.com/office/officeart/2005/8/layout/hList1"/>
    <dgm:cxn modelId="{0903426F-8C31-41C0-845F-C590755C81CD}" type="presOf" srcId="{949F2C36-C9EF-430E-BF81-6EC3B26288CB}" destId="{0045AAE0-9BB3-4F66-A39D-FC0233DDC39E}" srcOrd="0" destOrd="7" presId="urn:microsoft.com/office/officeart/2005/8/layout/hList1"/>
    <dgm:cxn modelId="{F61E9171-A14F-4AE7-9034-93D48D953680}" srcId="{984116C9-7CB8-4743-8FBA-68A8BA0D0389}" destId="{A869F6D8-DC90-430C-9DE7-F0468715367F}" srcOrd="12" destOrd="0" parTransId="{F45CA60E-FD74-4B16-B186-CF454BA2317C}" sibTransId="{43D44F29-59A4-4B09-9F65-5634CC48A8E7}"/>
    <dgm:cxn modelId="{1C878772-F7F3-428D-8421-731B2B167461}" srcId="{930452E1-293A-4804-9AD2-E53B94608D56}" destId="{25EA08EC-98CF-463D-B73D-F1D72004C425}" srcOrd="5" destOrd="0" parTransId="{5DC5E12D-8A49-4EF3-9A59-85AB1182326C}" sibTransId="{FF55FBBA-9343-4BA2-A2F7-7D8D9B2CE2C0}"/>
    <dgm:cxn modelId="{38CDF474-F031-40FB-85C0-57BF29C784EA}" type="presOf" srcId="{E9657E31-398C-4948-9122-1789A08E4FDA}" destId="{0045AAE0-9BB3-4F66-A39D-FC0233DDC39E}" srcOrd="0" destOrd="5" presId="urn:microsoft.com/office/officeart/2005/8/layout/hList1"/>
    <dgm:cxn modelId="{CDACD776-454C-4996-9C65-357C97A9EEEE}" srcId="{984116C9-7CB8-4743-8FBA-68A8BA0D0389}" destId="{A412229E-B734-4306-AFD2-5BC6E305D8A5}" srcOrd="10" destOrd="0" parTransId="{BC819268-64EE-4158-9597-91978C0264D7}" sibTransId="{55F4904B-7944-4A14-BEC5-7002CDAB3415}"/>
    <dgm:cxn modelId="{28F01D79-F915-42C4-95FD-ABCF6E883C2C}" type="presOf" srcId="{E0619A5A-23AE-4D4C-8B06-FA72F2175FFF}" destId="{0045AAE0-9BB3-4F66-A39D-FC0233DDC39E}" srcOrd="0" destOrd="1" presId="urn:microsoft.com/office/officeart/2005/8/layout/hList1"/>
    <dgm:cxn modelId="{06ACF97A-F0DD-4B8B-A10F-C03D72231F6C}" srcId="{930452E1-293A-4804-9AD2-E53B94608D56}" destId="{AED8BDF3-E005-453B-989C-31AAFD108955}" srcOrd="10" destOrd="0" parTransId="{EFAC33D0-F2A2-4574-BC47-8A4E672DA3B4}" sibTransId="{24CBCCAD-8000-45A6-BCD6-ECAAC0817341}"/>
    <dgm:cxn modelId="{74F07F7E-8B50-4A69-A1EA-B35EBD04650F}" srcId="{984116C9-7CB8-4743-8FBA-68A8BA0D0389}" destId="{20A69AF7-3652-4B8A-ABAB-0996CE35D0A2}" srcOrd="14" destOrd="0" parTransId="{AAD5A242-26E0-407A-8267-768EED021079}" sibTransId="{EA3B58D6-38B8-451C-9F86-E94FC4A2A182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8F8CE581-9514-4B89-A201-496ED5580C02}" srcId="{984116C9-7CB8-4743-8FBA-68A8BA0D0389}" destId="{9F5D7D3D-0174-4315-9981-F34A55A07EB0}" srcOrd="6" destOrd="0" parTransId="{C624BDCD-0734-440E-8A24-BD0BD9A2B5A5}" sibTransId="{D28B79E9-4590-4555-8D9D-620A4249232A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22CE7A8C-276D-4F04-ACE6-4C8C4CD9F775}" srcId="{984116C9-7CB8-4743-8FBA-68A8BA0D0389}" destId="{E0619A5A-23AE-4D4C-8B06-FA72F2175FFF}" srcOrd="1" destOrd="0" parTransId="{0088199D-9B35-4FD9-ACDB-ADF412819E26}" sibTransId="{A07AE8A7-B354-41EE-AF8B-D78954EEA2C7}"/>
    <dgm:cxn modelId="{195B0691-5108-44D6-AF38-AC08BB4FB980}" srcId="{930452E1-293A-4804-9AD2-E53B94608D56}" destId="{E67E320F-C09E-469B-8AE1-5C628BD531DD}" srcOrd="6" destOrd="0" parTransId="{BFB462BB-32BE-4828-8644-ED35CB6499C4}" sibTransId="{568B5925-52B9-4B1A-884B-02188DEFC7B2}"/>
    <dgm:cxn modelId="{30098691-DA5E-4287-81D1-46F81EFDD5B5}" srcId="{930452E1-293A-4804-9AD2-E53B94608D56}" destId="{C1244123-02CF-4697-89A1-F4BC5D4C35DB}" srcOrd="1" destOrd="0" parTransId="{F7BA0CC8-9384-470A-A7B9-C556AD502731}" sibTransId="{D33F939E-8977-4523-8502-319D7C4286C6}"/>
    <dgm:cxn modelId="{29E41A98-8285-48F8-ACE3-0055773C7E59}" srcId="{4F795D33-588E-4F04-A4A9-549DB1C8E26C}" destId="{82ED16A1-0FE3-452A-B589-5F001D9EA7A5}" srcOrd="1" destOrd="0" parTransId="{91267CA5-CDF8-4001-B4BA-02FDC05B0755}" sibTransId="{5E137ABD-F0B4-4E4F-BB06-70F82BBBA91D}"/>
    <dgm:cxn modelId="{B1479A9A-74EA-4F56-9C92-6C86D9F4E414}" type="presOf" srcId="{AA548DCE-8A08-4603-A659-20DDE193D885}" destId="{11FB7C73-6081-42C7-8E15-28075061167B}" srcOrd="0" destOrd="7" presId="urn:microsoft.com/office/officeart/2005/8/layout/hList1"/>
    <dgm:cxn modelId="{004DE09F-AC06-4F89-BDCC-8E8100B88AD4}" type="presOf" srcId="{9F5D7D3D-0174-4315-9981-F34A55A07EB0}" destId="{0045AAE0-9BB3-4F66-A39D-FC0233DDC39E}" srcOrd="0" destOrd="6" presId="urn:microsoft.com/office/officeart/2005/8/layout/hList1"/>
    <dgm:cxn modelId="{AAAC68A5-7817-4545-97DF-50E0D930E7CD}" type="presOf" srcId="{D9467AA9-8B5A-4A7A-958B-49A4C398DF3C}" destId="{34083978-5BA0-40E3-AB18-2F3A89BB9529}" srcOrd="0" destOrd="2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DBA330AD-BEDC-42FC-9675-25C40E157486}" type="presOf" srcId="{7AC9FAE6-9636-4BA5-A194-DFE3B621FDC5}" destId="{11FB7C73-6081-42C7-8E15-28075061167B}" srcOrd="0" destOrd="9" presId="urn:microsoft.com/office/officeart/2005/8/layout/hList1"/>
    <dgm:cxn modelId="{3A66EAAF-B9CA-4475-8815-55C4459E0F48}" type="presOf" srcId="{25EA08EC-98CF-463D-B73D-F1D72004C425}" destId="{11FB7C73-6081-42C7-8E15-28075061167B}" srcOrd="0" destOrd="5" presId="urn:microsoft.com/office/officeart/2005/8/layout/hList1"/>
    <dgm:cxn modelId="{EDA38CB0-A714-4FE8-8A9A-57627CEDA332}" srcId="{984116C9-7CB8-4743-8FBA-68A8BA0D0389}" destId="{60723B16-7377-444E-B656-9389FF2F6323}" srcOrd="2" destOrd="0" parTransId="{C3229D6C-13C9-4550-A149-71F10EDA7733}" sibTransId="{50DD079D-0450-412C-983D-A82DC666126C}"/>
    <dgm:cxn modelId="{613008B1-13E3-456D-AED7-8D98ACEADF8E}" type="presOf" srcId="{E0EAD836-66B3-4F94-99B5-20EFD16798EA}" destId="{0045AAE0-9BB3-4F66-A39D-FC0233DDC39E}" srcOrd="0" destOrd="4" presId="urn:microsoft.com/office/officeart/2005/8/layout/hList1"/>
    <dgm:cxn modelId="{811386B5-20C7-4735-AC3A-F5D4FF4838E2}" type="presOf" srcId="{F1FF873C-0F50-40D3-9C30-02250EB70B0E}" destId="{34083978-5BA0-40E3-AB18-2F3A89BB9529}" srcOrd="0" destOrd="4" presId="urn:microsoft.com/office/officeart/2005/8/layout/hList1"/>
    <dgm:cxn modelId="{896B95B5-889D-4624-A0AB-791C9A336099}" srcId="{984116C9-7CB8-4743-8FBA-68A8BA0D0389}" destId="{C13D2097-4F3F-48E5-A907-827FCC6B6F40}" srcOrd="9" destOrd="0" parTransId="{8F39640C-4834-49CD-B31F-9F4C8B36AD22}" sibTransId="{A719FD03-5FD3-4CF2-9BC5-73DE41676B23}"/>
    <dgm:cxn modelId="{4DE563B7-68D5-48F1-971D-96B360E9D8D3}" type="presOf" srcId="{015EC2CC-550B-4742-ABF9-15F62409C30F}" destId="{0045AAE0-9BB3-4F66-A39D-FC0233DDC39E}" srcOrd="0" destOrd="3" presId="urn:microsoft.com/office/officeart/2005/8/layout/hList1"/>
    <dgm:cxn modelId="{E5F8F3B8-F082-4087-BBD1-2C2634EA3668}" srcId="{930452E1-293A-4804-9AD2-E53B94608D56}" destId="{AA548DCE-8A08-4603-A659-20DDE193D885}" srcOrd="7" destOrd="0" parTransId="{C395E7B7-9DAE-41A6-AC82-88163E149163}" sibTransId="{96C0717C-3EF3-4E3D-9BF1-A46DE207C514}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7753DAC5-07E5-4A4B-B0F9-DC45CBFB8270}" srcId="{930452E1-293A-4804-9AD2-E53B94608D56}" destId="{5AA32C50-C2A8-4553-989F-6FC246AA6E20}" srcOrd="12" destOrd="0" parTransId="{BC6343AB-B407-4250-9878-7D3229AC5BA0}" sibTransId="{5741F34A-F159-4EEC-9C5C-BB8132B960E7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E0FE1C6-E4D5-437B-BB42-EC783F839602}" srcId="{4F795D33-588E-4F04-A4A9-549DB1C8E26C}" destId="{D9467AA9-8B5A-4A7A-958B-49A4C398DF3C}" srcOrd="2" destOrd="0" parTransId="{F0F8F57E-7587-4DD7-967D-CB1F38B06E99}" sibTransId="{AA6A45A8-C5F2-4834-A7D3-4552E274520E}"/>
    <dgm:cxn modelId="{9ACF4DC8-D965-4FF0-8B68-344462965D59}" type="presOf" srcId="{82ED16A1-0FE3-452A-B589-5F001D9EA7A5}" destId="{34083978-5BA0-40E3-AB18-2F3A89BB9529}" srcOrd="0" destOrd="1" presId="urn:microsoft.com/office/officeart/2005/8/layout/hList1"/>
    <dgm:cxn modelId="{9AB027D1-2E81-4762-9BE9-D402801BEEA4}" type="presOf" srcId="{BD4D3064-CB0C-4D5E-9CF0-88620FBD2124}" destId="{34083978-5BA0-40E3-AB18-2F3A89BB9529}" srcOrd="0" destOrd="7" presId="urn:microsoft.com/office/officeart/2005/8/layout/hList1"/>
    <dgm:cxn modelId="{81C3FFD2-8337-4832-BB26-9B237D574E8C}" srcId="{930452E1-293A-4804-9AD2-E53B94608D56}" destId="{34BEA81E-8437-4EEB-A1C5-F25DECA376FF}" srcOrd="2" destOrd="0" parTransId="{A7CFB3D3-378C-4E55-8751-35DD95B2B1CF}" sibTransId="{A33749E6-2C49-4A3B-8EC0-FEABF3D1751D}"/>
    <dgm:cxn modelId="{15C2BDD6-2275-4094-80DE-305E3586BA3D}" type="presOf" srcId="{34BEA81E-8437-4EEB-A1C5-F25DECA376FF}" destId="{11FB7C73-6081-42C7-8E15-28075061167B}" srcOrd="0" destOrd="2" presId="urn:microsoft.com/office/officeart/2005/8/layout/hList1"/>
    <dgm:cxn modelId="{6BCFF7D6-F0C4-452E-B154-6D820D6DB7D8}" type="presOf" srcId="{5C93ABF3-ADA1-4500-A614-CD7AA10822D7}" destId="{11FB7C73-6081-42C7-8E15-28075061167B}" srcOrd="0" destOrd="11" presId="urn:microsoft.com/office/officeart/2005/8/layout/hList1"/>
    <dgm:cxn modelId="{03A67DD9-992A-41B9-A8C5-EDC98BDAE999}" type="presOf" srcId="{DE86E4A7-254F-4E72-A924-11875C9DB5A6}" destId="{0045AAE0-9BB3-4F66-A39D-FC0233DDC39E}" srcOrd="0" destOrd="13" presId="urn:microsoft.com/office/officeart/2005/8/layout/hList1"/>
    <dgm:cxn modelId="{F07BC4DF-83FF-41B2-80C7-80D5CBDDCBF8}" type="presOf" srcId="{AED8BDF3-E005-453B-989C-31AAFD108955}" destId="{11FB7C73-6081-42C7-8E15-28075061167B}" srcOrd="0" destOrd="10" presId="urn:microsoft.com/office/officeart/2005/8/layout/hList1"/>
    <dgm:cxn modelId="{FB5D64E5-FED5-4727-BD95-FB1CD7781AAE}" srcId="{4F795D33-588E-4F04-A4A9-549DB1C8E26C}" destId="{BD4D3064-CB0C-4D5E-9CF0-88620FBD2124}" srcOrd="7" destOrd="0" parTransId="{EAD9C75F-F81F-4642-B507-0F8408B4561E}" sibTransId="{82E6C192-1020-42F8-A007-B23D65C9CF4E}"/>
    <dgm:cxn modelId="{6BBE29E6-47E3-40D6-B5C2-8B4F1DDBE246}" type="presOf" srcId="{0038F68B-14D0-4221-BB67-E768D05066A1}" destId="{34083978-5BA0-40E3-AB18-2F3A89BB9529}" srcOrd="0" destOrd="5" presId="urn:microsoft.com/office/officeart/2005/8/layout/hList1"/>
    <dgm:cxn modelId="{C64B10E8-52CB-4CA6-B1D7-9CB3744DCEE8}" srcId="{930452E1-293A-4804-9AD2-E53B94608D56}" destId="{7D0EBC37-EEC6-4935-850F-4F522A8CE4A0}" srcOrd="8" destOrd="0" parTransId="{7D0D60A6-97A6-4CC3-BA1C-B2DC7D4C983A}" sibTransId="{9C86E6C0-DAF6-45DC-96C1-5E15005F9A8D}"/>
    <dgm:cxn modelId="{D69948E9-2A2D-4995-854D-5A722F8B64D7}" srcId="{984116C9-7CB8-4743-8FBA-68A8BA0D0389}" destId="{4E85310A-BB20-4BF7-8167-9989CA509E1D}" srcOrd="11" destOrd="0" parTransId="{DA878BC8-F69D-4D6B-A1D0-A3A68AB10875}" sibTransId="{978EDEBB-4C49-410C-A87F-3F4AFB665442}"/>
    <dgm:cxn modelId="{E06440F2-59CD-44E2-BFBE-34E049A52E6F}" srcId="{984116C9-7CB8-4743-8FBA-68A8BA0D0389}" destId="{015EC2CC-550B-4742-ABF9-15F62409C30F}" srcOrd="3" destOrd="0" parTransId="{5E66609E-1A4E-45E2-B749-79D3D871E147}" sibTransId="{ED977424-9A06-42DE-881B-F7B7F8794C73}"/>
    <dgm:cxn modelId="{3627E6F5-84A4-42E1-B55E-AE8BA7ED19B5}" srcId="{984116C9-7CB8-4743-8FBA-68A8BA0D0389}" destId="{A9316BE4-119A-452F-A6B0-E0659AE64A20}" srcOrd="8" destOrd="0" parTransId="{3E614B5A-A843-4316-81E4-B5D04A6605C0}" sibTransId="{4833096A-B319-4127-B9D9-9FCA02B34EE0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956E85FB-A7A7-437D-A292-573834BD6755}" srcId="{4F795D33-588E-4F04-A4A9-549DB1C8E26C}" destId="{F1FF873C-0F50-40D3-9C30-02250EB70B0E}" srcOrd="4" destOrd="0" parTransId="{D7253892-0995-44B3-A78A-1BD6E0FAC1AB}" sibTransId="{6EDE3BA1-EADF-47F2-B7C4-D81CB8CA715C}"/>
    <dgm:cxn modelId="{D39565FD-3D4F-4826-A971-7A8319ED720E}" srcId="{930452E1-293A-4804-9AD2-E53B94608D56}" destId="{5EEC29CD-B1A1-43F8-8833-0FEBA4395413}" srcOrd="4" destOrd="0" parTransId="{6689E5CC-9282-43BB-AD71-B410F652D852}" sibTransId="{EEE037C9-609B-4F76-A85D-58968B4E399C}"/>
    <dgm:cxn modelId="{AD204DFE-202B-4423-A3B6-369CA566E35F}" type="presOf" srcId="{C1244123-02CF-4697-89A1-F4BC5D4C35DB}" destId="{11FB7C73-6081-42C7-8E15-28075061167B}" srcOrd="0" destOrd="1" presId="urn:microsoft.com/office/officeart/2005/8/layout/hList1"/>
    <dgm:cxn modelId="{72B3A0FE-F827-42CA-A1AB-23B9BD6F2617}" srcId="{930452E1-293A-4804-9AD2-E53B94608D56}" destId="{5C93ABF3-ADA1-4500-A614-CD7AA10822D7}" srcOrd="11" destOrd="0" parTransId="{01636F8A-BF1B-4722-8EE7-691C852065E3}" sibTransId="{08C6EF80-4286-4D24-8646-D26E3A1CA847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9164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91649"/>
        <a:ext cx="2515341" cy="422041"/>
      </dsp:txXfrm>
    </dsp:sp>
    <dsp:sp modelId="{0045AAE0-9BB3-4F66-A39D-FC0233DDC39E}">
      <dsp:nvSpPr>
        <dsp:cNvPr id="0" name=""/>
        <dsp:cNvSpPr/>
      </dsp:nvSpPr>
      <dsp:spPr>
        <a:xfrm>
          <a:off x="2579" y="513691"/>
          <a:ext cx="2515341" cy="47653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Bartenders</a:t>
          </a:r>
          <a:endParaRPr lang="en-US" sz="1400" b="1" i="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Cashiers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Childcare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Dishwashers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Farmworkers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Fast Food and Counter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Janitors and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Laundry and Dry-Cleaning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Maids and Housekeeping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Preschool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Retail Salespersons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Security Guards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Waitstaff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579" y="513691"/>
        <a:ext cx="2515341" cy="4765320"/>
      </dsp:txXfrm>
    </dsp:sp>
    <dsp:sp modelId="{1A385492-E76F-4B22-9064-58D648E04DA7}">
      <dsp:nvSpPr>
        <dsp:cNvPr id="0" name=""/>
        <dsp:cNvSpPr/>
      </dsp:nvSpPr>
      <dsp:spPr>
        <a:xfrm>
          <a:off x="2870069" y="9164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91649"/>
        <a:ext cx="2515341" cy="422041"/>
      </dsp:txXfrm>
    </dsp:sp>
    <dsp:sp modelId="{11FB7C73-6081-42C7-8E15-28075061167B}">
      <dsp:nvSpPr>
        <dsp:cNvPr id="0" name=""/>
        <dsp:cNvSpPr/>
      </dsp:nvSpPr>
      <dsp:spPr>
        <a:xfrm>
          <a:off x="2870069" y="513691"/>
          <a:ext cx="2515341" cy="47653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Construction Laborers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Restaurant Cooks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Customer Service Reps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Food Preparation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Hairdressers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Light Truck Drivers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Nursing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Painters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Pharmacy Techs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Receptionists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Substitute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Veterinary Techs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870069" y="513691"/>
        <a:ext cx="2515341" cy="4765320"/>
      </dsp:txXfrm>
    </dsp:sp>
    <dsp:sp modelId="{528B556C-5429-4133-8BB3-15AEA9F447C7}">
      <dsp:nvSpPr>
        <dsp:cNvPr id="0" name=""/>
        <dsp:cNvSpPr/>
      </dsp:nvSpPr>
      <dsp:spPr>
        <a:xfrm>
          <a:off x="5737558" y="9164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91649"/>
        <a:ext cx="2515341" cy="422041"/>
      </dsp:txXfrm>
    </dsp:sp>
    <dsp:sp modelId="{34083978-5BA0-40E3-AB18-2F3A89BB9529}">
      <dsp:nvSpPr>
        <dsp:cNvPr id="0" name=""/>
        <dsp:cNvSpPr/>
      </dsp:nvSpPr>
      <dsp:spPr>
        <a:xfrm>
          <a:off x="5737558" y="513691"/>
          <a:ext cx="2515341" cy="47653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Bus Drivers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Dental Assistants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Medical Assistants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Office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Tellers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5737558" y="513691"/>
        <a:ext cx="2515341" cy="4765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0.10669</cdr:x>
      <cdr:y>0.53749</cdr:y>
    </cdr:from>
    <cdr:to>
      <cdr:x>0.37403</cdr:x>
      <cdr:y>0.78907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288F069D-9FB8-28BC-70FF-147642BCAFDB}"/>
            </a:ext>
          </a:extLst>
        </cdr:cNvPr>
        <cdr:cNvSpPr txBox="1"/>
      </cdr:nvSpPr>
      <cdr:spPr>
        <a:xfrm xmlns:a="http://schemas.openxmlformats.org/drawingml/2006/main">
          <a:off x="876179" y="2616903"/>
          <a:ext cx="2195598" cy="12248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Sarasota County home prices remained slightly higher than statewide prices during the mid-2000s housing boom. The county median price peaked at $405,000 , compared to $376,000 statewide (2023 $).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0.34858</cdr:x>
      <cdr:y>0.17414</cdr:y>
    </cdr:from>
    <cdr:to>
      <cdr:x>0.57984</cdr:x>
      <cdr:y>0.36516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2500A13-AA2C-969B-5E31-F23F6F80366E}"/>
            </a:ext>
          </a:extLst>
        </cdr:cNvPr>
        <cdr:cNvSpPr txBox="1"/>
      </cdr:nvSpPr>
      <cdr:spPr>
        <a:xfrm xmlns:a="http://schemas.openxmlformats.org/drawingml/2006/main">
          <a:off x="2862728" y="847840"/>
          <a:ext cx="1899240" cy="930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After an initial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 steep drop in 2007, the county median price remained $35,000-55,000 above the statewide price from 2008 forward.</a:t>
          </a:r>
        </a:p>
      </cdr:txBody>
    </cdr:sp>
  </cdr:relSizeAnchor>
  <cdr:relSizeAnchor xmlns:cdr="http://schemas.openxmlformats.org/drawingml/2006/chartDrawing">
    <cdr:from>
      <cdr:x>0.73833</cdr:x>
      <cdr:y>0.41724</cdr:y>
    </cdr:from>
    <cdr:to>
      <cdr:x>0.96195</cdr:x>
      <cdr:y>0.60827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6441C8E6-0E38-C943-5FF7-F143B3A2D82C}"/>
            </a:ext>
          </a:extLst>
        </cdr:cNvPr>
        <cdr:cNvSpPr txBox="1"/>
      </cdr:nvSpPr>
      <cdr:spPr>
        <a:xfrm xmlns:a="http://schemas.openxmlformats.org/drawingml/2006/main">
          <a:off x="6063598" y="2031422"/>
          <a:ext cx="1836539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has surpassed boom-era prices (median $485,000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0.47194</cdr:x>
      <cdr:y>0.33598</cdr:y>
    </cdr:from>
    <cdr:to>
      <cdr:x>0.66667</cdr:x>
      <cdr:y>0.37429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44418" y="1438275"/>
          <a:ext cx="1379982" cy="1640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0.4668</cdr:x>
      <cdr:y>0.30787</cdr:y>
    </cdr:from>
    <cdr:to>
      <cdr:x>0.6461</cdr:x>
      <cdr:y>0.35749</cdr:y>
    </cdr:to>
    <cdr:sp macro="" textlink="">
      <cdr:nvSpPr>
        <cdr:cNvPr id="6" name="TextBox 5"/>
        <cdr:cNvSpPr txBox="1"/>
      </cdr:nvSpPr>
      <cdr:spPr>
        <a:xfrm xmlns:a="http://schemas.openxmlformats.org/drawingml/2006/main" rot="21159573">
          <a:off x="3308042" y="1317953"/>
          <a:ext cx="1270627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+ 14,511 units</a:t>
          </a:r>
        </a:p>
      </cdr:txBody>
    </cdr:sp>
  </cdr:relSizeAnchor>
  <cdr:relSizeAnchor xmlns:cdr="http://schemas.openxmlformats.org/drawingml/2006/chartDrawing">
    <cdr:from>
      <cdr:x>0.47446</cdr:x>
      <cdr:y>0.73204</cdr:y>
    </cdr:from>
    <cdr:to>
      <cdr:x>0.65995</cdr:x>
      <cdr:y>0.78766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62325" y="3133725"/>
          <a:ext cx="1314450" cy="2381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0.49072</cdr:x>
      <cdr:y>0.70794</cdr:y>
    </cdr:from>
    <cdr:to>
      <cdr:x>0.64276</cdr:x>
      <cdr:y>0.75537</cdr:y>
    </cdr:to>
    <cdr:sp macro="" textlink="">
      <cdr:nvSpPr>
        <cdr:cNvPr id="10" name="TextBox 1"/>
        <cdr:cNvSpPr txBox="1"/>
      </cdr:nvSpPr>
      <cdr:spPr>
        <a:xfrm xmlns:a="http://schemas.openxmlformats.org/drawingml/2006/main" rot="608627">
          <a:off x="3477561" y="3030584"/>
          <a:ext cx="1077447" cy="2030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-9,722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0.88686</cdr:x>
      <cdr:y>0.06419</cdr:y>
    </cdr:from>
    <cdr:to>
      <cdr:x>0.98548</cdr:x>
      <cdr:y>0.14818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194" y="297600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0.65729</cdr:y>
    </cdr:from>
    <cdr:to>
      <cdr:x>0.98488</cdr:x>
      <cdr:y>0.74127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3047198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3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3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14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5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70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5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83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1" r:id="rId2"/>
    <p:sldLayoutId id="2147483722" r:id="rId3"/>
    <p:sldLayoutId id="2147483725" r:id="rId4"/>
    <p:sldLayoutId id="2147483726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Sarasota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7842EC-24EE-AB42-A065-8889EBF957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45F55-B84C-EBB7-5AF5-13DBD3B0A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D0BE3F-B82F-7A42-B393-D7A1CCF00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246298"/>
              </p:ext>
            </p:extLst>
          </p:nvPr>
        </p:nvGraphicFramePr>
        <p:xfrm>
          <a:off x="465692" y="994644"/>
          <a:ext cx="8212616" cy="486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Sarasota County home prices have largely outpaced statewide prices, particularly during and after the late-2000s housing crash.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Sarasota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8477" y="1164214"/>
            <a:ext cx="82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Sarasota</a:t>
            </a:r>
            <a:b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8477" y="200775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Sarasota County added thousands of rental units between 2012 and 2022 but </a:t>
            </a:r>
            <a:r>
              <a:rPr lang="en-US" sz="2000" i="1" dirty="0">
                <a:solidFill>
                  <a:srgbClr val="000000"/>
                </a:solidFill>
              </a:rPr>
              <a:t>lost</a:t>
            </a:r>
            <a:r>
              <a:rPr lang="en-US" sz="2000" dirty="0">
                <a:solidFill>
                  <a:srgbClr val="000000"/>
                </a:solidFill>
              </a:rPr>
              <a:t> units renting for $1,200 or less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9" y="5723210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Sarasota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069" y="5971649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Census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4,789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 14,500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9,700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C3EAB3-47F6-4D35-9F1D-4DB23D546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454110"/>
              </p:ext>
            </p:extLst>
          </p:nvPr>
        </p:nvGraphicFramePr>
        <p:xfrm>
          <a:off x="98839" y="1288425"/>
          <a:ext cx="6391297" cy="443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Sarasota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6209018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831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85682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08550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2794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$35,200-$50,250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$942-$1,306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$56,320-$80,400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$27-$39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$1,508-$2,091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$84,480-$120,600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$41-$58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$23-$29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$2,262-$3,136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Sarasota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Sarasota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Sarasota County housing wage: $30.63/hour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$1,593/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Sarasota County, 2023: $20.08/hour. A full-time, year-round worker with this wage can afford $1,044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the North Port-Bradenton-Sarasota 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Sarasota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79A97B-2EE6-47B1-908A-5D0E2AB808CA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24153D6-08A7-4366-1E46-4E8CB053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</a:t>
            </a:r>
            <a:r>
              <a:rPr lang="en-US" sz="200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during the state </a:t>
            </a:r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moratorium, then increased when filings were permitted again. Eviction filings have returned to pre-pandemic levels, while foreclosure filings remain below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33734</TotalTime>
  <Words>923</Words>
  <Application>Microsoft Macintosh PowerPoint</Application>
  <PresentationFormat>On-screen Show (4:3)</PresentationFormat>
  <Paragraphs>128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Sarasota County home prices have largely outpaced statewide prices, particularly during and after the late-2000s housing crash.</vt:lpstr>
      <vt:lpstr>Sarasota County added thousands of rental units between 2012 and 2022 but lost units renting for $1,200 or less (2022 $). </vt:lpstr>
      <vt:lpstr>Affordable Housing Terminology</vt:lpstr>
      <vt:lpstr>2024 Sarasota County Income (% AMI) and Housing Cost Limits</vt:lpstr>
      <vt:lpstr>Very low-income homeowners make up the largest group of cost-burdened households in Sarasota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returned to pre-pandemic levels, while foreclosure filings remain below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216</cp:revision>
  <dcterms:created xsi:type="dcterms:W3CDTF">2021-07-20T20:40:42Z</dcterms:created>
  <dcterms:modified xsi:type="dcterms:W3CDTF">2024-06-28T20:50:28Z</dcterms:modified>
</cp:coreProperties>
</file>