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8C782-F5CE-4109-B797-C3A1D2A8BABE}" v="3" dt="2025-10-02T19:53:51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4627031A-1208-41E8-B6E6-2AEB2C21BFBE}"/>
    <pc:docChg chg="custSel modSld">
      <pc:chgData name="Renz Torres" userId="1a514e66-b81e-40a7-adc4-82488a461c8a" providerId="ADAL" clId="{4627031A-1208-41E8-B6E6-2AEB2C21BFBE}" dt="2025-09-02T13:53:56.067" v="75" actId="1076"/>
      <pc:docMkLst>
        <pc:docMk/>
      </pc:docMkLst>
      <pc:sldChg chg="modSp">
        <pc:chgData name="Renz Torres" userId="1a514e66-b81e-40a7-adc4-82488a461c8a" providerId="ADAL" clId="{4627031A-1208-41E8-B6E6-2AEB2C21BFBE}" dt="2025-09-02T13:49:18.326" v="0"/>
        <pc:sldMkLst>
          <pc:docMk/>
          <pc:sldMk cId="3005419299" sldId="257"/>
        </pc:sldMkLst>
        <pc:spChg chg="mod">
          <ac:chgData name="Renz Torres" userId="1a514e66-b81e-40a7-adc4-82488a461c8a" providerId="ADAL" clId="{4627031A-1208-41E8-B6E6-2AEB2C21BFBE}" dt="2025-09-02T13:49:18.326" v="0"/>
          <ac:spMkLst>
            <pc:docMk/>
            <pc:sldMk cId="3005419299" sldId="257"/>
            <ac:spMk id="7" creationId="{00000000-0000-0000-0000-000000000000}"/>
          </ac:spMkLst>
        </pc:spChg>
      </pc:sldChg>
      <pc:sldChg chg="addSp delSp modSp mod">
        <pc:chgData name="Renz Torres" userId="1a514e66-b81e-40a7-adc4-82488a461c8a" providerId="ADAL" clId="{4627031A-1208-41E8-B6E6-2AEB2C21BFBE}" dt="2025-09-02T13:51:47.244" v="37" actId="478"/>
        <pc:sldMkLst>
          <pc:docMk/>
          <pc:sldMk cId="570442053" sldId="277"/>
        </pc:sldMkLst>
        <pc:spChg chg="mod">
          <ac:chgData name="Renz Torres" userId="1a514e66-b81e-40a7-adc4-82488a461c8a" providerId="ADAL" clId="{4627031A-1208-41E8-B6E6-2AEB2C21BFBE}" dt="2025-09-02T13:49:18.326" v="0"/>
          <ac:spMkLst>
            <pc:docMk/>
            <pc:sldMk cId="570442053" sldId="277"/>
            <ac:spMk id="3" creationId="{00000000-0000-0000-0000-000000000000}"/>
          </ac:spMkLst>
        </pc:spChg>
        <pc:spChg chg="mod">
          <ac:chgData name="Renz Torres" userId="1a514e66-b81e-40a7-adc4-82488a461c8a" providerId="ADAL" clId="{4627031A-1208-41E8-B6E6-2AEB2C21BFBE}" dt="2025-09-02T13:49:18.326" v="0"/>
          <ac:spMkLst>
            <pc:docMk/>
            <pc:sldMk cId="570442053" sldId="277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4627031A-1208-41E8-B6E6-2AEB2C21BFBE}" dt="2025-09-02T13:51:42.165" v="36"/>
          <ac:graphicFrameMkLst>
            <pc:docMk/>
            <pc:sldMk cId="570442053" sldId="277"/>
            <ac:graphicFrameMk id="2" creationId="{BE5C5CEC-ED7C-41F7-A899-8C69FD13D817}"/>
          </ac:graphicFrameMkLst>
        </pc:graphicFrameChg>
      </pc:sldChg>
      <pc:sldChg chg="modSp mod">
        <pc:chgData name="Renz Torres" userId="1a514e66-b81e-40a7-adc4-82488a461c8a" providerId="ADAL" clId="{4627031A-1208-41E8-B6E6-2AEB2C21BFBE}" dt="2025-09-02T13:52:10.757" v="45" actId="20577"/>
        <pc:sldMkLst>
          <pc:docMk/>
          <pc:sldMk cId="3751192110" sldId="278"/>
        </pc:sldMkLst>
        <pc:spChg chg="mod">
          <ac:chgData name="Renz Torres" userId="1a514e66-b81e-40a7-adc4-82488a461c8a" providerId="ADAL" clId="{4627031A-1208-41E8-B6E6-2AEB2C21BFBE}" dt="2025-09-02T13:52:10.757" v="45" actId="20577"/>
          <ac:spMkLst>
            <pc:docMk/>
            <pc:sldMk cId="3751192110" sldId="278"/>
            <ac:spMk id="5" creationId="{00000000-0000-0000-0000-000000000000}"/>
          </ac:spMkLst>
        </pc:spChg>
      </pc:sldChg>
      <pc:sldChg chg="addSp delSp modSp mod">
        <pc:chgData name="Renz Torres" userId="1a514e66-b81e-40a7-adc4-82488a461c8a" providerId="ADAL" clId="{4627031A-1208-41E8-B6E6-2AEB2C21BFBE}" dt="2025-09-02T13:51:00.735" v="31" actId="20577"/>
        <pc:sldMkLst>
          <pc:docMk/>
          <pc:sldMk cId="65006877" sldId="284"/>
        </pc:sldMkLst>
        <pc:spChg chg="mod">
          <ac:chgData name="Renz Torres" userId="1a514e66-b81e-40a7-adc4-82488a461c8a" providerId="ADAL" clId="{4627031A-1208-41E8-B6E6-2AEB2C21BFBE}" dt="2025-09-02T13:49:18.326" v="0"/>
          <ac:spMkLst>
            <pc:docMk/>
            <pc:sldMk cId="65006877" sldId="284"/>
            <ac:spMk id="8" creationId="{00000000-0000-0000-0000-000000000000}"/>
          </ac:spMkLst>
        </pc:spChg>
        <pc:spChg chg="mod">
          <ac:chgData name="Renz Torres" userId="1a514e66-b81e-40a7-adc4-82488a461c8a" providerId="ADAL" clId="{4627031A-1208-41E8-B6E6-2AEB2C21BFBE}" dt="2025-09-02T13:51:00.735" v="31" actId="20577"/>
          <ac:spMkLst>
            <pc:docMk/>
            <pc:sldMk cId="65006877" sldId="284"/>
            <ac:spMk id="13" creationId="{00000000-0000-0000-0000-000000000000}"/>
          </ac:spMkLst>
        </pc:spChg>
        <pc:graphicFrameChg chg="add mod">
          <ac:chgData name="Renz Torres" userId="1a514e66-b81e-40a7-adc4-82488a461c8a" providerId="ADAL" clId="{4627031A-1208-41E8-B6E6-2AEB2C21BFBE}" dt="2025-09-02T13:50:32.124" v="14" actId="1076"/>
          <ac:graphicFrameMkLst>
            <pc:docMk/>
            <pc:sldMk cId="65006877" sldId="284"/>
            <ac:graphicFrameMk id="2" creationId="{8A7CDCE0-67F6-48A1-AB7C-CAD204F0428F}"/>
          </ac:graphicFrameMkLst>
        </pc:graphicFrameChg>
      </pc:sldChg>
      <pc:sldChg chg="modSp mod">
        <pc:chgData name="Renz Torres" userId="1a514e66-b81e-40a7-adc4-82488a461c8a" providerId="ADAL" clId="{4627031A-1208-41E8-B6E6-2AEB2C21BFBE}" dt="2025-09-02T13:51:20.899" v="34" actId="122"/>
        <pc:sldMkLst>
          <pc:docMk/>
          <pc:sldMk cId="1180186167" sldId="287"/>
        </pc:sldMkLst>
        <pc:spChg chg="mod">
          <ac:chgData name="Renz Torres" userId="1a514e66-b81e-40a7-adc4-82488a461c8a" providerId="ADAL" clId="{4627031A-1208-41E8-B6E6-2AEB2C21BFBE}" dt="2025-09-02T13:49:18.326" v="0"/>
          <ac:spMkLst>
            <pc:docMk/>
            <pc:sldMk cId="1180186167" sldId="287"/>
            <ac:spMk id="53250" creationId="{00000000-0000-0000-0000-000000000000}"/>
          </ac:spMkLst>
        </pc:spChg>
        <pc:graphicFrameChg chg="mod modGraphic">
          <ac:chgData name="Renz Torres" userId="1a514e66-b81e-40a7-adc4-82488a461c8a" providerId="ADAL" clId="{4627031A-1208-41E8-B6E6-2AEB2C21BFBE}" dt="2025-09-02T13:51:20.899" v="34" actId="122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4627031A-1208-41E8-B6E6-2AEB2C21BFBE}" dt="2025-09-02T13:50:06.862" v="9" actId="14100"/>
        <pc:sldMkLst>
          <pc:docMk/>
          <pc:sldMk cId="2229953760" sldId="289"/>
        </pc:sldMkLst>
        <pc:spChg chg="mod">
          <ac:chgData name="Renz Torres" userId="1a514e66-b81e-40a7-adc4-82488a461c8a" providerId="ADAL" clId="{4627031A-1208-41E8-B6E6-2AEB2C21BFBE}" dt="2025-09-02T13:49:18.326" v="0"/>
          <ac:spMkLst>
            <pc:docMk/>
            <pc:sldMk cId="2229953760" sldId="289"/>
            <ac:spMk id="6" creationId="{00000000-0000-0000-0000-000000000000}"/>
          </ac:spMkLst>
        </pc:spChg>
        <pc:spChg chg="mod">
          <ac:chgData name="Renz Torres" userId="1a514e66-b81e-40a7-adc4-82488a461c8a" providerId="ADAL" clId="{4627031A-1208-41E8-B6E6-2AEB2C21BFBE}" dt="2025-09-02T13:49:18.326" v="0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4627031A-1208-41E8-B6E6-2AEB2C21BFBE}" dt="2025-09-02T13:50:01.375" v="8" actId="1076"/>
          <ac:spMkLst>
            <pc:docMk/>
            <pc:sldMk cId="2229953760" sldId="289"/>
            <ac:spMk id="12" creationId="{00000000-0000-0000-0000-000000000000}"/>
          </ac:spMkLst>
        </pc:spChg>
        <pc:spChg chg="mod">
          <ac:chgData name="Renz Torres" userId="1a514e66-b81e-40a7-adc4-82488a461c8a" providerId="ADAL" clId="{4627031A-1208-41E8-B6E6-2AEB2C21BFBE}" dt="2025-09-02T13:49:18.326" v="0"/>
          <ac:spMkLst>
            <pc:docMk/>
            <pc:sldMk cId="2229953760" sldId="289"/>
            <ac:spMk id="53250" creationId="{00000000-0000-0000-0000-000000000000}"/>
          </ac:spMkLst>
        </pc:spChg>
      </pc:sldChg>
      <pc:sldChg chg="modSp">
        <pc:chgData name="Renz Torres" userId="1a514e66-b81e-40a7-adc4-82488a461c8a" providerId="ADAL" clId="{4627031A-1208-41E8-B6E6-2AEB2C21BFBE}" dt="2025-09-02T13:52:58.296" v="68" actId="20577"/>
        <pc:sldMkLst>
          <pc:docMk/>
          <pc:sldMk cId="2256939574" sldId="296"/>
        </pc:sldMkLst>
        <pc:spChg chg="mod">
          <ac:chgData name="Renz Torres" userId="1a514e66-b81e-40a7-adc4-82488a461c8a" providerId="ADAL" clId="{4627031A-1208-41E8-B6E6-2AEB2C21BFBE}" dt="2025-09-02T13:49:18.326" v="0"/>
          <ac:spMkLst>
            <pc:docMk/>
            <pc:sldMk cId="2256939574" sldId="296"/>
            <ac:spMk id="3" creationId="{00000000-0000-0000-0000-000000000000}"/>
          </ac:spMkLst>
        </pc:spChg>
        <pc:graphicFrameChg chg="mod">
          <ac:chgData name="Renz Torres" userId="1a514e66-b81e-40a7-adc4-82488a461c8a" providerId="ADAL" clId="{4627031A-1208-41E8-B6E6-2AEB2C21BFBE}" dt="2025-09-02T13:52:58.296" v="68" actId="20577"/>
          <ac:graphicFrameMkLst>
            <pc:docMk/>
            <pc:sldMk cId="2256939574" sldId="296"/>
            <ac:graphicFrameMk id="7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4627031A-1208-41E8-B6E6-2AEB2C21BFBE}" dt="2025-09-02T13:53:56.067" v="75" actId="1076"/>
        <pc:sldMkLst>
          <pc:docMk/>
          <pc:sldMk cId="4001637203" sldId="297"/>
        </pc:sldMkLst>
        <pc:spChg chg="mod">
          <ac:chgData name="Renz Torres" userId="1a514e66-b81e-40a7-adc4-82488a461c8a" providerId="ADAL" clId="{4627031A-1208-41E8-B6E6-2AEB2C21BFBE}" dt="2025-09-02T13:53:52.636" v="74" actId="1076"/>
          <ac:spMkLst>
            <pc:docMk/>
            <pc:sldMk cId="4001637203" sldId="297"/>
            <ac:spMk id="2" creationId="{824D1A0D-FB16-A650-562E-6CF883C1D078}"/>
          </ac:spMkLst>
        </pc:spChg>
        <pc:spChg chg="mod">
          <ac:chgData name="Renz Torres" userId="1a514e66-b81e-40a7-adc4-82488a461c8a" providerId="ADAL" clId="{4627031A-1208-41E8-B6E6-2AEB2C21BFBE}" dt="2025-09-02T13:53:56.067" v="75" actId="1076"/>
          <ac:spMkLst>
            <pc:docMk/>
            <pc:sldMk cId="4001637203" sldId="297"/>
            <ac:spMk id="3" creationId="{2BFCC02C-4DD6-2D7E-8025-FA341628BEB1}"/>
          </ac:spMkLst>
        </pc:spChg>
        <pc:spChg chg="mod">
          <ac:chgData name="Renz Torres" userId="1a514e66-b81e-40a7-adc4-82488a461c8a" providerId="ADAL" clId="{4627031A-1208-41E8-B6E6-2AEB2C21BFBE}" dt="2025-09-02T13:49:18.326" v="0"/>
          <ac:spMkLst>
            <pc:docMk/>
            <pc:sldMk cId="4001637203" sldId="297"/>
            <ac:spMk id="17" creationId="{00000000-0000-0000-0000-000000000000}"/>
          </ac:spMkLst>
        </pc:spChg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custSel modSld">
      <pc:chgData name="Renz Torres" userId="1a514e66-b81e-40a7-adc4-82488a461c8a" providerId="ADAL" clId="{846062DF-F716-4E4E-87E1-CA94E5E252E2}" dt="2025-10-02T19:53:51.929" v="42"/>
      <pc:docMkLst>
        <pc:docMk/>
      </pc:docMkLst>
      <pc:sldChg chg="modSp mod modNotesTx">
        <pc:chgData name="Renz Torres" userId="1a514e66-b81e-40a7-adc4-82488a461c8a" providerId="ADAL" clId="{846062DF-F716-4E4E-87E1-CA94E5E252E2}" dt="2025-09-29T18:29:35.511" v="7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29:27.834" v="6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1:39.583" v="41" actId="20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31:39.583" v="41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0:40.481" v="25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9T18:30:40.481" v="25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0:55.180" v="27" actId="20577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30:52.864" v="26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0:17.766" v="18" actId="20577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30:15.910" v="17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0:22.726" v="20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9T18:30:20.190" v="19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53:51.929" v="42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53:51.929" v="42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9T18:30:09.963" v="16" actId="478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9T18:29:46.496" v="10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9T18:30:07.179" v="15" actId="14100"/>
          <ac:graphicFrameMkLst>
            <pc:docMk/>
            <pc:sldMk cId="2229953760" sldId="289"/>
            <ac:graphicFrameMk id="3" creationId="{1F0A4947-B48C-46BA-857A-2DE66C86A96E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9T18:31:35.571" v="39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9T18:31:33.556" v="38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9T18:30:58.789" v="28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9T18:31:29.488" v="37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9T18:31:05.445" v="31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9T18:31:27.064" v="36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Sarasota!$D$13:$D$33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Sarasota!$E$13:$E$33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203-448B-8E08-127037B46A9C}"/>
            </c:ext>
          </c:extLst>
        </c:ser>
        <c:ser>
          <c:idx val="0"/>
          <c:order val="1"/>
          <c:tx>
            <c:v>Sarasota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Sarasota!$D$13:$D$33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Sarasota!$F$13:$F$33</c:f>
              <c:numCache>
                <c:formatCode>"$"#,##0_);[Red]\("$"#,##0\)</c:formatCode>
                <c:ptCount val="21"/>
                <c:pt idx="0">
                  <c:v>332708.09953000001</c:v>
                </c:pt>
                <c:pt idx="1">
                  <c:v>410345.92929</c:v>
                </c:pt>
                <c:pt idx="2">
                  <c:v>420915.47632000002</c:v>
                </c:pt>
                <c:pt idx="3">
                  <c:v>368544.13892</c:v>
                </c:pt>
                <c:pt idx="4">
                  <c:v>334405.94513000001</c:v>
                </c:pt>
                <c:pt idx="5">
                  <c:v>278489.51053999999</c:v>
                </c:pt>
                <c:pt idx="6">
                  <c:v>281100.41271</c:v>
                </c:pt>
                <c:pt idx="7">
                  <c:v>265611.38293000002</c:v>
                </c:pt>
                <c:pt idx="8">
                  <c:v>260242.68291</c:v>
                </c:pt>
                <c:pt idx="9">
                  <c:v>292810.30038999999</c:v>
                </c:pt>
                <c:pt idx="10">
                  <c:v>312938.91005000001</c:v>
                </c:pt>
                <c:pt idx="11">
                  <c:v>335094.68342000002</c:v>
                </c:pt>
                <c:pt idx="12">
                  <c:v>348067</c:v>
                </c:pt>
                <c:pt idx="13">
                  <c:v>362117.99264000001</c:v>
                </c:pt>
                <c:pt idx="14">
                  <c:v>361603.82303999999</c:v>
                </c:pt>
                <c:pt idx="15">
                  <c:v>359033.24222000001</c:v>
                </c:pt>
                <c:pt idx="16">
                  <c:v>388748.06816000002</c:v>
                </c:pt>
                <c:pt idx="17">
                  <c:v>443060.36881999997</c:v>
                </c:pt>
                <c:pt idx="18">
                  <c:v>516660.06150000001</c:v>
                </c:pt>
                <c:pt idx="19">
                  <c:v>521076.46846</c:v>
                </c:pt>
                <c:pt idx="20">
                  <c:v>490000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0203-448B-8E08-127037B46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Sarasota!$B$3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Sarasota!$C$2:$D$2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Sarasota!$C$3:$D$3</c:f>
              <c:numCache>
                <c:formatCode>#,##0_);[Red]\(#,##0\)</c:formatCode>
                <c:ptCount val="2"/>
                <c:pt idx="0">
                  <c:v>18325</c:v>
                </c:pt>
                <c:pt idx="1">
                  <c:v>7796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6EF2-4D82-9B24-33FB46753982}"/>
            </c:ext>
          </c:extLst>
        </c:ser>
        <c:ser>
          <c:idx val="1"/>
          <c:order val="1"/>
          <c:tx>
            <c:strRef>
              <c:f>Sarasota!$B$4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Sarasota!$C$2:$D$2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Sarasota!$C$4:$D$4</c:f>
              <c:numCache>
                <c:formatCode>#,##0_);[Red]\(#,##0\)</c:formatCode>
                <c:ptCount val="2"/>
                <c:pt idx="0">
                  <c:v>23639</c:v>
                </c:pt>
                <c:pt idx="1">
                  <c:v>40611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2-4D82-9B24-33FB467539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20714</c:v>
                </c:pt>
                <c:pt idx="1">
                  <c:v>11379</c:v>
                </c:pt>
                <c:pt idx="2">
                  <c:v>7391</c:v>
                </c:pt>
                <c:pt idx="3">
                  <c:v>4820</c:v>
                </c:pt>
                <c:pt idx="4">
                  <c:v>12208</c:v>
                </c:pt>
                <c:pt idx="5">
                  <c:v>9025</c:v>
                </c:pt>
                <c:pt idx="6">
                  <c:v>5806</c:v>
                </c:pt>
                <c:pt idx="7">
                  <c:v>1397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3-4B6D-86D8-140DC6281650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10468</c:v>
                </c:pt>
                <c:pt idx="1">
                  <c:v>17337</c:v>
                </c:pt>
                <c:pt idx="2">
                  <c:v>26283</c:v>
                </c:pt>
                <c:pt idx="3">
                  <c:v>67673</c:v>
                </c:pt>
                <c:pt idx="4">
                  <c:v>2613</c:v>
                </c:pt>
                <c:pt idx="5">
                  <c:v>3049</c:v>
                </c:pt>
                <c:pt idx="6">
                  <c:v>4579</c:v>
                </c:pt>
                <c:pt idx="7">
                  <c:v>11954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63-4B6D-86D8-140DC628165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309</c:v>
                </c:pt>
                <c:pt idx="1">
                  <c:v>327</c:v>
                </c:pt>
                <c:pt idx="2">
                  <c:v>331</c:v>
                </c:pt>
                <c:pt idx="3">
                  <c:v>299</c:v>
                </c:pt>
                <c:pt idx="4">
                  <c:v>322</c:v>
                </c:pt>
                <c:pt idx="5">
                  <c:v>74</c:v>
                </c:pt>
                <c:pt idx="6">
                  <c:v>196</c:v>
                </c:pt>
                <c:pt idx="7">
                  <c:v>294</c:v>
                </c:pt>
                <c:pt idx="8">
                  <c:v>296</c:v>
                </c:pt>
                <c:pt idx="9">
                  <c:v>242</c:v>
                </c:pt>
                <c:pt idx="10">
                  <c:v>305</c:v>
                </c:pt>
                <c:pt idx="11">
                  <c:v>332</c:v>
                </c:pt>
                <c:pt idx="12">
                  <c:v>260</c:v>
                </c:pt>
                <c:pt idx="13">
                  <c:v>287</c:v>
                </c:pt>
                <c:pt idx="14">
                  <c:v>275</c:v>
                </c:pt>
                <c:pt idx="15">
                  <c:v>332</c:v>
                </c:pt>
                <c:pt idx="16">
                  <c:v>314</c:v>
                </c:pt>
                <c:pt idx="17">
                  <c:v>283</c:v>
                </c:pt>
                <c:pt idx="18">
                  <c:v>344</c:v>
                </c:pt>
                <c:pt idx="19">
                  <c:v>332</c:v>
                </c:pt>
                <c:pt idx="20">
                  <c:v>317</c:v>
                </c:pt>
                <c:pt idx="21">
                  <c:v>305</c:v>
                </c:pt>
                <c:pt idx="22">
                  <c:v>343</c:v>
                </c:pt>
                <c:pt idx="23">
                  <c:v>394</c:v>
                </c:pt>
                <c:pt idx="24">
                  <c:v>407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74E-4269-B6FE-4A778C182C35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168</c:v>
                </c:pt>
                <c:pt idx="1">
                  <c:v>149</c:v>
                </c:pt>
                <c:pt idx="2">
                  <c:v>128</c:v>
                </c:pt>
                <c:pt idx="3">
                  <c:v>127</c:v>
                </c:pt>
                <c:pt idx="4">
                  <c:v>142</c:v>
                </c:pt>
                <c:pt idx="5">
                  <c:v>9</c:v>
                </c:pt>
                <c:pt idx="6">
                  <c:v>38</c:v>
                </c:pt>
                <c:pt idx="7">
                  <c:v>29</c:v>
                </c:pt>
                <c:pt idx="8">
                  <c:v>53</c:v>
                </c:pt>
                <c:pt idx="9">
                  <c:v>32</c:v>
                </c:pt>
                <c:pt idx="10">
                  <c:v>42</c:v>
                </c:pt>
                <c:pt idx="11">
                  <c:v>59</c:v>
                </c:pt>
                <c:pt idx="12">
                  <c:v>107</c:v>
                </c:pt>
                <c:pt idx="13">
                  <c:v>121</c:v>
                </c:pt>
                <c:pt idx="14">
                  <c:v>89</c:v>
                </c:pt>
                <c:pt idx="15">
                  <c:v>78</c:v>
                </c:pt>
                <c:pt idx="16">
                  <c:v>117</c:v>
                </c:pt>
                <c:pt idx="17">
                  <c:v>122</c:v>
                </c:pt>
                <c:pt idx="18">
                  <c:v>113</c:v>
                </c:pt>
                <c:pt idx="19">
                  <c:v>25</c:v>
                </c:pt>
                <c:pt idx="20">
                  <c:v>119</c:v>
                </c:pt>
                <c:pt idx="21">
                  <c:v>148</c:v>
                </c:pt>
                <c:pt idx="22">
                  <c:v>114</c:v>
                </c:pt>
                <c:pt idx="23">
                  <c:v>102</c:v>
                </c:pt>
                <c:pt idx="24">
                  <c:v>117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74E-4269-B6FE-4A778C182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C53F91A-DE6A-4199-AEA2-387BEEB2E4A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Fast Food Worker</a:t>
          </a:r>
        </a:p>
      </dgm:t>
    </dgm:pt>
    <dgm:pt modelId="{913B7E28-B17D-4396-AB97-DD865729B73A}" type="parTrans" cxnId="{D0C6ECB7-69B6-4910-8593-678FF3A16F32}">
      <dgm:prSet/>
      <dgm:spPr/>
      <dgm:t>
        <a:bodyPr/>
        <a:lstStyle/>
        <a:p>
          <a:endParaRPr lang="en-US"/>
        </a:p>
      </dgm:t>
    </dgm:pt>
    <dgm:pt modelId="{2B809254-C503-49A6-84FC-4E34E385DB83}" type="sibTrans" cxnId="{D0C6ECB7-69B6-4910-8593-678FF3A16F32}">
      <dgm:prSet/>
      <dgm:spPr/>
      <dgm:t>
        <a:bodyPr/>
        <a:lstStyle/>
        <a:p>
          <a:endParaRPr lang="en-US"/>
        </a:p>
      </dgm:t>
    </dgm:pt>
    <dgm:pt modelId="{0592E745-60B2-4133-A810-D37E52C1A99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Cashier</a:t>
          </a:r>
        </a:p>
      </dgm:t>
    </dgm:pt>
    <dgm:pt modelId="{2A3CA046-2A34-4562-BE49-4EEC542DCC33}" type="parTrans" cxnId="{6054FA4D-76D4-4DD8-B37B-1E40EE6533DC}">
      <dgm:prSet/>
      <dgm:spPr/>
      <dgm:t>
        <a:bodyPr/>
        <a:lstStyle/>
        <a:p>
          <a:endParaRPr lang="en-US"/>
        </a:p>
      </dgm:t>
    </dgm:pt>
    <dgm:pt modelId="{E73CD411-D5D7-44FC-AFF8-E7C763A4BD18}" type="sibTrans" cxnId="{6054FA4D-76D4-4DD8-B37B-1E40EE6533DC}">
      <dgm:prSet/>
      <dgm:spPr/>
      <dgm:t>
        <a:bodyPr/>
        <a:lstStyle/>
        <a:p>
          <a:endParaRPr lang="en-US"/>
        </a:p>
      </dgm:t>
    </dgm:pt>
    <dgm:pt modelId="{8D6F4279-F534-465B-B88D-09576AEE2DA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Bartender</a:t>
          </a:r>
        </a:p>
      </dgm:t>
    </dgm:pt>
    <dgm:pt modelId="{B8863EDA-D873-4445-A9CC-77E81FCAE523}" type="parTrans" cxnId="{5DF2E6D5-DC48-48C4-A928-7CDAB018B622}">
      <dgm:prSet/>
      <dgm:spPr/>
      <dgm:t>
        <a:bodyPr/>
        <a:lstStyle/>
        <a:p>
          <a:endParaRPr lang="en-US"/>
        </a:p>
      </dgm:t>
    </dgm:pt>
    <dgm:pt modelId="{48A9865E-D72E-4478-859B-D1CFA5B8FCC0}" type="sibTrans" cxnId="{5DF2E6D5-DC48-48C4-A928-7CDAB018B622}">
      <dgm:prSet/>
      <dgm:spPr/>
      <dgm:t>
        <a:bodyPr/>
        <a:lstStyle/>
        <a:p>
          <a:endParaRPr lang="en-US"/>
        </a:p>
      </dgm:t>
    </dgm:pt>
    <dgm:pt modelId="{EA640167-2782-465F-970C-4FBA395E406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Dining Attendant</a:t>
          </a:r>
        </a:p>
      </dgm:t>
    </dgm:pt>
    <dgm:pt modelId="{9239BC48-29BB-429F-A8EA-8B360D77B4A6}" type="parTrans" cxnId="{5EEF1A4A-CCB8-4623-9DCA-FDDB7B5F0679}">
      <dgm:prSet/>
      <dgm:spPr/>
      <dgm:t>
        <a:bodyPr/>
        <a:lstStyle/>
        <a:p>
          <a:endParaRPr lang="en-US"/>
        </a:p>
      </dgm:t>
    </dgm:pt>
    <dgm:pt modelId="{43531D3D-3CEB-4AD7-B9C8-26BB4411E121}" type="sibTrans" cxnId="{5EEF1A4A-CCB8-4623-9DCA-FDDB7B5F0679}">
      <dgm:prSet/>
      <dgm:spPr/>
      <dgm:t>
        <a:bodyPr/>
        <a:lstStyle/>
        <a:p>
          <a:endParaRPr lang="en-US"/>
        </a:p>
      </dgm:t>
    </dgm:pt>
    <dgm:pt modelId="{DD045696-1CC0-48D6-BEC1-A890B642E4E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Hand Packer</a:t>
          </a:r>
        </a:p>
      </dgm:t>
    </dgm:pt>
    <dgm:pt modelId="{B4057E2A-7B8D-4690-9452-57B607915102}" type="parTrans" cxnId="{F5E58401-5D8D-4DA1-A30A-947BEAF67F52}">
      <dgm:prSet/>
      <dgm:spPr/>
      <dgm:t>
        <a:bodyPr/>
        <a:lstStyle/>
        <a:p>
          <a:endParaRPr lang="en-US"/>
        </a:p>
      </dgm:t>
    </dgm:pt>
    <dgm:pt modelId="{DF5F7D6E-C767-498C-B6F6-EF5A7608A8CE}" type="sibTrans" cxnId="{F5E58401-5D8D-4DA1-A30A-947BEAF67F52}">
      <dgm:prSet/>
      <dgm:spPr/>
      <dgm:t>
        <a:bodyPr/>
        <a:lstStyle/>
        <a:p>
          <a:endParaRPr lang="en-US"/>
        </a:p>
      </dgm:t>
    </dgm:pt>
    <dgm:pt modelId="{90D83705-2650-4879-866E-6089BF73B76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Restaurant Host</a:t>
          </a:r>
        </a:p>
      </dgm:t>
    </dgm:pt>
    <dgm:pt modelId="{AF68CD5E-A43D-44D2-8BA3-53D723E2C97F}" type="parTrans" cxnId="{EF15D4E9-D605-48D3-AB84-1D0276081318}">
      <dgm:prSet/>
      <dgm:spPr/>
      <dgm:t>
        <a:bodyPr/>
        <a:lstStyle/>
        <a:p>
          <a:endParaRPr lang="en-US"/>
        </a:p>
      </dgm:t>
    </dgm:pt>
    <dgm:pt modelId="{DE058B1B-B207-4BA8-B684-F2A44AAF89C7}" type="sibTrans" cxnId="{EF15D4E9-D605-48D3-AB84-1D0276081318}">
      <dgm:prSet/>
      <dgm:spPr/>
      <dgm:t>
        <a:bodyPr/>
        <a:lstStyle/>
        <a:p>
          <a:endParaRPr lang="en-US"/>
        </a:p>
      </dgm:t>
    </dgm:pt>
    <dgm:pt modelId="{7187939B-B073-45CD-B390-73484EFD888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Dishwasher</a:t>
          </a:r>
        </a:p>
      </dgm:t>
    </dgm:pt>
    <dgm:pt modelId="{B4C1DB9E-1F8C-445E-9F42-295A31C6E081}" type="parTrans" cxnId="{99F318C1-7202-4279-9339-0E948DC97287}">
      <dgm:prSet/>
      <dgm:spPr/>
      <dgm:t>
        <a:bodyPr/>
        <a:lstStyle/>
        <a:p>
          <a:endParaRPr lang="en-US"/>
        </a:p>
      </dgm:t>
    </dgm:pt>
    <dgm:pt modelId="{46CA8C46-6E44-4ACC-8FDB-5EB18B4E6DE5}" type="sibTrans" cxnId="{99F318C1-7202-4279-9339-0E948DC97287}">
      <dgm:prSet/>
      <dgm:spPr/>
      <dgm:t>
        <a:bodyPr/>
        <a:lstStyle/>
        <a:p>
          <a:endParaRPr lang="en-US"/>
        </a:p>
      </dgm:t>
    </dgm:pt>
    <dgm:pt modelId="{5D00099B-4A1A-4131-9C25-EB46FF2D3BC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Attendant</a:t>
          </a:r>
        </a:p>
      </dgm:t>
    </dgm:pt>
    <dgm:pt modelId="{C69E11DE-5776-4080-ADBA-5EB133EB89D5}" type="parTrans" cxnId="{6187990E-2673-474A-B3C1-560D21C87160}">
      <dgm:prSet/>
      <dgm:spPr/>
      <dgm:t>
        <a:bodyPr/>
        <a:lstStyle/>
        <a:p>
          <a:endParaRPr lang="en-US"/>
        </a:p>
      </dgm:t>
    </dgm:pt>
    <dgm:pt modelId="{ABFA5E6C-3A61-4618-85F3-C71F8C4B9F0F}" type="sibTrans" cxnId="{6187990E-2673-474A-B3C1-560D21C87160}">
      <dgm:prSet/>
      <dgm:spPr/>
      <dgm:t>
        <a:bodyPr/>
        <a:lstStyle/>
        <a:p>
          <a:endParaRPr lang="en-US"/>
        </a:p>
      </dgm:t>
    </dgm:pt>
    <dgm:pt modelId="{7ED68E34-3435-43AE-B028-AE4375339AB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Animal Caretaker</a:t>
          </a:r>
        </a:p>
      </dgm:t>
    </dgm:pt>
    <dgm:pt modelId="{7074060D-5EFE-4476-8773-A5884679EC35}" type="parTrans" cxnId="{7CE23B79-4832-4EBE-8082-DBA727EFB495}">
      <dgm:prSet/>
      <dgm:spPr/>
      <dgm:t>
        <a:bodyPr/>
        <a:lstStyle/>
        <a:p>
          <a:endParaRPr lang="en-US"/>
        </a:p>
      </dgm:t>
    </dgm:pt>
    <dgm:pt modelId="{D30DAA7E-81BA-4E87-9654-193126325797}" type="sibTrans" cxnId="{7CE23B79-4832-4EBE-8082-DBA727EFB495}">
      <dgm:prSet/>
      <dgm:spPr/>
      <dgm:t>
        <a:bodyPr/>
        <a:lstStyle/>
        <a:p>
          <a:endParaRPr lang="en-US"/>
        </a:p>
      </dgm:t>
    </dgm:pt>
    <dgm:pt modelId="{6FD21D66-F2EA-40CA-A71A-9B9EFB3B6ED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0CE12DA4-579A-4AAA-8AC5-E8A0DDA54854}" type="parTrans" cxnId="{A5FFEAEF-D4C4-4AB9-87FF-8A3FB67635F4}">
      <dgm:prSet/>
      <dgm:spPr/>
      <dgm:t>
        <a:bodyPr/>
        <a:lstStyle/>
        <a:p>
          <a:endParaRPr lang="en-US"/>
        </a:p>
      </dgm:t>
    </dgm:pt>
    <dgm:pt modelId="{1BF06C5A-DA84-482D-9778-E60FFBD61D24}" type="sibTrans" cxnId="{A5FFEAEF-D4C4-4AB9-87FF-8A3FB67635F4}">
      <dgm:prSet/>
      <dgm:spPr/>
      <dgm:t>
        <a:bodyPr/>
        <a:lstStyle/>
        <a:p>
          <a:endParaRPr lang="en-US"/>
        </a:p>
      </dgm:t>
    </dgm:pt>
    <dgm:pt modelId="{94EED833-90DA-4D16-BB6A-3AD0A6705FE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B2EE18B8-0ADC-442F-B334-E0D434330497}" type="parTrans" cxnId="{5389276B-33C2-455C-837D-3510D9FF0538}">
      <dgm:prSet/>
      <dgm:spPr/>
      <dgm:t>
        <a:bodyPr/>
        <a:lstStyle/>
        <a:p>
          <a:endParaRPr lang="en-US"/>
        </a:p>
      </dgm:t>
    </dgm:pt>
    <dgm:pt modelId="{E2F36176-C814-4D96-B6E8-821D852BCE41}" type="sibTrans" cxnId="{5389276B-33C2-455C-837D-3510D9FF0538}">
      <dgm:prSet/>
      <dgm:spPr/>
      <dgm:t>
        <a:bodyPr/>
        <a:lstStyle/>
        <a:p>
          <a:endParaRPr lang="en-US"/>
        </a:p>
      </dgm:t>
    </dgm:pt>
    <dgm:pt modelId="{1AF3CA7F-C2BD-4C07-9481-D574DBDE5E4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</a:p>
      </dgm:t>
    </dgm:pt>
    <dgm:pt modelId="{014D358C-BC39-4BDB-B63E-DD539AFDEBC4}" type="parTrans" cxnId="{C1E7367E-E3C3-458D-ACDE-D11403C889DC}">
      <dgm:prSet/>
      <dgm:spPr/>
      <dgm:t>
        <a:bodyPr/>
        <a:lstStyle/>
        <a:p>
          <a:endParaRPr lang="en-US"/>
        </a:p>
      </dgm:t>
    </dgm:pt>
    <dgm:pt modelId="{D761F63D-C37A-4762-896C-A0FB64549D06}" type="sibTrans" cxnId="{C1E7367E-E3C3-458D-ACDE-D11403C889DC}">
      <dgm:prSet/>
      <dgm:spPr/>
      <dgm:t>
        <a:bodyPr/>
        <a:lstStyle/>
        <a:p>
          <a:endParaRPr lang="en-US"/>
        </a:p>
      </dgm:t>
    </dgm:pt>
    <dgm:pt modelId="{782BAB98-2250-4883-A775-CE06FB86423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41BD3715-4F88-4407-9F2B-F4A75F54B5EF}" type="parTrans" cxnId="{65D4DA10-056F-47FC-A325-C30A0A0A5B43}">
      <dgm:prSet/>
      <dgm:spPr/>
      <dgm:t>
        <a:bodyPr/>
        <a:lstStyle/>
        <a:p>
          <a:endParaRPr lang="en-US"/>
        </a:p>
      </dgm:t>
    </dgm:pt>
    <dgm:pt modelId="{2851A0FB-24EB-4787-B588-DB8F878F4138}" type="sibTrans" cxnId="{65D4DA10-056F-47FC-A325-C30A0A0A5B43}">
      <dgm:prSet/>
      <dgm:spPr/>
      <dgm:t>
        <a:bodyPr/>
        <a:lstStyle/>
        <a:p>
          <a:endParaRPr lang="en-US"/>
        </a:p>
      </dgm:t>
    </dgm:pt>
    <dgm:pt modelId="{36B58EA0-6EA9-4C40-81B5-D319264E7BA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31612B34-B627-4A24-8AAB-1DF0A12FF26A}" type="parTrans" cxnId="{84866FA6-E608-4941-8C22-0AC436F4D0BB}">
      <dgm:prSet/>
      <dgm:spPr/>
      <dgm:t>
        <a:bodyPr/>
        <a:lstStyle/>
        <a:p>
          <a:endParaRPr lang="en-US"/>
        </a:p>
      </dgm:t>
    </dgm:pt>
    <dgm:pt modelId="{D84BD879-3521-4256-9D5E-CF5CED97104C}" type="sibTrans" cxnId="{84866FA6-E608-4941-8C22-0AC436F4D0BB}">
      <dgm:prSet/>
      <dgm:spPr/>
      <dgm:t>
        <a:bodyPr/>
        <a:lstStyle/>
        <a:p>
          <a:endParaRPr lang="en-US"/>
        </a:p>
      </dgm:t>
    </dgm:pt>
    <dgm:pt modelId="{31A793B6-103B-4D19-8DE0-D512CA100F5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278F2126-8ACC-487A-B9DD-2472BE4A108F}" type="parTrans" cxnId="{07EFD753-09D4-4EA1-9945-4E01E43554FE}">
      <dgm:prSet/>
      <dgm:spPr/>
      <dgm:t>
        <a:bodyPr/>
        <a:lstStyle/>
        <a:p>
          <a:endParaRPr lang="en-US"/>
        </a:p>
      </dgm:t>
    </dgm:pt>
    <dgm:pt modelId="{85CBD477-0249-4C94-8750-8792682A6EB2}" type="sibTrans" cxnId="{07EFD753-09D4-4EA1-9945-4E01E43554FE}">
      <dgm:prSet/>
      <dgm:spPr/>
      <dgm:t>
        <a:bodyPr/>
        <a:lstStyle/>
        <a:p>
          <a:endParaRPr lang="en-US"/>
        </a:p>
      </dgm:t>
    </dgm:pt>
    <dgm:pt modelId="{83ED7451-88CA-4E38-A8D9-92417FBABFE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82C5CE19-8909-409A-81EF-35CB42B52287}" type="parTrans" cxnId="{56A0B297-574B-43FB-A79C-EA81A6A146AE}">
      <dgm:prSet/>
      <dgm:spPr/>
      <dgm:t>
        <a:bodyPr/>
        <a:lstStyle/>
        <a:p>
          <a:endParaRPr lang="en-US"/>
        </a:p>
      </dgm:t>
    </dgm:pt>
    <dgm:pt modelId="{656FF812-C49F-4575-80D2-B330CC9B8E50}" type="sibTrans" cxnId="{56A0B297-574B-43FB-A79C-EA81A6A146AE}">
      <dgm:prSet/>
      <dgm:spPr/>
      <dgm:t>
        <a:bodyPr/>
        <a:lstStyle/>
        <a:p>
          <a:endParaRPr lang="en-US"/>
        </a:p>
      </dgm:t>
    </dgm:pt>
    <dgm:pt modelId="{2F46ACEC-5F98-4FD9-84F8-80C4B62C6FC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ADBD4B60-30CE-44F4-AD22-EC68DD4C6ACC}" type="parTrans" cxnId="{F159EBCD-7AE5-4D63-AAAB-1D7EA6EA48D3}">
      <dgm:prSet/>
      <dgm:spPr/>
      <dgm:t>
        <a:bodyPr/>
        <a:lstStyle/>
        <a:p>
          <a:endParaRPr lang="en-US"/>
        </a:p>
      </dgm:t>
    </dgm:pt>
    <dgm:pt modelId="{8EA7363C-6E95-4146-8D4A-13459268A7A9}" type="sibTrans" cxnId="{F159EBCD-7AE5-4D63-AAAB-1D7EA6EA48D3}">
      <dgm:prSet/>
      <dgm:spPr/>
      <dgm:t>
        <a:bodyPr/>
        <a:lstStyle/>
        <a:p>
          <a:endParaRPr lang="en-US"/>
        </a:p>
      </dgm:t>
    </dgm:pt>
    <dgm:pt modelId="{DD3D05AB-F97C-4B49-9930-0649B3545B5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536041C6-8F59-48FA-9D21-AAC0E13B2713}" type="parTrans" cxnId="{2FC98C0E-8042-4CAD-BC41-990E733865A6}">
      <dgm:prSet/>
      <dgm:spPr/>
      <dgm:t>
        <a:bodyPr/>
        <a:lstStyle/>
        <a:p>
          <a:endParaRPr lang="en-US"/>
        </a:p>
      </dgm:t>
    </dgm:pt>
    <dgm:pt modelId="{834C480B-2182-426C-AA15-86BED9ED40CD}" type="sibTrans" cxnId="{2FC98C0E-8042-4CAD-BC41-990E733865A6}">
      <dgm:prSet/>
      <dgm:spPr/>
      <dgm:t>
        <a:bodyPr/>
        <a:lstStyle/>
        <a:p>
          <a:endParaRPr lang="en-US"/>
        </a:p>
      </dgm:t>
    </dgm:pt>
    <dgm:pt modelId="{9AE4E661-98A8-494E-A108-44B108DADCB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Worker</a:t>
          </a:r>
        </a:p>
      </dgm:t>
    </dgm:pt>
    <dgm:pt modelId="{B07D274A-4DAD-4618-A71F-F44D81001001}" type="parTrans" cxnId="{18ABB224-5B4C-48C0-B10A-978DEB666F37}">
      <dgm:prSet/>
      <dgm:spPr/>
      <dgm:t>
        <a:bodyPr/>
        <a:lstStyle/>
        <a:p>
          <a:endParaRPr lang="en-US"/>
        </a:p>
      </dgm:t>
    </dgm:pt>
    <dgm:pt modelId="{16972453-F800-4E89-91DF-0680C4D94557}" type="sibTrans" cxnId="{18ABB224-5B4C-48C0-B10A-978DEB666F37}">
      <dgm:prSet/>
      <dgm:spPr/>
      <dgm:t>
        <a:bodyPr/>
        <a:lstStyle/>
        <a:p>
          <a:endParaRPr lang="en-US"/>
        </a:p>
      </dgm:t>
    </dgm:pt>
    <dgm:pt modelId="{40A38B2B-98D3-4552-B4AC-17B0DBDDB25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B8EC8E8B-3AF0-477B-8DCC-BB0E6DE0A4D4}" type="parTrans" cxnId="{E53965DF-A0CC-473F-B135-D7650B1D1C0C}">
      <dgm:prSet/>
      <dgm:spPr/>
      <dgm:t>
        <a:bodyPr/>
        <a:lstStyle/>
        <a:p>
          <a:endParaRPr lang="en-US"/>
        </a:p>
      </dgm:t>
    </dgm:pt>
    <dgm:pt modelId="{3C3DE0DC-D9BC-4921-BBBB-2C8E5EA0DE1D}" type="sibTrans" cxnId="{E53965DF-A0CC-473F-B135-D7650B1D1C0C}">
      <dgm:prSet/>
      <dgm:spPr/>
      <dgm:t>
        <a:bodyPr/>
        <a:lstStyle/>
        <a:p>
          <a:endParaRPr lang="en-US"/>
        </a:p>
      </dgm:t>
    </dgm:pt>
    <dgm:pt modelId="{0F566B19-8B5B-44D3-BE3F-B020BC39805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62626DD9-151B-477F-AB8D-C12A799075F1}" type="parTrans" cxnId="{5854DF7A-B7C3-4F65-8E1D-FD8F6980BACB}">
      <dgm:prSet/>
      <dgm:spPr/>
      <dgm:t>
        <a:bodyPr/>
        <a:lstStyle/>
        <a:p>
          <a:endParaRPr lang="en-US"/>
        </a:p>
      </dgm:t>
    </dgm:pt>
    <dgm:pt modelId="{91948FC1-C13E-4A41-9978-765CCDF8DB0D}" type="sibTrans" cxnId="{5854DF7A-B7C3-4F65-8E1D-FD8F6980BACB}">
      <dgm:prSet/>
      <dgm:spPr/>
      <dgm:t>
        <a:bodyPr/>
        <a:lstStyle/>
        <a:p>
          <a:endParaRPr lang="en-US"/>
        </a:p>
      </dgm:t>
    </dgm:pt>
    <dgm:pt modelId="{207326A4-50F7-4CEE-8CDF-FFA79DA1FE8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F86BE18D-BE04-474B-923F-77691E841FFB}" type="parTrans" cxnId="{A4D891F9-B0D6-4A2D-88D1-6DD001D543BF}">
      <dgm:prSet/>
      <dgm:spPr/>
      <dgm:t>
        <a:bodyPr/>
        <a:lstStyle/>
        <a:p>
          <a:endParaRPr lang="en-US"/>
        </a:p>
      </dgm:t>
    </dgm:pt>
    <dgm:pt modelId="{795A6AF9-CD43-4280-8380-04C3B7B3A035}" type="sibTrans" cxnId="{A4D891F9-B0D6-4A2D-88D1-6DD001D543BF}">
      <dgm:prSet/>
      <dgm:spPr/>
      <dgm:t>
        <a:bodyPr/>
        <a:lstStyle/>
        <a:p>
          <a:endParaRPr lang="en-US"/>
        </a:p>
      </dgm:t>
    </dgm:pt>
    <dgm:pt modelId="{C3673548-10F4-4F81-9839-34D2470555B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92732CD6-D0D9-4B3B-ACCD-B5E8CFB3E3BE}" type="parTrans" cxnId="{82959F1D-A3F4-4E68-805F-A770064805E5}">
      <dgm:prSet/>
      <dgm:spPr/>
      <dgm:t>
        <a:bodyPr/>
        <a:lstStyle/>
        <a:p>
          <a:endParaRPr lang="en-US"/>
        </a:p>
      </dgm:t>
    </dgm:pt>
    <dgm:pt modelId="{CEFD9B83-2C1A-45E2-BE82-E30E944F1E72}" type="sibTrans" cxnId="{82959F1D-A3F4-4E68-805F-A770064805E5}">
      <dgm:prSet/>
      <dgm:spPr/>
      <dgm:t>
        <a:bodyPr/>
        <a:lstStyle/>
        <a:p>
          <a:endParaRPr lang="en-US"/>
        </a:p>
      </dgm:t>
    </dgm:pt>
    <dgm:pt modelId="{C1C8D80D-B78B-429E-8915-A99F32D72F6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51CB404F-7EB3-493A-9875-DF24D82C08C7}" type="parTrans" cxnId="{486F29DA-A610-4C36-B4F9-89D0A942AC78}">
      <dgm:prSet/>
      <dgm:spPr/>
      <dgm:t>
        <a:bodyPr/>
        <a:lstStyle/>
        <a:p>
          <a:endParaRPr lang="en-US"/>
        </a:p>
      </dgm:t>
    </dgm:pt>
    <dgm:pt modelId="{C347D964-976F-408C-BB37-DBADA2EB1995}" type="sibTrans" cxnId="{486F29DA-A610-4C36-B4F9-89D0A942AC78}">
      <dgm:prSet/>
      <dgm:spPr/>
      <dgm:t>
        <a:bodyPr/>
        <a:lstStyle/>
        <a:p>
          <a:endParaRPr lang="en-US"/>
        </a:p>
      </dgm:t>
    </dgm:pt>
    <dgm:pt modelId="{7E5B574A-36AC-4C6D-A084-A3EF939344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494E24EF-42EC-43E5-AE76-A758F2BA26DE}" type="parTrans" cxnId="{3E8C3F74-0E7C-4365-844B-50249ECF698F}">
      <dgm:prSet/>
      <dgm:spPr/>
      <dgm:t>
        <a:bodyPr/>
        <a:lstStyle/>
        <a:p>
          <a:endParaRPr lang="en-US"/>
        </a:p>
      </dgm:t>
    </dgm:pt>
    <dgm:pt modelId="{6586C3AB-C005-4F55-98BA-1192B0998065}" type="sibTrans" cxnId="{3E8C3F74-0E7C-4365-844B-50249ECF698F}">
      <dgm:prSet/>
      <dgm:spPr/>
      <dgm:t>
        <a:bodyPr/>
        <a:lstStyle/>
        <a:p>
          <a:endParaRPr lang="en-US"/>
        </a:p>
      </dgm:t>
    </dgm:pt>
    <dgm:pt modelId="{BFA605DD-E258-4BA1-BDE5-6E869EC664A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DEE9173B-BCA6-4339-A51A-20CEF0297852}" type="parTrans" cxnId="{7FE69468-1B6A-409E-B88D-C40F606C96FB}">
      <dgm:prSet/>
      <dgm:spPr/>
      <dgm:t>
        <a:bodyPr/>
        <a:lstStyle/>
        <a:p>
          <a:endParaRPr lang="en-US"/>
        </a:p>
      </dgm:t>
    </dgm:pt>
    <dgm:pt modelId="{21D2A617-3DAA-4292-A55E-DF6F6105FF58}" type="sibTrans" cxnId="{7FE69468-1B6A-409E-B88D-C40F606C96FB}">
      <dgm:prSet/>
      <dgm:spPr/>
      <dgm:t>
        <a:bodyPr/>
        <a:lstStyle/>
        <a:p>
          <a:endParaRPr lang="en-US"/>
        </a:p>
      </dgm:t>
    </dgm:pt>
    <dgm:pt modelId="{22F40E59-D382-4EC9-959B-B122C35F321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5D5FFFBD-F376-4E73-89D0-BBF22A5C2E8B}" type="parTrans" cxnId="{F1E82C2A-5F83-4398-90D6-5C690E699C94}">
      <dgm:prSet/>
      <dgm:spPr/>
      <dgm:t>
        <a:bodyPr/>
        <a:lstStyle/>
        <a:p>
          <a:endParaRPr lang="en-US"/>
        </a:p>
      </dgm:t>
    </dgm:pt>
    <dgm:pt modelId="{74E6E846-A460-4342-80AD-F5C35F393E4B}" type="sibTrans" cxnId="{F1E82C2A-5F83-4398-90D6-5C690E699C94}">
      <dgm:prSet/>
      <dgm:spPr/>
      <dgm:t>
        <a:bodyPr/>
        <a:lstStyle/>
        <a:p>
          <a:endParaRPr lang="en-US"/>
        </a:p>
      </dgm:t>
    </dgm:pt>
    <dgm:pt modelId="{F4E95851-7849-4D27-BEA7-3157536DDAA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2C95F27E-5EBE-4860-826B-7445E6CD7247}" type="parTrans" cxnId="{FF751255-B015-4B3B-8D56-AA1ECF960DAB}">
      <dgm:prSet/>
      <dgm:spPr/>
      <dgm:t>
        <a:bodyPr/>
        <a:lstStyle/>
        <a:p>
          <a:endParaRPr lang="en-US"/>
        </a:p>
      </dgm:t>
    </dgm:pt>
    <dgm:pt modelId="{D4516D36-8ACE-412E-884D-CAF9F0E642F1}" type="sibTrans" cxnId="{FF751255-B015-4B3B-8D56-AA1ECF960DAB}">
      <dgm:prSet/>
      <dgm:spPr/>
      <dgm:t>
        <a:bodyPr/>
        <a:lstStyle/>
        <a:p>
          <a:endParaRPr lang="en-US"/>
        </a:p>
      </dgm:t>
    </dgm:pt>
    <dgm:pt modelId="{98B25CB1-D3E1-4ABF-AF20-64CE7000371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Inventory Clerk</a:t>
          </a:r>
        </a:p>
      </dgm:t>
    </dgm:pt>
    <dgm:pt modelId="{9D8B0B5F-154A-4963-8C0A-359B12B81AD5}" type="parTrans" cxnId="{8290E96C-43E8-4153-ACE3-970DB4671AF1}">
      <dgm:prSet/>
      <dgm:spPr/>
      <dgm:t>
        <a:bodyPr/>
        <a:lstStyle/>
        <a:p>
          <a:endParaRPr lang="en-US"/>
        </a:p>
      </dgm:t>
    </dgm:pt>
    <dgm:pt modelId="{A712D166-4DD4-43D9-8727-F871056EF0AA}" type="sibTrans" cxnId="{8290E96C-43E8-4153-ACE3-970DB4671AF1}">
      <dgm:prSet/>
      <dgm:spPr/>
      <dgm:t>
        <a:bodyPr/>
        <a:lstStyle/>
        <a:p>
          <a:endParaRPr lang="en-US"/>
        </a:p>
      </dgm:t>
    </dgm:pt>
    <dgm:pt modelId="{7E8027C9-F6BB-4D99-99EB-26302EC9E47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7FBA2B95-00F1-447F-BF61-59BA8A7581A2}" type="parTrans" cxnId="{4BFEB289-F110-48C0-97B9-084A8FDF04C8}">
      <dgm:prSet/>
      <dgm:spPr/>
      <dgm:t>
        <a:bodyPr/>
        <a:lstStyle/>
        <a:p>
          <a:endParaRPr lang="en-US"/>
        </a:p>
      </dgm:t>
    </dgm:pt>
    <dgm:pt modelId="{9C48C920-F4E7-465D-B5DA-90693F2113DA}" type="sibTrans" cxnId="{4BFEB289-F110-48C0-97B9-084A8FDF04C8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5E58401-5D8D-4DA1-A30A-947BEAF67F52}" srcId="{984116C9-7CB8-4743-8FBA-68A8BA0D0389}" destId="{DD045696-1CC0-48D6-BEC1-A890B642E4E1}" srcOrd="5" destOrd="0" parTransId="{B4057E2A-7B8D-4690-9452-57B607915102}" sibTransId="{DF5F7D6E-C767-498C-B6F6-EF5A7608A8CE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2FC98C0E-8042-4CAD-BC41-990E733865A6}" srcId="{930452E1-293A-4804-9AD2-E53B94608D56}" destId="{DD3D05AB-F97C-4B49-9930-0649B3545B5B}" srcOrd="8" destOrd="0" parTransId="{536041C6-8F59-48FA-9D21-AAC0E13B2713}" sibTransId="{834C480B-2182-426C-AA15-86BED9ED40CD}"/>
    <dgm:cxn modelId="{6187990E-2673-474A-B3C1-560D21C87160}" srcId="{984116C9-7CB8-4743-8FBA-68A8BA0D0389}" destId="{5D00099B-4A1A-4131-9C25-EB46FF2D3BC7}" srcOrd="8" destOrd="0" parTransId="{C69E11DE-5776-4080-ADBA-5EB133EB89D5}" sibTransId="{ABFA5E6C-3A61-4618-85F3-C71F8C4B9F0F}"/>
    <dgm:cxn modelId="{65D4DA10-056F-47FC-A325-C30A0A0A5B43}" srcId="{930452E1-293A-4804-9AD2-E53B94608D56}" destId="{782BAB98-2250-4883-A775-CE06FB864235}" srcOrd="3" destOrd="0" parTransId="{41BD3715-4F88-4407-9F2B-F4A75F54B5EF}" sibTransId="{2851A0FB-24EB-4787-B588-DB8F878F4138}"/>
    <dgm:cxn modelId="{82959F1D-A3F4-4E68-805F-A770064805E5}" srcId="{4F795D33-588E-4F04-A4A9-549DB1C8E26C}" destId="{C3673548-10F4-4F81-9839-34D2470555B0}" srcOrd="3" destOrd="0" parTransId="{92732CD6-D0D9-4B3B-ACCD-B5E8CFB3E3BE}" sibTransId="{CEFD9B83-2C1A-45E2-BE82-E30E944F1E72}"/>
    <dgm:cxn modelId="{5C58AF1F-C822-44FF-A161-40E80D6752C0}" type="presOf" srcId="{36B58EA0-6EA9-4C40-81B5-D319264E7BA3}" destId="{11FB7C73-6081-42C7-8E15-28075061167B}" srcOrd="0" destOrd="4" presId="urn:microsoft.com/office/officeart/2005/8/layout/hList1"/>
    <dgm:cxn modelId="{4EE1FE21-956C-43EA-8B40-0AA520CCE91E}" type="presOf" srcId="{C3673548-10F4-4F81-9839-34D2470555B0}" destId="{34083978-5BA0-40E3-AB18-2F3A89BB9529}" srcOrd="0" destOrd="3" presId="urn:microsoft.com/office/officeart/2005/8/layout/hList1"/>
    <dgm:cxn modelId="{B0177B23-DFA6-444D-B177-9D7BC322CD3C}" type="presOf" srcId="{EA640167-2782-465F-970C-4FBA395E406F}" destId="{0045AAE0-9BB3-4F66-A39D-FC0233DDC39E}" srcOrd="0" destOrd="4" presId="urn:microsoft.com/office/officeart/2005/8/layout/hList1"/>
    <dgm:cxn modelId="{FF2B2124-0BC1-41BC-8349-9C64101B9EB4}" type="presOf" srcId="{DD3D05AB-F97C-4B49-9930-0649B3545B5B}" destId="{11FB7C73-6081-42C7-8E15-28075061167B}" srcOrd="0" destOrd="8" presId="urn:microsoft.com/office/officeart/2005/8/layout/hList1"/>
    <dgm:cxn modelId="{18ABB224-5B4C-48C0-B10A-978DEB666F37}" srcId="{930452E1-293A-4804-9AD2-E53B94608D56}" destId="{9AE4E661-98A8-494E-A108-44B108DADCB2}" srcOrd="9" destOrd="0" parTransId="{B07D274A-4DAD-4618-A71F-F44D81001001}" sibTransId="{16972453-F800-4E89-91DF-0680C4D94557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25925228-6CEE-4B80-9F57-C81B2B25499A}" type="presOf" srcId="{1AF3CA7F-C2BD-4C07-9481-D574DBDE5E4F}" destId="{11FB7C73-6081-42C7-8E15-28075061167B}" srcOrd="0" destOrd="2" presId="urn:microsoft.com/office/officeart/2005/8/layout/hList1"/>
    <dgm:cxn modelId="{DF43A328-3205-44B2-A70F-C814D3176B41}" type="presOf" srcId="{90D83705-2650-4879-866E-6089BF73B767}" destId="{0045AAE0-9BB3-4F66-A39D-FC0233DDC39E}" srcOrd="0" destOrd="6" presId="urn:microsoft.com/office/officeart/2005/8/layout/hList1"/>
    <dgm:cxn modelId="{F1E82C2A-5F83-4398-90D6-5C690E699C94}" srcId="{4F795D33-588E-4F04-A4A9-549DB1C8E26C}" destId="{22F40E59-D382-4EC9-959B-B122C35F321B}" srcOrd="7" destOrd="0" parTransId="{5D5FFFBD-F376-4E73-89D0-BBF22A5C2E8B}" sibTransId="{74E6E846-A460-4342-80AD-F5C35F393E4B}"/>
    <dgm:cxn modelId="{7979612D-F21F-4DA1-8FBE-0890E108C790}" type="presOf" srcId="{DD045696-1CC0-48D6-BEC1-A890B642E4E1}" destId="{0045AAE0-9BB3-4F66-A39D-FC0233DDC39E}" srcOrd="0" destOrd="5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4FAF2A36-D440-4DB1-9F2C-C38E9D606969}" type="presOf" srcId="{31A793B6-103B-4D19-8DE0-D512CA100F58}" destId="{11FB7C73-6081-42C7-8E15-28075061167B}" srcOrd="0" destOrd="5" presId="urn:microsoft.com/office/officeart/2005/8/layout/hList1"/>
    <dgm:cxn modelId="{DB63E339-EB9C-4D6D-A564-2FD92CF823E1}" type="presOf" srcId="{94EED833-90DA-4D16-BB6A-3AD0A6705FE5}" destId="{11FB7C73-6081-42C7-8E15-28075061167B}" srcOrd="0" destOrd="1" presId="urn:microsoft.com/office/officeart/2005/8/layout/hList1"/>
    <dgm:cxn modelId="{4237033E-90E8-4EFD-A422-4FF989A243DD}" type="presOf" srcId="{40A38B2B-98D3-4552-B4AC-17B0DBDDB258}" destId="{11FB7C73-6081-42C7-8E15-28075061167B}" srcOrd="0" destOrd="10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89CD2460-9050-4600-AEB5-9CBEBC1FA030}" type="presOf" srcId="{8D6F4279-F534-465B-B88D-09576AEE2DAB}" destId="{0045AAE0-9BB3-4F66-A39D-FC0233DDC39E}" srcOrd="0" destOrd="3" presId="urn:microsoft.com/office/officeart/2005/8/layout/hList1"/>
    <dgm:cxn modelId="{C3799F61-1B8C-420B-9EF1-0545CDA3FB26}" type="presOf" srcId="{207326A4-50F7-4CEE-8CDF-FFA79DA1FE8A}" destId="{34083978-5BA0-40E3-AB18-2F3A89BB9529}" srcOrd="0" destOrd="2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7FE69468-1B6A-409E-B88D-C40F606C96FB}" srcId="{4F795D33-588E-4F04-A4A9-549DB1C8E26C}" destId="{BFA605DD-E258-4BA1-BDE5-6E869EC664A4}" srcOrd="6" destOrd="0" parTransId="{DEE9173B-BCA6-4339-A51A-20CEF0297852}" sibTransId="{21D2A617-3DAA-4292-A55E-DF6F6105FF58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5EEF1A4A-CCB8-4623-9DCA-FDDB7B5F0679}" srcId="{984116C9-7CB8-4743-8FBA-68A8BA0D0389}" destId="{EA640167-2782-465F-970C-4FBA395E406F}" srcOrd="4" destOrd="0" parTransId="{9239BC48-29BB-429F-A8EA-8B360D77B4A6}" sibTransId="{43531D3D-3CEB-4AD7-B9C8-26BB4411E121}"/>
    <dgm:cxn modelId="{5389276B-33C2-455C-837D-3510D9FF0538}" srcId="{930452E1-293A-4804-9AD2-E53B94608D56}" destId="{94EED833-90DA-4D16-BB6A-3AD0A6705FE5}" srcOrd="1" destOrd="0" parTransId="{B2EE18B8-0ADC-442F-B334-E0D434330497}" sibTransId="{E2F36176-C814-4D96-B6E8-821D852BCE41}"/>
    <dgm:cxn modelId="{F7D3814C-1329-4191-8267-B930216F4370}" type="presOf" srcId="{7ED68E34-3435-43AE-B028-AE4375339AB8}" destId="{0045AAE0-9BB3-4F66-A39D-FC0233DDC39E}" srcOrd="0" destOrd="9" presId="urn:microsoft.com/office/officeart/2005/8/layout/hList1"/>
    <dgm:cxn modelId="{8290E96C-43E8-4153-ACE3-970DB4671AF1}" srcId="{4F795D33-588E-4F04-A4A9-549DB1C8E26C}" destId="{98B25CB1-D3E1-4ABF-AF20-64CE70003718}" srcOrd="9" destOrd="0" parTransId="{9D8B0B5F-154A-4963-8C0A-359B12B81AD5}" sibTransId="{A712D166-4DD4-43D9-8727-F871056EF0AA}"/>
    <dgm:cxn modelId="{1343EF4C-3185-46A5-A4FE-9F51B91F8768}" type="presOf" srcId="{9AE4E661-98A8-494E-A108-44B108DADCB2}" destId="{11FB7C73-6081-42C7-8E15-28075061167B}" srcOrd="0" destOrd="9" presId="urn:microsoft.com/office/officeart/2005/8/layout/hList1"/>
    <dgm:cxn modelId="{2D450B6D-1A7B-4CDB-8D72-AF439130B867}" type="presOf" srcId="{7E5B574A-36AC-4C6D-A084-A3EF939344BE}" destId="{34083978-5BA0-40E3-AB18-2F3A89BB9529}" srcOrd="0" destOrd="5" presId="urn:microsoft.com/office/officeart/2005/8/layout/hList1"/>
    <dgm:cxn modelId="{6054FA4D-76D4-4DD8-B37B-1E40EE6533DC}" srcId="{984116C9-7CB8-4743-8FBA-68A8BA0D0389}" destId="{0592E745-60B2-4133-A810-D37E52C1A99C}" srcOrd="2" destOrd="0" parTransId="{2A3CA046-2A34-4562-BE49-4EEC542DCC33}" sibTransId="{E73CD411-D5D7-44FC-AFF8-E7C763A4BD18}"/>
    <dgm:cxn modelId="{75B5D26F-ABB8-4B7A-AF01-A5FAD6F8E902}" type="presOf" srcId="{5D00099B-4A1A-4131-9C25-EB46FF2D3BC7}" destId="{0045AAE0-9BB3-4F66-A39D-FC0233DDC39E}" srcOrd="0" destOrd="8" presId="urn:microsoft.com/office/officeart/2005/8/layout/hList1"/>
    <dgm:cxn modelId="{5DCDCA70-0639-453B-BBA6-4121133AFBC5}" type="presOf" srcId="{2F46ACEC-5F98-4FD9-84F8-80C4B62C6FC8}" destId="{11FB7C73-6081-42C7-8E15-28075061167B}" srcOrd="0" destOrd="7" presId="urn:microsoft.com/office/officeart/2005/8/layout/hList1"/>
    <dgm:cxn modelId="{A9F08952-6B47-44B8-BB2F-16D521C6A66D}" type="presOf" srcId="{7E8027C9-F6BB-4D99-99EB-26302EC9E478}" destId="{34083978-5BA0-40E3-AB18-2F3A89BB9529}" srcOrd="0" destOrd="10" presId="urn:microsoft.com/office/officeart/2005/8/layout/hList1"/>
    <dgm:cxn modelId="{23F97C53-C0DE-4B22-A7C8-672399109858}" type="presOf" srcId="{BFA605DD-E258-4BA1-BDE5-6E869EC664A4}" destId="{34083978-5BA0-40E3-AB18-2F3A89BB9529}" srcOrd="0" destOrd="6" presId="urn:microsoft.com/office/officeart/2005/8/layout/hList1"/>
    <dgm:cxn modelId="{07EFD753-09D4-4EA1-9945-4E01E43554FE}" srcId="{930452E1-293A-4804-9AD2-E53B94608D56}" destId="{31A793B6-103B-4D19-8DE0-D512CA100F58}" srcOrd="5" destOrd="0" parTransId="{278F2126-8ACC-487A-B9DD-2472BE4A108F}" sibTransId="{85CBD477-0249-4C94-8750-8792682A6EB2}"/>
    <dgm:cxn modelId="{3E8C3F74-0E7C-4365-844B-50249ECF698F}" srcId="{4F795D33-588E-4F04-A4A9-549DB1C8E26C}" destId="{7E5B574A-36AC-4C6D-A084-A3EF939344BE}" srcOrd="5" destOrd="0" parTransId="{494E24EF-42EC-43E5-AE76-A758F2BA26DE}" sibTransId="{6586C3AB-C005-4F55-98BA-1192B0998065}"/>
    <dgm:cxn modelId="{FF751255-B015-4B3B-8D56-AA1ECF960DAB}" srcId="{4F795D33-588E-4F04-A4A9-549DB1C8E26C}" destId="{F4E95851-7849-4D27-BEA7-3157536DDAA8}" srcOrd="8" destOrd="0" parTransId="{2C95F27E-5EBE-4860-826B-7445E6CD7247}" sibTransId="{D4516D36-8ACE-412E-884D-CAF9F0E642F1}"/>
    <dgm:cxn modelId="{7CE23B79-4832-4EBE-8082-DBA727EFB495}" srcId="{984116C9-7CB8-4743-8FBA-68A8BA0D0389}" destId="{7ED68E34-3435-43AE-B028-AE4375339AB8}" srcOrd="9" destOrd="0" parTransId="{7074060D-5EFE-4476-8773-A5884679EC35}" sibTransId="{D30DAA7E-81BA-4E87-9654-193126325797}"/>
    <dgm:cxn modelId="{A0434A59-6EFE-4A11-8DBF-95DC9302A6DC}" type="presOf" srcId="{782BAB98-2250-4883-A775-CE06FB864235}" destId="{11FB7C73-6081-42C7-8E15-28075061167B}" srcOrd="0" destOrd="3" presId="urn:microsoft.com/office/officeart/2005/8/layout/hList1"/>
    <dgm:cxn modelId="{5854DF7A-B7C3-4F65-8E1D-FD8F6980BACB}" srcId="{4F795D33-588E-4F04-A4A9-549DB1C8E26C}" destId="{0F566B19-8B5B-44D3-BE3F-B020BC398058}" srcOrd="1" destOrd="0" parTransId="{62626DD9-151B-477F-AB8D-C12A799075F1}" sibTransId="{91948FC1-C13E-4A41-9978-765CCDF8DB0D}"/>
    <dgm:cxn modelId="{C1E7367E-E3C3-458D-ACDE-D11403C889DC}" srcId="{930452E1-293A-4804-9AD2-E53B94608D56}" destId="{1AF3CA7F-C2BD-4C07-9481-D574DBDE5E4F}" srcOrd="2" destOrd="0" parTransId="{014D358C-BC39-4BDB-B63E-DD539AFDEBC4}" sibTransId="{D761F63D-C37A-4762-896C-A0FB64549D06}"/>
    <dgm:cxn modelId="{2C61C07F-C229-496F-A233-436CCC4B02A6}" type="presOf" srcId="{22F40E59-D382-4EC9-959B-B122C35F321B}" destId="{34083978-5BA0-40E3-AB18-2F3A89BB9529}" srcOrd="0" destOrd="7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66555284-5444-438E-9825-BCE122BBF10F}" type="presOf" srcId="{98B25CB1-D3E1-4ABF-AF20-64CE70003718}" destId="{34083978-5BA0-40E3-AB18-2F3A89BB9529}" srcOrd="0" destOrd="9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4BFEB289-F110-48C0-97B9-084A8FDF04C8}" srcId="{4F795D33-588E-4F04-A4A9-549DB1C8E26C}" destId="{7E8027C9-F6BB-4D99-99EB-26302EC9E478}" srcOrd="10" destOrd="0" parTransId="{7FBA2B95-00F1-447F-BF61-59BA8A7581A2}" sibTransId="{9C48C920-F4E7-465D-B5DA-90693F2113DA}"/>
    <dgm:cxn modelId="{ADF1B68C-D841-49A8-9DE0-9D7884305E85}" type="presOf" srcId="{83ED7451-88CA-4E38-A8D9-92417FBABFE9}" destId="{11FB7C73-6081-42C7-8E15-28075061167B}" srcOrd="0" destOrd="6" presId="urn:microsoft.com/office/officeart/2005/8/layout/hList1"/>
    <dgm:cxn modelId="{A9894B97-E55B-4244-8B1A-11B99BA44DBC}" type="presOf" srcId="{F4E95851-7849-4D27-BEA7-3157536DDAA8}" destId="{34083978-5BA0-40E3-AB18-2F3A89BB9529}" srcOrd="0" destOrd="8" presId="urn:microsoft.com/office/officeart/2005/8/layout/hList1"/>
    <dgm:cxn modelId="{56A0B297-574B-43FB-A79C-EA81A6A146AE}" srcId="{930452E1-293A-4804-9AD2-E53B94608D56}" destId="{83ED7451-88CA-4E38-A8D9-92417FBABFE9}" srcOrd="6" destOrd="0" parTransId="{82C5CE19-8909-409A-81EF-35CB42B52287}" sibTransId="{656FF812-C49F-4575-80D2-B330CC9B8E50}"/>
    <dgm:cxn modelId="{84866FA6-E608-4941-8C22-0AC436F4D0BB}" srcId="{930452E1-293A-4804-9AD2-E53B94608D56}" destId="{36B58EA0-6EA9-4C40-81B5-D319264E7BA3}" srcOrd="4" destOrd="0" parTransId="{31612B34-B627-4A24-8AAB-1DF0A12FF26A}" sibTransId="{D84BD879-3521-4256-9D5E-CF5CED97104C}"/>
    <dgm:cxn modelId="{8A8730A8-F230-45CD-BB5E-282135EC25E4}" type="presOf" srcId="{DC53F91A-DE6A-4199-AEA2-387BEEB2E4AD}" destId="{0045AAE0-9BB3-4F66-A39D-FC0233DDC39E}" srcOrd="0" destOrd="1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976B2AB6-E499-4B81-86F1-81CFE8751139}" type="presOf" srcId="{0592E745-60B2-4133-A810-D37E52C1A99C}" destId="{0045AAE0-9BB3-4F66-A39D-FC0233DDC39E}" srcOrd="0" destOrd="2" presId="urn:microsoft.com/office/officeart/2005/8/layout/hList1"/>
    <dgm:cxn modelId="{D0C6ECB7-69B6-4910-8593-678FF3A16F32}" srcId="{984116C9-7CB8-4743-8FBA-68A8BA0D0389}" destId="{DC53F91A-DE6A-4199-AEA2-387BEEB2E4AD}" srcOrd="1" destOrd="0" parTransId="{913B7E28-B17D-4396-AB97-DD865729B73A}" sibTransId="{2B809254-C503-49A6-84FC-4E34E385DB83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99F318C1-7202-4279-9339-0E948DC97287}" srcId="{984116C9-7CB8-4743-8FBA-68A8BA0D0389}" destId="{7187939B-B073-45CD-B390-73484EFD8885}" srcOrd="7" destOrd="0" parTransId="{B4C1DB9E-1F8C-445E-9F42-295A31C6E081}" sibTransId="{46CA8C46-6E44-4ACC-8FDB-5EB18B4E6DE5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159EBCD-7AE5-4D63-AAAB-1D7EA6EA48D3}" srcId="{930452E1-293A-4804-9AD2-E53B94608D56}" destId="{2F46ACEC-5F98-4FD9-84F8-80C4B62C6FC8}" srcOrd="7" destOrd="0" parTransId="{ADBD4B60-30CE-44F4-AD22-EC68DD4C6ACC}" sibTransId="{8EA7363C-6E95-4146-8D4A-13459268A7A9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5DF2E6D5-DC48-48C4-A928-7CDAB018B622}" srcId="{984116C9-7CB8-4743-8FBA-68A8BA0D0389}" destId="{8D6F4279-F534-465B-B88D-09576AEE2DAB}" srcOrd="3" destOrd="0" parTransId="{B8863EDA-D873-4445-A9CC-77E81FCAE523}" sibTransId="{48A9865E-D72E-4478-859B-D1CFA5B8FCC0}"/>
    <dgm:cxn modelId="{36494ED6-B499-436C-B6F8-1A4B5561CE60}" type="presOf" srcId="{C1C8D80D-B78B-429E-8915-A99F32D72F6F}" destId="{34083978-5BA0-40E3-AB18-2F3A89BB9529}" srcOrd="0" destOrd="4" presId="urn:microsoft.com/office/officeart/2005/8/layout/hList1"/>
    <dgm:cxn modelId="{486F29DA-A610-4C36-B4F9-89D0A942AC78}" srcId="{4F795D33-588E-4F04-A4A9-549DB1C8E26C}" destId="{C1C8D80D-B78B-429E-8915-A99F32D72F6F}" srcOrd="4" destOrd="0" parTransId="{51CB404F-7EB3-493A-9875-DF24D82C08C7}" sibTransId="{C347D964-976F-408C-BB37-DBADA2EB1995}"/>
    <dgm:cxn modelId="{E53965DF-A0CC-473F-B135-D7650B1D1C0C}" srcId="{930452E1-293A-4804-9AD2-E53B94608D56}" destId="{40A38B2B-98D3-4552-B4AC-17B0DBDDB258}" srcOrd="10" destOrd="0" parTransId="{B8EC8E8B-3AF0-477B-8DCC-BB0E6DE0A4D4}" sibTransId="{3C3DE0DC-D9BC-4921-BBBB-2C8E5EA0DE1D}"/>
    <dgm:cxn modelId="{EF15D4E9-D605-48D3-AB84-1D0276081318}" srcId="{984116C9-7CB8-4743-8FBA-68A8BA0D0389}" destId="{90D83705-2650-4879-866E-6089BF73B767}" srcOrd="6" destOrd="0" parTransId="{AF68CD5E-A43D-44D2-8BA3-53D723E2C97F}" sibTransId="{DE058B1B-B207-4BA8-B684-F2A44AAF89C7}"/>
    <dgm:cxn modelId="{A5FFEAEF-D4C4-4AB9-87FF-8A3FB67635F4}" srcId="{984116C9-7CB8-4743-8FBA-68A8BA0D0389}" destId="{6FD21D66-F2EA-40CA-A71A-9B9EFB3B6ED9}" srcOrd="10" destOrd="0" parTransId="{0CE12DA4-579A-4AAA-8AC5-E8A0DDA54854}" sibTransId="{1BF06C5A-DA84-482D-9778-E60FFBD61D24}"/>
    <dgm:cxn modelId="{507D11F5-BE9C-433A-950F-8DD4AAA24972}" type="presOf" srcId="{0F566B19-8B5B-44D3-BE3F-B020BC398058}" destId="{34083978-5BA0-40E3-AB18-2F3A89BB9529}" srcOrd="0" destOrd="1" presId="urn:microsoft.com/office/officeart/2005/8/layout/hList1"/>
    <dgm:cxn modelId="{9A7718F9-7802-4041-990B-9EC5E8854C40}" type="presOf" srcId="{7187939B-B073-45CD-B390-73484EFD8885}" destId="{0045AAE0-9BB3-4F66-A39D-FC0233DDC39E}" srcOrd="0" destOrd="7" presId="urn:microsoft.com/office/officeart/2005/8/layout/hList1"/>
    <dgm:cxn modelId="{A4D891F9-B0D6-4A2D-88D1-6DD001D543BF}" srcId="{4F795D33-588E-4F04-A4A9-549DB1C8E26C}" destId="{207326A4-50F7-4CEE-8CDF-FFA79DA1FE8A}" srcOrd="2" destOrd="0" parTransId="{F86BE18D-BE04-474B-923F-77691E841FFB}" sibTransId="{795A6AF9-CD43-4280-8380-04C3B7B3A035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C3F558FF-8F3D-459D-B863-70BF8BEE300A}" type="presOf" srcId="{6FD21D66-F2EA-40CA-A71A-9B9EFB3B6ED9}" destId="{0045AAE0-9BB3-4F66-A39D-FC0233DDC39E}" srcOrd="0" destOrd="1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472216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Fast Food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Bartender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Hand Packer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Animal Caretaker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1019416"/>
        <a:ext cx="2515341" cy="3879028"/>
      </dsp:txXfrm>
    </dsp:sp>
    <dsp:sp modelId="{1A385492-E76F-4B22-9064-58D648E04DA7}">
      <dsp:nvSpPr>
        <dsp:cNvPr id="0" name=""/>
        <dsp:cNvSpPr/>
      </dsp:nvSpPr>
      <dsp:spPr>
        <a:xfrm>
          <a:off x="287006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472216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Stocker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Customer Service Rep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Personal Care Aide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Food Prep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1019416"/>
        <a:ext cx="2515341" cy="3879028"/>
      </dsp:txXfrm>
    </dsp:sp>
    <dsp:sp modelId="{528B556C-5429-4133-8BB3-15AEA9F447C7}">
      <dsp:nvSpPr>
        <dsp:cNvPr id="0" name=""/>
        <dsp:cNvSpPr/>
      </dsp:nvSpPr>
      <dsp:spPr>
        <a:xfrm>
          <a:off x="5737558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472216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900" b="1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Inventory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1019416"/>
        <a:ext cx="2515341" cy="3879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Sarasota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 prices in Sarasota County consistently exceed statewide prices.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Sarasota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184" y="2072346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Sarasota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5184" y="2609737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F0A4947-B48C-46BA-857A-2DE66C86A9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080456"/>
              </p:ext>
            </p:extLst>
          </p:nvPr>
        </p:nvGraphicFramePr>
        <p:xfrm>
          <a:off x="626496" y="1199525"/>
          <a:ext cx="6968622" cy="458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Sarasota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+6,643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nearly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17,000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10,000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A7CDCE0-67F6-48A1-AB7C-CAD204F04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487400"/>
              </p:ext>
            </p:extLst>
          </p:nvPr>
        </p:nvGraphicFramePr>
        <p:xfrm>
          <a:off x="391087" y="1102660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Sarasota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5495161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$37,700-$53,800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$1,009-$1,399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$60,320-$86,080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$29-$41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$17-$21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$1,615-$2,239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$90,480-$129,120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$44-$62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$25-$31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$2,422-$3,358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Sarasota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Sarasota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/>
        </p:nvGraphicFramePr>
        <p:xfrm>
          <a:off x="283464" y="1074419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2280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North Port-Sarasota-Bradenton MSA housing wage: $35.50/hour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$1,846/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North Port-Sarasota-Bradenton MSA: $22.74/hour. A full-time, year-round worker with this wage can afford $1,182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8311913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Sarasota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Sarasota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8012978" y="4079046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1792652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092758"/>
              </p:ext>
            </p:extLst>
          </p:nvPr>
        </p:nvGraphicFramePr>
        <p:xfrm>
          <a:off x="525106" y="1465208"/>
          <a:ext cx="8480397" cy="43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46681</TotalTime>
  <Words>792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Home prices in Sarasota County consistently exceed statewide prices.</vt:lpstr>
      <vt:lpstr>Units renting for $1,200 or less (2023 $) dropped sharply between 2013 and 2023.</vt:lpstr>
      <vt:lpstr>Affordable Housing Terminology</vt:lpstr>
      <vt:lpstr>2025 Sarasota County Income (% AMI) and Housing Cost Limits</vt:lpstr>
      <vt:lpstr>Very low-income owners make up the largest group of cost-burdened households in Sarasota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2025-10-02T19:53:53Z</dcterms:modified>
</cp:coreProperties>
</file>