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4" r:id="rId2"/>
    <p:sldMasterId id="2147483716" r:id="rId3"/>
    <p:sldMasterId id="2147483737" r:id="rId4"/>
    <p:sldMasterId id="2147483743" r:id="rId5"/>
  </p:sldMasterIdLst>
  <p:notesMasterIdLst>
    <p:notesMasterId r:id="rId16"/>
  </p:notesMasterIdLst>
  <p:sldIdLst>
    <p:sldId id="257" r:id="rId6"/>
    <p:sldId id="297" r:id="rId7"/>
    <p:sldId id="285" r:id="rId8"/>
    <p:sldId id="298" r:id="rId9"/>
    <p:sldId id="277" r:id="rId10"/>
    <p:sldId id="278" r:id="rId11"/>
    <p:sldId id="296" r:id="rId12"/>
    <p:sldId id="299" r:id="rId13"/>
    <p:sldId id="291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96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1272" y="168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293990205054998E-2"/>
          <c:y val="6.0597826202423481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strRef>
              <c:f>'Santa Rosa'!$D$12</c:f>
              <c:strCache>
                <c:ptCount val="1"/>
                <c:pt idx="0">
                  <c:v>Florida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'Santa Rosa'!$C$13:$C$33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'Santa Rosa'!$D$13:$D$33</c:f>
              <c:numCache>
                <c:formatCode>"$"#,##0</c:formatCode>
                <c:ptCount val="21"/>
                <c:pt idx="0">
                  <c:v>256971.14128000001</c:v>
                </c:pt>
                <c:pt idx="1">
                  <c:v>288628.90415999998</c:v>
                </c:pt>
                <c:pt idx="2">
                  <c:v>350358.98625999998</c:v>
                </c:pt>
                <c:pt idx="3">
                  <c:v>375620.03975</c:v>
                </c:pt>
                <c:pt idx="4">
                  <c:v>350680.17359999998</c:v>
                </c:pt>
                <c:pt idx="5">
                  <c:v>273355.64325999998</c:v>
                </c:pt>
                <c:pt idx="6">
                  <c:v>232999.99997999999</c:v>
                </c:pt>
                <c:pt idx="7">
                  <c:v>220821.18289</c:v>
                </c:pt>
                <c:pt idx="8">
                  <c:v>207410.40458999999</c:v>
                </c:pt>
                <c:pt idx="9">
                  <c:v>215037.89197</c:v>
                </c:pt>
                <c:pt idx="10">
                  <c:v>240500</c:v>
                </c:pt>
                <c:pt idx="11">
                  <c:v>258495.14144000001</c:v>
                </c:pt>
                <c:pt idx="12">
                  <c:v>274782.70048</c:v>
                </c:pt>
                <c:pt idx="13">
                  <c:v>283968.74992999999</c:v>
                </c:pt>
                <c:pt idx="14">
                  <c:v>292766.25857000001</c:v>
                </c:pt>
                <c:pt idx="15">
                  <c:v>301573.0785</c:v>
                </c:pt>
                <c:pt idx="16">
                  <c:v>308704.49747</c:v>
                </c:pt>
                <c:pt idx="17">
                  <c:v>333564.52867999999</c:v>
                </c:pt>
                <c:pt idx="18">
                  <c:v>370638.94644999999</c:v>
                </c:pt>
                <c:pt idx="19">
                  <c:v>403590.70713</c:v>
                </c:pt>
                <c:pt idx="20">
                  <c:v>400000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592-40AD-8D96-F9591B9A40C2}"/>
            </c:ext>
          </c:extLst>
        </c:ser>
        <c:ser>
          <c:idx val="0"/>
          <c:order val="1"/>
          <c:tx>
            <c:strRef>
              <c:f>'Santa Rosa'!$E$12</c:f>
              <c:strCache>
                <c:ptCount val="1"/>
                <c:pt idx="0">
                  <c:v>Santa Rosa County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'Santa Rosa'!$C$13:$C$33</c:f>
              <c:strCache>
                <c:ptCount val="21"/>
                <c:pt idx="0">
                  <c:v>2003</c:v>
                </c:pt>
                <c:pt idx="2">
                  <c:v>2005</c:v>
                </c:pt>
                <c:pt idx="4">
                  <c:v>2007</c:v>
                </c:pt>
                <c:pt idx="6">
                  <c:v>2009</c:v>
                </c:pt>
                <c:pt idx="8">
                  <c:v>2011</c:v>
                </c:pt>
                <c:pt idx="10">
                  <c:v>2013</c:v>
                </c:pt>
                <c:pt idx="12">
                  <c:v>2015</c:v>
                </c:pt>
                <c:pt idx="14">
                  <c:v>2017</c:v>
                </c:pt>
                <c:pt idx="16">
                  <c:v>2019</c:v>
                </c:pt>
                <c:pt idx="18">
                  <c:v>2021</c:v>
                </c:pt>
                <c:pt idx="20">
                  <c:v>2023 Q1-2</c:v>
                </c:pt>
              </c:strCache>
            </c:strRef>
          </c:cat>
          <c:val>
            <c:numRef>
              <c:f>'Santa Rosa'!$E$13:$E$33</c:f>
              <c:numCache>
                <c:formatCode>"$"#,##0</c:formatCode>
                <c:ptCount val="21"/>
                <c:pt idx="0">
                  <c:v>218285.54345999999</c:v>
                </c:pt>
                <c:pt idx="1">
                  <c:v>248541.55635999999</c:v>
                </c:pt>
                <c:pt idx="2">
                  <c:v>317944.18851000001</c:v>
                </c:pt>
                <c:pt idx="3">
                  <c:v>299895.03973999998</c:v>
                </c:pt>
                <c:pt idx="4">
                  <c:v>283393.41528999998</c:v>
                </c:pt>
                <c:pt idx="5">
                  <c:v>256051.09148</c:v>
                </c:pt>
                <c:pt idx="6">
                  <c:v>247121.2121</c:v>
                </c:pt>
                <c:pt idx="7">
                  <c:v>245750.36674</c:v>
                </c:pt>
                <c:pt idx="8">
                  <c:v>227612.71672</c:v>
                </c:pt>
                <c:pt idx="9">
                  <c:v>230868.90242999999</c:v>
                </c:pt>
                <c:pt idx="10">
                  <c:v>235820</c:v>
                </c:pt>
                <c:pt idx="11">
                  <c:v>236740.59982999999</c:v>
                </c:pt>
                <c:pt idx="12">
                  <c:v>242831.22368</c:v>
                </c:pt>
                <c:pt idx="13">
                  <c:v>245980.0416</c:v>
                </c:pt>
                <c:pt idx="14">
                  <c:v>261932.49685</c:v>
                </c:pt>
                <c:pt idx="15">
                  <c:v>271084.04025999998</c:v>
                </c:pt>
                <c:pt idx="16">
                  <c:v>278378.95973</c:v>
                </c:pt>
                <c:pt idx="17">
                  <c:v>298335.43284000002</c:v>
                </c:pt>
                <c:pt idx="18">
                  <c:v>343137.63834</c:v>
                </c:pt>
                <c:pt idx="19">
                  <c:v>363697.31800000003</c:v>
                </c:pt>
                <c:pt idx="20">
                  <c:v>365000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0592-40AD-8D96-F9591B9A40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7.0323488045006918E-2"/>
                  <c:y val="-3.76101439931227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sng" strike="noStrike" kern="1200" baseline="0">
                      <a:solidFill>
                        <a:srgbClr val="C00000"/>
                      </a:solidFill>
                      <a:latin typeface="Tw Cen MT" panose="020B06020201040206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B9-464E-937B-D661C44CB9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80808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5237</c:v>
                </c:pt>
                <c:pt idx="1">
                  <c:v>4803</c:v>
                </c:pt>
                <c:pt idx="2">
                  <c:v>2012</c:v>
                </c:pt>
                <c:pt idx="3">
                  <c:v>1176</c:v>
                </c:pt>
                <c:pt idx="4">
                  <c:v>3941</c:v>
                </c:pt>
                <c:pt idx="5">
                  <c:v>2027</c:v>
                </c:pt>
                <c:pt idx="6">
                  <c:v>947</c:v>
                </c:pt>
                <c:pt idx="7">
                  <c:v>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B9-464E-937B-D661C44CB93B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2089</c:v>
                </c:pt>
                <c:pt idx="1">
                  <c:v>4523</c:v>
                </c:pt>
                <c:pt idx="2">
                  <c:v>8724</c:v>
                </c:pt>
                <c:pt idx="3">
                  <c:v>29973</c:v>
                </c:pt>
                <c:pt idx="4">
                  <c:v>1051</c:v>
                </c:pt>
                <c:pt idx="5">
                  <c:v>1761</c:v>
                </c:pt>
                <c:pt idx="6">
                  <c:v>1670</c:v>
                </c:pt>
                <c:pt idx="7">
                  <c:v>3139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B9-464E-937B-D661C44CB93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'Santa Rosa'!$A$5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multiLvlStrRef>
              <c:f>'Santa Rosa'!$B$3:$U$4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'Santa Rosa'!$B$5:$U$5</c:f>
              <c:numCache>
                <c:formatCode>_(* #,##0_);_(* \(#,##0\);_(* "-"??_);_(@_)</c:formatCode>
                <c:ptCount val="20"/>
                <c:pt idx="0">
                  <c:v>100</c:v>
                </c:pt>
                <c:pt idx="1">
                  <c:v>114</c:v>
                </c:pt>
                <c:pt idx="2">
                  <c:v>114</c:v>
                </c:pt>
                <c:pt idx="3">
                  <c:v>86</c:v>
                </c:pt>
                <c:pt idx="4">
                  <c:v>80</c:v>
                </c:pt>
                <c:pt idx="5">
                  <c:v>21</c:v>
                </c:pt>
                <c:pt idx="6">
                  <c:v>61</c:v>
                </c:pt>
                <c:pt idx="7">
                  <c:v>71</c:v>
                </c:pt>
                <c:pt idx="8">
                  <c:v>69</c:v>
                </c:pt>
                <c:pt idx="9">
                  <c:v>71</c:v>
                </c:pt>
                <c:pt idx="10">
                  <c:v>73</c:v>
                </c:pt>
                <c:pt idx="11">
                  <c:v>61</c:v>
                </c:pt>
                <c:pt idx="12">
                  <c:v>68</c:v>
                </c:pt>
                <c:pt idx="13">
                  <c:v>90</c:v>
                </c:pt>
                <c:pt idx="14">
                  <c:v>78</c:v>
                </c:pt>
                <c:pt idx="15">
                  <c:v>73</c:v>
                </c:pt>
                <c:pt idx="16">
                  <c:v>74</c:v>
                </c:pt>
                <c:pt idx="17">
                  <c:v>61</c:v>
                </c:pt>
                <c:pt idx="18">
                  <c:v>69</c:v>
                </c:pt>
                <c:pt idx="19">
                  <c:v>76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E2D-4D6F-B548-EF9C254EDA94}"/>
            </c:ext>
          </c:extLst>
        </c:ser>
        <c:ser>
          <c:idx val="1"/>
          <c:order val="1"/>
          <c:tx>
            <c:strRef>
              <c:f>'Santa Rosa'!$A$6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multiLvlStrRef>
              <c:f>'Santa Rosa'!$B$3:$U$4</c:f>
              <c:multiLvlStrCache>
                <c:ptCount val="20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</c:lvl>
              </c:multiLvlStrCache>
            </c:multiLvlStrRef>
          </c:cat>
          <c:val>
            <c:numRef>
              <c:f>'Santa Rosa'!$B$6:$U$6</c:f>
              <c:numCache>
                <c:formatCode>_(* #,##0_);_(* \(#,##0\);_(* "-"??_);_(@_)</c:formatCode>
                <c:ptCount val="20"/>
                <c:pt idx="0">
                  <c:v>114</c:v>
                </c:pt>
                <c:pt idx="1">
                  <c:v>79</c:v>
                </c:pt>
                <c:pt idx="2">
                  <c:v>88</c:v>
                </c:pt>
                <c:pt idx="3">
                  <c:v>60</c:v>
                </c:pt>
                <c:pt idx="4">
                  <c:v>67</c:v>
                </c:pt>
                <c:pt idx="5">
                  <c:v>1</c:v>
                </c:pt>
                <c:pt idx="6">
                  <c:v>13</c:v>
                </c:pt>
                <c:pt idx="7">
                  <c:v>7</c:v>
                </c:pt>
                <c:pt idx="8">
                  <c:v>14</c:v>
                </c:pt>
                <c:pt idx="9">
                  <c:v>14</c:v>
                </c:pt>
                <c:pt idx="10">
                  <c:v>13</c:v>
                </c:pt>
                <c:pt idx="11">
                  <c:v>18</c:v>
                </c:pt>
                <c:pt idx="12">
                  <c:v>58</c:v>
                </c:pt>
                <c:pt idx="13">
                  <c:v>75</c:v>
                </c:pt>
                <c:pt idx="14">
                  <c:v>61</c:v>
                </c:pt>
                <c:pt idx="15">
                  <c:v>54</c:v>
                </c:pt>
                <c:pt idx="16">
                  <c:v>88</c:v>
                </c:pt>
                <c:pt idx="17">
                  <c:v>64</c:v>
                </c:pt>
                <c:pt idx="18">
                  <c:v>79</c:v>
                </c:pt>
                <c:pt idx="19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2D-4D6F-B548-EF9C254EDA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Auto Techs and Mechanics</a:t>
          </a:r>
          <a:endParaRPr lang="en-US" b="1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Child, Family, and School Social Workers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46A3656-D58B-4104-AD77-164E8FD6B3B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Bartenders</a:t>
          </a:r>
          <a:endParaRPr lang="en-US" b="1" i="0" dirty="0">
            <a:latin typeface="Tw Cen MT" panose="020B0602020104020603" pitchFamily="34" charset="0"/>
          </a:endParaRPr>
        </a:p>
      </dgm:t>
    </dgm:pt>
    <dgm:pt modelId="{D96F2B39-CAAF-4805-83E2-41DA58483F62}" type="parTrans" cxnId="{6D9A2159-50AD-43A9-8F66-B5975500B1A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5D13E60-C53F-48E1-8A0F-450DAA5363B9}" type="sibTrans" cxnId="{6D9A2159-50AD-43A9-8F66-B5975500B1A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0787E2D-CD7B-4825-99B6-D02F23140F0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Bus Drivers</a:t>
          </a:r>
          <a:endParaRPr lang="en-US" dirty="0">
            <a:latin typeface="Tw Cen MT" panose="020B0602020104020603" pitchFamily="34" charset="0"/>
          </a:endParaRPr>
        </a:p>
      </dgm:t>
    </dgm:pt>
    <dgm:pt modelId="{44F4A78A-5601-466F-8954-777B463E1DE9}" type="parTrans" cxnId="{C74CB48E-3846-4C26-8125-A73A4AF612C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164AC05-DD17-4751-B584-5220FDC6CAE2}" type="sibTrans" cxnId="{C74CB48E-3846-4C26-8125-A73A4AF612C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FD5BF92-E844-4AF5-A801-300BE3758E0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Carpenters</a:t>
          </a:r>
          <a:endParaRPr lang="en-US">
            <a:latin typeface="Tw Cen MT" panose="020B0602020104020603" pitchFamily="34" charset="0"/>
          </a:endParaRPr>
        </a:p>
      </dgm:t>
    </dgm:pt>
    <dgm:pt modelId="{967FAAB1-430E-4DC5-94FB-53B92257ADCF}" type="parTrans" cxnId="{895C6FAC-6FF2-453B-AAE8-19EB477F1B3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C18F38A-C971-4DE9-8491-5E5B0AE07E34}" type="sibTrans" cxnId="{895C6FAC-6FF2-453B-AAE8-19EB477F1B3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477B25C-389D-4C15-9192-03091768F37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Dental Assistants</a:t>
          </a:r>
          <a:endParaRPr lang="en-US" dirty="0">
            <a:latin typeface="Tw Cen MT" panose="020B0602020104020603" pitchFamily="34" charset="0"/>
          </a:endParaRPr>
        </a:p>
      </dgm:t>
    </dgm:pt>
    <dgm:pt modelId="{83AA396C-D92E-47A2-A38C-EDE03E34BC28}" type="parTrans" cxnId="{F0907E66-984E-4C49-B920-7C50404F8CE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A3DC543-D0E0-4E68-A1EC-3F43346CB535}" type="sibTrans" cxnId="{F0907E66-984E-4C49-B920-7C50404F8CE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67C344C-BB57-4EE7-B4E4-BC6C22AB97B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Heavy and Tractor-Trailer Truck Drivers</a:t>
          </a:r>
          <a:endParaRPr lang="en-US" dirty="0">
            <a:latin typeface="Tw Cen MT" panose="020B0602020104020603" pitchFamily="34" charset="0"/>
          </a:endParaRPr>
        </a:p>
      </dgm:t>
    </dgm:pt>
    <dgm:pt modelId="{D6DD5DF2-ED1F-4FF3-BFE7-F162211748C9}" type="parTrans" cxnId="{23F950C9-30D7-477B-BC55-5B1F7A58213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C885894-329F-441F-A0A8-F2AB4FA886AF}" type="sibTrans" cxnId="{23F950C9-30D7-477B-BC55-5B1F7A58213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6DC350D-9CC1-47AB-9947-C51A996EE50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8DAC5B2C-355B-4A23-BEFB-B8B32D061AE8}" type="parTrans" cxnId="{0C17AABB-0D53-4E63-8306-D6735AF3B5E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2F781C7-18A1-4E82-B9B0-39609A79B716}" type="sibTrans" cxnId="{0C17AABB-0D53-4E63-8306-D6735AF3B5E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DEC53DB-F75E-489C-85AA-63E67FB1B83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Mental Health and Substance Abuse Social Workers</a:t>
          </a:r>
          <a:endParaRPr lang="en-US" dirty="0">
            <a:latin typeface="Tw Cen MT" panose="020B0602020104020603" pitchFamily="34" charset="0"/>
          </a:endParaRPr>
        </a:p>
      </dgm:t>
    </dgm:pt>
    <dgm:pt modelId="{DBFC0DE8-E4EC-4F14-B22B-F0D1E45BA11F}" type="parTrans" cxnId="{E7348D22-3839-48E7-9848-20EF9560116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11A4144-5C0C-46B6-BC5A-12D38FD97155}" type="sibTrans" cxnId="{E7348D22-3839-48E7-9848-20EF9560116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682CBB1-A191-4DD0-97CA-64205667281D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Paramedics</a:t>
          </a:r>
          <a:endParaRPr lang="en-US">
            <a:latin typeface="Tw Cen MT" panose="020B0602020104020603" pitchFamily="34" charset="0"/>
          </a:endParaRPr>
        </a:p>
      </dgm:t>
    </dgm:pt>
    <dgm:pt modelId="{5879D552-96DE-462D-9364-B92F70D91229}" type="parTrans" cxnId="{976E87D8-F8C8-48C6-8ED3-49A3526B0BD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E826E9D-1D52-4CDB-8089-9E95279AA8F2}" type="sibTrans" cxnId="{976E87D8-F8C8-48C6-8ED3-49A3526B0BD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934F8C7-B094-4322-A200-415F6B276E88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Roofers</a:t>
          </a:r>
          <a:endParaRPr lang="en-US" dirty="0">
            <a:latin typeface="Tw Cen MT" panose="020B0602020104020603" pitchFamily="34" charset="0"/>
          </a:endParaRPr>
        </a:p>
      </dgm:t>
    </dgm:pt>
    <dgm:pt modelId="{982D1342-3E27-4042-84B1-B5EEC921B5EC}" type="parTrans" cxnId="{F108B1EE-B4D9-40D4-A46F-EE95BF4EA78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5240103-160E-4B96-B291-124E1A7A2D1D}" type="sibTrans" cxnId="{F108B1EE-B4D9-40D4-A46F-EE95BF4EA78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A01F741-23AF-41B6-A73B-55172605FE9B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Cashiers</a:t>
          </a:r>
          <a:endParaRPr lang="en-US">
            <a:latin typeface="Tw Cen MT" panose="020B0602020104020603" pitchFamily="34" charset="0"/>
          </a:endParaRPr>
        </a:p>
      </dgm:t>
    </dgm:pt>
    <dgm:pt modelId="{A6992129-141E-4231-9931-937AD67BFB91}" type="parTrans" cxnId="{60EB8CAC-A656-4242-88CC-4F80B521C35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0EA37C2-59F4-4218-823B-8592A02C8E34}" type="sibTrans" cxnId="{60EB8CAC-A656-4242-88CC-4F80B521C35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05C3349-46DD-4498-82D8-A4EDA95136F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Childcare Workers</a:t>
          </a:r>
          <a:endParaRPr lang="en-US">
            <a:latin typeface="Tw Cen MT" panose="020B0602020104020603" pitchFamily="34" charset="0"/>
          </a:endParaRPr>
        </a:p>
      </dgm:t>
    </dgm:pt>
    <dgm:pt modelId="{0333A018-63B6-4DA6-8C82-A7E5D32E71A1}" type="parTrans" cxnId="{6E978CBA-FF22-4877-A301-590EBC13D17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0A8F000-834A-4B8B-8C73-335AEB5A0A54}" type="sibTrans" cxnId="{6E978CBA-FF22-4877-A301-590EBC13D17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51CB737-7897-4D96-B7E8-359771162C8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Cooks</a:t>
          </a:r>
          <a:endParaRPr lang="en-US">
            <a:latin typeface="Tw Cen MT" panose="020B0602020104020603" pitchFamily="34" charset="0"/>
          </a:endParaRPr>
        </a:p>
      </dgm:t>
    </dgm:pt>
    <dgm:pt modelId="{159C2758-0872-406B-BAE3-4F4A85DB5221}" type="parTrans" cxnId="{DBC402EB-2667-4693-98F8-0EA7C4D5D85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E433D66-DD7F-4ED6-A036-25EAE1FF7C40}" type="sibTrans" cxnId="{DBC402EB-2667-4693-98F8-0EA7C4D5D85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906333B-0080-40B6-BD41-7EB25A7E580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Dishwashers</a:t>
          </a:r>
          <a:endParaRPr lang="en-US">
            <a:latin typeface="Tw Cen MT" panose="020B0602020104020603" pitchFamily="34" charset="0"/>
          </a:endParaRPr>
        </a:p>
      </dgm:t>
    </dgm:pt>
    <dgm:pt modelId="{D0EF40D2-50A1-439D-B874-A28E032DF601}" type="parTrans" cxnId="{FF2FE08C-1A43-4613-BFDE-75F99C5B2E0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A144FC3-A887-4BAD-8AFA-E0148D712160}" type="sibTrans" cxnId="{FF2FE08C-1A43-4613-BFDE-75F99C5B2E0C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CBC93D4-DDBC-4E7A-913A-CA89BC4B787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and Counter Workers</a:t>
          </a:r>
          <a:endParaRPr lang="en-US">
            <a:latin typeface="Tw Cen MT" panose="020B0602020104020603" pitchFamily="34" charset="0"/>
          </a:endParaRPr>
        </a:p>
      </dgm:t>
    </dgm:pt>
    <dgm:pt modelId="{6748A8A2-DDB2-48C6-8F92-56A901935629}" type="parTrans" cxnId="{6DEF930F-8332-49C2-9734-A4F373BFA19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A97470B-3908-4552-921C-D8B92A74E505}" type="sibTrans" cxnId="{6DEF930F-8332-49C2-9734-A4F373BFA19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FF0932A-7A42-4269-A26F-B8F418AB9F3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Food Preparation Workers</a:t>
          </a:r>
          <a:endParaRPr lang="en-US">
            <a:latin typeface="Tw Cen MT" panose="020B0602020104020603" pitchFamily="34" charset="0"/>
          </a:endParaRPr>
        </a:p>
      </dgm:t>
    </dgm:pt>
    <dgm:pt modelId="{2F1A46D8-343C-4CB7-B642-CA9610198B78}" type="parTrans" cxnId="{146B5F5F-6E5C-43FD-A295-3F7FB3B998B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8B9ADE79-6C5C-44EE-BDE4-11AE406B1271}" type="sibTrans" cxnId="{146B5F5F-6E5C-43FD-A295-3F7FB3B998BF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80D6308-DD4C-4B54-B9F7-98755EBF423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Home Health and Personal Care Aides</a:t>
          </a:r>
          <a:endParaRPr lang="en-US">
            <a:latin typeface="Tw Cen MT" panose="020B0602020104020603" pitchFamily="34" charset="0"/>
          </a:endParaRPr>
        </a:p>
      </dgm:t>
    </dgm:pt>
    <dgm:pt modelId="{C59F62F6-9500-429C-ADEA-95749C896A32}" type="parTrans" cxnId="{ECA3244A-17D5-4D4F-9FFE-F9D94E7FB8D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0750A67-D5FB-44AF-B8FE-1CF0CB3DBB7B}" type="sibTrans" cxnId="{ECA3244A-17D5-4D4F-9FFE-F9D94E7FB8D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E95FEBA-78C2-4EF2-945E-2A870E7DD4F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Hotel, Motel, and Resort Desk Clerks</a:t>
          </a:r>
          <a:endParaRPr lang="en-US">
            <a:latin typeface="Tw Cen MT" panose="020B0602020104020603" pitchFamily="34" charset="0"/>
          </a:endParaRPr>
        </a:p>
      </dgm:t>
    </dgm:pt>
    <dgm:pt modelId="{58853BC3-AB4E-436B-B3FE-44B18F57D266}" type="parTrans" cxnId="{35ADEB0F-CB70-4902-A088-23FC05C9D32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6E5AC94-29AA-4131-985A-82F11CF25748}" type="sibTrans" cxnId="{35ADEB0F-CB70-4902-A088-23FC05C9D327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8C93473-298D-43A4-AE2D-4608E31F497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Janitors and Cleaners</a:t>
          </a:r>
          <a:endParaRPr lang="en-US">
            <a:latin typeface="Tw Cen MT" panose="020B0602020104020603" pitchFamily="34" charset="0"/>
          </a:endParaRPr>
        </a:p>
      </dgm:t>
    </dgm:pt>
    <dgm:pt modelId="{1F44834B-23ED-4AAD-BCA7-85B3FDCD0E5A}" type="parTrans" cxnId="{65C4E39F-A6D8-4335-8104-7B0EB16896C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EA759D1-AF58-4F39-83CF-55D919875485}" type="sibTrans" cxnId="{65C4E39F-A6D8-4335-8104-7B0EB16896C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FAB43D8-DAB6-485B-AF9E-0C327B5E334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Laundry and Dry-Cleaning Workers</a:t>
          </a:r>
          <a:endParaRPr lang="en-US">
            <a:latin typeface="Tw Cen MT" panose="020B0602020104020603" pitchFamily="34" charset="0"/>
          </a:endParaRPr>
        </a:p>
      </dgm:t>
    </dgm:pt>
    <dgm:pt modelId="{C863E9E4-3D55-492D-9EC1-6E7C526360F8}" type="parTrans" cxnId="{03928E31-CE75-45B3-9B87-0FAF2E36971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D1AA258-D53B-475C-8428-2D4C1C521F5E}" type="sibTrans" cxnId="{03928E31-CE75-45B3-9B87-0FAF2E36971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571ECFC-E983-41C2-B4C5-13F6C513418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Maids and Housekeeping Cleaners</a:t>
          </a:r>
          <a:endParaRPr lang="en-US">
            <a:latin typeface="Tw Cen MT" panose="020B0602020104020603" pitchFamily="34" charset="0"/>
          </a:endParaRPr>
        </a:p>
      </dgm:t>
    </dgm:pt>
    <dgm:pt modelId="{AAB2C7B9-A376-4016-800E-8E61148B97FE}" type="parTrans" cxnId="{DDD26090-6752-47D7-8F1F-8543F31C725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FB6D18C-A2BD-4E1B-8B44-2EEEAC4EEB60}" type="sibTrans" cxnId="{DDD26090-6752-47D7-8F1F-8543F31C725A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2D8CFB1-4D51-4037-8935-2780657F8DD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Assistants</a:t>
          </a:r>
          <a:endParaRPr lang="en-US">
            <a:latin typeface="Tw Cen MT" panose="020B0602020104020603" pitchFamily="34" charset="0"/>
          </a:endParaRPr>
        </a:p>
      </dgm:t>
    </dgm:pt>
    <dgm:pt modelId="{40E32606-8A7B-4E72-9D54-E1E8E5377721}" type="parTrans" cxnId="{A3AF86BA-B54F-47FA-AF74-5E3A8D8FFE9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E531C23-C1BC-4EAC-BD0C-B10F91EC91AD}" type="sibTrans" cxnId="{A3AF86BA-B54F-47FA-AF74-5E3A8D8FFE96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D0AF518-3431-4088-98AB-B28E9FFA9200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Preschool Teachers</a:t>
          </a:r>
          <a:endParaRPr lang="en-US">
            <a:latin typeface="Tw Cen MT" panose="020B0602020104020603" pitchFamily="34" charset="0"/>
          </a:endParaRPr>
        </a:p>
      </dgm:t>
    </dgm:pt>
    <dgm:pt modelId="{31347BE9-942F-47D3-BA11-A22BE5A03B70}" type="parTrans" cxnId="{C72FFAD2-4E55-40C5-85CC-BE0DCAB474A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AFF27E7-D388-4098-9775-41BE0990AEE3}" type="sibTrans" cxnId="{C72FFAD2-4E55-40C5-85CC-BE0DCAB474A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39B176EF-6228-42C5-BD43-05D93967802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Receptionists</a:t>
          </a:r>
          <a:endParaRPr lang="en-US">
            <a:latin typeface="Tw Cen MT" panose="020B0602020104020603" pitchFamily="34" charset="0"/>
          </a:endParaRPr>
        </a:p>
      </dgm:t>
    </dgm:pt>
    <dgm:pt modelId="{B912A329-604C-42D0-976E-1CB7A3AD198D}" type="parTrans" cxnId="{B465AAAC-3F37-44FD-9848-4F477D8527D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7ABB55B-BE7F-4D48-AF9A-A29F56EC0FDB}" type="sibTrans" cxnId="{B465AAAC-3F37-44FD-9848-4F477D8527D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C07FEDC-DA0F-4DCF-96B3-FD89DEAAAB7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Salespersons</a:t>
          </a:r>
          <a:endParaRPr lang="en-US">
            <a:latin typeface="Tw Cen MT" panose="020B0602020104020603" pitchFamily="34" charset="0"/>
          </a:endParaRPr>
        </a:p>
      </dgm:t>
    </dgm:pt>
    <dgm:pt modelId="{84588B84-18E8-4D53-94B3-4F0CD14D613D}" type="parTrans" cxnId="{125B5480-2BE1-424E-8BC6-2DE27B19994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CAAD490-CEA9-4FD0-86E1-AE247310863E}" type="sibTrans" cxnId="{125B5480-2BE1-424E-8BC6-2DE27B19994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1C37417-CB4E-4176-9CA0-3B7BB21495F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Security Guards</a:t>
          </a:r>
          <a:endParaRPr lang="en-US">
            <a:latin typeface="Tw Cen MT" panose="020B0602020104020603" pitchFamily="34" charset="0"/>
          </a:endParaRPr>
        </a:p>
      </dgm:t>
    </dgm:pt>
    <dgm:pt modelId="{C81F5673-D823-4CBF-9EF1-3E8FBB0FA003}" type="parTrans" cxnId="{11EFDC74-8FD9-48FB-868B-EB0FCA89585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B50C85A-B67C-4DA0-A45C-D955A88C6FE7}" type="sibTrans" cxnId="{11EFDC74-8FD9-48FB-868B-EB0FCA89585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2F73FA6-1C5A-45AA-87EA-98CFD3783282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Substitute Teachers</a:t>
          </a:r>
          <a:endParaRPr lang="en-US">
            <a:latin typeface="Tw Cen MT" panose="020B0602020104020603" pitchFamily="34" charset="0"/>
          </a:endParaRPr>
        </a:p>
      </dgm:t>
    </dgm:pt>
    <dgm:pt modelId="{85638D2B-58D7-4B5E-87EC-35524DD873C3}" type="parTrans" cxnId="{71EA5430-E1DA-4A6C-8F67-9A448CFC90C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5AB00E4-6F57-4214-9B99-38DFC4A825FE}" type="sibTrans" cxnId="{71EA5430-E1DA-4A6C-8F67-9A448CFC90C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F533452-A26E-4C93-947A-0765C7AF627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Waitstaff</a:t>
          </a:r>
          <a:endParaRPr lang="en-US">
            <a:latin typeface="Tw Cen MT" panose="020B0602020104020603" pitchFamily="34" charset="0"/>
          </a:endParaRPr>
        </a:p>
      </dgm:t>
    </dgm:pt>
    <dgm:pt modelId="{13699391-397C-4C56-BB54-DE4ED31F68DA}" type="parTrans" cxnId="{19619E5E-FBA2-4D4F-8E07-11C493FAC2B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68F3DE8-AA00-421D-BA0C-C6AA5192A027}" type="sibTrans" cxnId="{19619E5E-FBA2-4D4F-8E07-11C493FAC2B3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02498FB-BACF-435F-BEB8-DB61A503436A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Construction Laborers</a:t>
          </a:r>
          <a:endParaRPr lang="en-US">
            <a:latin typeface="Tw Cen MT" panose="020B0602020104020603" pitchFamily="34" charset="0"/>
          </a:endParaRPr>
        </a:p>
      </dgm:t>
    </dgm:pt>
    <dgm:pt modelId="{9AEE8B4E-2A2B-4625-98F3-115E5A347C6C}" type="parTrans" cxnId="{FBD81682-1610-4BCF-A259-C7C9A0E8239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548C92A-92DE-479B-B624-D8BFC0AAA458}" type="sibTrans" cxnId="{FBD81682-1610-4BCF-A259-C7C9A0E8239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D9D966A-5A9A-425D-AACC-5DA243F82E3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Reps</a:t>
          </a:r>
          <a:endParaRPr lang="en-US">
            <a:latin typeface="Tw Cen MT" panose="020B0602020104020603" pitchFamily="34" charset="0"/>
          </a:endParaRPr>
        </a:p>
      </dgm:t>
    </dgm:pt>
    <dgm:pt modelId="{FBA613E3-05D3-4CF2-BD75-48F25F42A0B1}" type="parTrans" cxnId="{70B5D34B-E694-417D-B24D-38F7B0D328E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5CDFA33-3463-43EE-95B8-2897CFA3C84C}" type="sibTrans" cxnId="{70B5D34B-E694-417D-B24D-38F7B0D328E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C1F71B9-6FD0-4AAF-B252-F26D9F04D201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Firefighters</a:t>
          </a:r>
          <a:endParaRPr lang="en-US">
            <a:latin typeface="Tw Cen MT" panose="020B0602020104020603" pitchFamily="34" charset="0"/>
          </a:endParaRPr>
        </a:p>
      </dgm:t>
    </dgm:pt>
    <dgm:pt modelId="{046F301B-4838-444C-AB9A-48B00D06B3B1}" type="parTrans" cxnId="{5B9FBCCF-3949-421A-A06F-03B3FA208AB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6FFA2B1-490A-441C-BDAE-8F37D4ED5BAA}" type="sibTrans" cxnId="{5B9FBCCF-3949-421A-A06F-03B3FA208AB0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E748C34-BD7E-45A5-BBEB-B422D253D71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Hairdressers</a:t>
          </a:r>
          <a:endParaRPr lang="en-US">
            <a:latin typeface="Tw Cen MT" panose="020B0602020104020603" pitchFamily="34" charset="0"/>
          </a:endParaRPr>
        </a:p>
      </dgm:t>
    </dgm:pt>
    <dgm:pt modelId="{EC3B7CDE-C63D-4747-B3CB-FC1B8F88D169}" type="parTrans" cxnId="{38DB7066-0DA0-4F45-8885-D76B3091056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F9C73DB-DACD-411E-868D-385A707B49F2}" type="sibTrans" cxnId="{38DB7066-0DA0-4F45-8885-D76B30910568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22D7CC4-1A90-47B2-AF30-4EE06A3B1B8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Landscaping and Groundskeeping Workers</a:t>
          </a:r>
          <a:endParaRPr lang="en-US">
            <a:latin typeface="Tw Cen MT" panose="020B0602020104020603" pitchFamily="34" charset="0"/>
          </a:endParaRPr>
        </a:p>
      </dgm:t>
    </dgm:pt>
    <dgm:pt modelId="{A553AE78-3929-4A2C-B10E-DDA6DC195DE4}" type="parTrans" cxnId="{627535AB-0695-4FC1-AF53-E59435073EC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A3F85C1-2BAD-49D3-8B76-589283DB2CC7}" type="sibTrans" cxnId="{627535AB-0695-4FC1-AF53-E59435073EC9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F871AAA-774F-4700-A8C3-BF86ED81953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Light Truck Drivers</a:t>
          </a:r>
          <a:endParaRPr lang="en-US">
            <a:latin typeface="Tw Cen MT" panose="020B0602020104020603" pitchFamily="34" charset="0"/>
          </a:endParaRPr>
        </a:p>
      </dgm:t>
    </dgm:pt>
    <dgm:pt modelId="{EA1CED8A-8491-4142-9FF4-697B1F48B42A}" type="parTrans" cxnId="{6C490653-D9A2-4239-B7BB-9E28D98870D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6920F27-0881-4A3F-845C-92EB39864B0B}" type="sibTrans" cxnId="{6C490653-D9A2-4239-B7BB-9E28D98870D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9DFB610-0C40-4F97-AE9B-32B31255A07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Medical Assistants</a:t>
          </a:r>
          <a:endParaRPr lang="en-US">
            <a:latin typeface="Tw Cen MT" panose="020B0602020104020603" pitchFamily="34" charset="0"/>
          </a:endParaRPr>
        </a:p>
      </dgm:t>
    </dgm:pt>
    <dgm:pt modelId="{022D9181-5016-4282-A7B7-ECC2FD9F9294}" type="parTrans" cxnId="{9522ED9D-DED8-4CEA-8BB3-41F7178C773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7389159-93F5-4393-94B0-C20376527CB1}" type="sibTrans" cxnId="{9522ED9D-DED8-4CEA-8BB3-41F7178C7735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69D49D6-AA98-4C45-9ECA-BC534445C9FC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Office Clerks</a:t>
          </a:r>
          <a:endParaRPr lang="en-US">
            <a:latin typeface="Tw Cen MT" panose="020B0602020104020603" pitchFamily="34" charset="0"/>
          </a:endParaRPr>
        </a:p>
      </dgm:t>
    </dgm:pt>
    <dgm:pt modelId="{2E18E470-00D8-44C7-BBDE-9436D0F42FFD}" type="parTrans" cxnId="{33AC4D72-4596-4F04-98D2-5064E3A84CB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39E308F-1C50-4FA1-BBAF-23F9FB623D83}" type="sibTrans" cxnId="{33AC4D72-4596-4F04-98D2-5064E3A84CB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55D28E7-13A4-49FD-831F-3DD48BC1DF9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Painters</a:t>
          </a:r>
          <a:endParaRPr lang="en-US">
            <a:latin typeface="Tw Cen MT" panose="020B0602020104020603" pitchFamily="34" charset="0"/>
          </a:endParaRPr>
        </a:p>
      </dgm:t>
    </dgm:pt>
    <dgm:pt modelId="{6F07D227-F850-48A9-AF8C-4858A026D952}" type="parTrans" cxnId="{5DA21EB2-EED4-4460-8413-3645E47688C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423F340-CC7D-464B-B499-00B9BB76C819}" type="sibTrans" cxnId="{5DA21EB2-EED4-4460-8413-3645E47688CB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E4C7274-C80D-47A0-80D8-5C663EFDD54E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Pharmacy Techs</a:t>
          </a:r>
          <a:endParaRPr lang="en-US">
            <a:latin typeface="Tw Cen MT" panose="020B0602020104020603" pitchFamily="34" charset="0"/>
          </a:endParaRPr>
        </a:p>
      </dgm:t>
    </dgm:pt>
    <dgm:pt modelId="{B9AF85B6-33B4-426F-AFCE-F460F7E0FE1E}" type="parTrans" cxnId="{82E3E35C-C89C-4B1F-8217-6DBC8F982F4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3C28505-2C20-4AC9-8C16-B239C66488D0}" type="sibTrans" cxnId="{82E3E35C-C89C-4B1F-8217-6DBC8F982F4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ED38D81-254D-408F-B12C-82451C84F985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Secretaries and Administrative Assistants</a:t>
          </a:r>
          <a:endParaRPr lang="en-US">
            <a:latin typeface="Tw Cen MT" panose="020B0602020104020603" pitchFamily="34" charset="0"/>
          </a:endParaRPr>
        </a:p>
      </dgm:t>
    </dgm:pt>
    <dgm:pt modelId="{DAFF9AF1-C79E-4938-873D-83C9216FF819}" type="parTrans" cxnId="{BC78242A-D6B9-4075-8E58-7973183DE85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66941B3-9F04-455C-81FA-2D6BEB4A6D80}" type="sibTrans" cxnId="{BC78242A-D6B9-4075-8E58-7973183DE85E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3E39A96-96CA-4E4C-A923-8116BED05193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Tellers</a:t>
          </a:r>
          <a:endParaRPr lang="en-US">
            <a:latin typeface="Tw Cen MT" panose="020B0602020104020603" pitchFamily="34" charset="0"/>
          </a:endParaRPr>
        </a:p>
      </dgm:t>
    </dgm:pt>
    <dgm:pt modelId="{5A6F74FE-5A05-4614-A9C1-0C0B11678F32}" type="parTrans" cxnId="{B37B2FB0-33FC-4390-B84E-9F5938875C3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E2B9155-4C71-4F96-8C59-57224E64EB71}" type="sibTrans" cxnId="{B37B2FB0-33FC-4390-B84E-9F5938875C31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09CAF17A-66AB-4E63-B171-0E0203859B1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Veterinary Techs</a:t>
          </a:r>
          <a:endParaRPr lang="en-US">
            <a:latin typeface="Tw Cen MT" panose="020B0602020104020603" pitchFamily="34" charset="0"/>
          </a:endParaRPr>
        </a:p>
      </dgm:t>
    </dgm:pt>
    <dgm:pt modelId="{88534F73-4CBA-496E-BC28-2A273F4C1B97}" type="parTrans" cxnId="{474F3145-A03E-4EDD-832D-293B8BCD71A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0597DA3-556B-4EBC-85A2-C99AB1BEBE53}" type="sibTrans" cxnId="{474F3145-A03E-4EDD-832D-293B8BCD71A4}">
      <dgm:prSet/>
      <dgm:spPr/>
      <dgm:t>
        <a:bodyPr/>
        <a:lstStyle/>
        <a:p>
          <a:pPr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3C64304-2D25-4A4B-ACB3-250F8FB82BCB}" type="presOf" srcId="{B682CBB1-A191-4DD0-97CA-64205667281D}" destId="{34083978-5BA0-40E3-AB18-2F3A89BB9529}" srcOrd="0" destOrd="7" presId="urn:microsoft.com/office/officeart/2005/8/layout/hList1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3EDC7F09-AB18-4C89-8FD4-B60AC5FD9B09}" type="presOf" srcId="{7ED38D81-254D-408F-B12C-82451C84F985}" destId="{11FB7C73-6081-42C7-8E15-28075061167B}" srcOrd="0" destOrd="11" presId="urn:microsoft.com/office/officeart/2005/8/layout/hList1"/>
    <dgm:cxn modelId="{DCF0A70A-BDA3-40CA-9381-B25B377CAF2E}" type="presOf" srcId="{5934F8C7-B094-4322-A200-415F6B276E88}" destId="{34083978-5BA0-40E3-AB18-2F3A89BB9529}" srcOrd="0" destOrd="8" presId="urn:microsoft.com/office/officeart/2005/8/layout/hList1"/>
    <dgm:cxn modelId="{6DEF930F-8332-49C2-9734-A4F373BFA19B}" srcId="{984116C9-7CB8-4743-8FBA-68A8BA0D0389}" destId="{FCBC93D4-DDBC-4E7A-913A-CA89BC4B7873}" srcOrd="5" destOrd="0" parTransId="{6748A8A2-DDB2-48C6-8F92-56A901935629}" sibTransId="{2A97470B-3908-4552-921C-D8B92A74E505}"/>
    <dgm:cxn modelId="{35ADEB0F-CB70-4902-A088-23FC05C9D327}" srcId="{984116C9-7CB8-4743-8FBA-68A8BA0D0389}" destId="{6E95FEBA-78C2-4EF2-945E-2A870E7DD4F7}" srcOrd="8" destOrd="0" parTransId="{58853BC3-AB4E-436B-B3FE-44B18F57D266}" sibTransId="{D6E5AC94-29AA-4131-985A-82F11CF25748}"/>
    <dgm:cxn modelId="{1BA2B512-A993-47B4-8975-0ECBEF41511A}" type="presOf" srcId="{0FD5BF92-E844-4AF5-A801-300BE3758E0B}" destId="{34083978-5BA0-40E3-AB18-2F3A89BB9529}" srcOrd="0" destOrd="2" presId="urn:microsoft.com/office/officeart/2005/8/layout/hList1"/>
    <dgm:cxn modelId="{A4CF7F14-716A-4212-87E6-ACC3BEFC8F58}" type="presOf" srcId="{1F871AAA-774F-4700-A8C3-BF86ED819534}" destId="{11FB7C73-6081-42C7-8E15-28075061167B}" srcOrd="0" destOrd="6" presId="urn:microsoft.com/office/officeart/2005/8/layout/hList1"/>
    <dgm:cxn modelId="{66DBE11C-3308-4715-8D38-3734DBD25294}" type="presOf" srcId="{6E95FEBA-78C2-4EF2-945E-2A870E7DD4F7}" destId="{0045AAE0-9BB3-4F66-A39D-FC0233DDC39E}" srcOrd="0" destOrd="8" presId="urn:microsoft.com/office/officeart/2005/8/layout/hList1"/>
    <dgm:cxn modelId="{E7348D22-3839-48E7-9848-20EF9560116E}" srcId="{4F795D33-588E-4F04-A4A9-549DB1C8E26C}" destId="{FDEC53DB-F75E-489C-85AA-63E67FB1B83B}" srcOrd="6" destOrd="0" parTransId="{DBFC0DE8-E4EC-4F14-B22B-F0D1E45BA11F}" sibTransId="{F11A4144-5C0C-46B6-BC5A-12D38FD97155}"/>
    <dgm:cxn modelId="{C0F52827-E212-4AA9-813D-BADDD3D075B0}" type="presOf" srcId="{305C3349-46DD-4498-82D8-A4EDA95136F1}" destId="{0045AAE0-9BB3-4F66-A39D-FC0233DDC39E}" srcOrd="0" destOrd="2" presId="urn:microsoft.com/office/officeart/2005/8/layout/hList1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BC78242A-D6B9-4075-8E58-7973183DE85E}" srcId="{930452E1-293A-4804-9AD2-E53B94608D56}" destId="{7ED38D81-254D-408F-B12C-82451C84F985}" srcOrd="11" destOrd="0" parTransId="{DAFF9AF1-C79E-4938-873D-83C9216FF819}" sibTransId="{466941B3-9F04-455C-81FA-2D6BEB4A6D80}"/>
    <dgm:cxn modelId="{57BC712E-1262-4BD2-919C-B7100A5EFA58}" type="presOf" srcId="{FDEC53DB-F75E-489C-85AA-63E67FB1B83B}" destId="{34083978-5BA0-40E3-AB18-2F3A89BB9529}" srcOrd="0" destOrd="6" presId="urn:microsoft.com/office/officeart/2005/8/layout/hList1"/>
    <dgm:cxn modelId="{71EA5430-E1DA-4A6C-8F67-9A448CFC90C9}" srcId="{984116C9-7CB8-4743-8FBA-68A8BA0D0389}" destId="{52F73FA6-1C5A-45AA-87EA-98CFD3783282}" srcOrd="17" destOrd="0" parTransId="{85638D2B-58D7-4B5E-87EC-35524DD873C3}" sibTransId="{A5AB00E4-6F57-4214-9B99-38DFC4A825FE}"/>
    <dgm:cxn modelId="{03928E31-CE75-45B3-9B87-0FAF2E369714}" srcId="{984116C9-7CB8-4743-8FBA-68A8BA0D0389}" destId="{5FAB43D8-DAB6-485B-AF9E-0C327B5E3346}" srcOrd="10" destOrd="0" parTransId="{C863E9E4-3D55-492D-9EC1-6E7C526360F8}" sibTransId="{2D1AA258-D53B-475C-8428-2D4C1C521F5E}"/>
    <dgm:cxn modelId="{07AE0034-7577-4C23-9816-FEE64089C635}" type="presOf" srcId="{602498FB-BACF-435F-BEB8-DB61A503436A}" destId="{11FB7C73-6081-42C7-8E15-28075061167B}" srcOrd="0" destOrd="1" presId="urn:microsoft.com/office/officeart/2005/8/layout/hList1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474F3145-A03E-4EDD-832D-293B8BCD71A4}" srcId="{930452E1-293A-4804-9AD2-E53B94608D56}" destId="{09CAF17A-66AB-4E63-B171-0E0203859B17}" srcOrd="13" destOrd="0" parTransId="{88534F73-4CBA-496E-BC28-2A273F4C1B97}" sibTransId="{C0597DA3-556B-4EBC-85A2-C99AB1BEBE53}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06025847-796C-44B8-AADD-D001AC903FAC}" type="presOf" srcId="{B51CB737-7897-4D96-B7E8-359771162C80}" destId="{0045AAE0-9BB3-4F66-A39D-FC0233DDC39E}" srcOrd="0" destOrd="3" presId="urn:microsoft.com/office/officeart/2005/8/layout/hList1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ECA3244A-17D5-4D4F-9FFE-F9D94E7FB8D7}" srcId="{984116C9-7CB8-4743-8FBA-68A8BA0D0389}" destId="{180D6308-DD4C-4B54-B9F7-98755EBF423E}" srcOrd="7" destOrd="0" parTransId="{C59F62F6-9500-429C-ADEA-95749C896A32}" sibTransId="{30750A67-D5FB-44AF-B8FE-1CF0CB3DBB7B}"/>
    <dgm:cxn modelId="{70B5D34B-E694-417D-B24D-38F7B0D328EE}" srcId="{930452E1-293A-4804-9AD2-E53B94608D56}" destId="{2D9D966A-5A9A-425D-AACC-5DA243F82E36}" srcOrd="2" destOrd="0" parTransId="{FBA613E3-05D3-4CF2-BD75-48F25F42A0B1}" sibTransId="{F5CDFA33-3463-43EE-95B8-2897CFA3C84C}"/>
    <dgm:cxn modelId="{6F7BAD51-1D2D-4DC0-B0AD-3620811EEC28}" type="presOf" srcId="{52F73FA6-1C5A-45AA-87EA-98CFD3783282}" destId="{0045AAE0-9BB3-4F66-A39D-FC0233DDC39E}" srcOrd="0" destOrd="17" presId="urn:microsoft.com/office/officeart/2005/8/layout/hList1"/>
    <dgm:cxn modelId="{6C490653-D9A2-4239-B7BB-9E28D98870D4}" srcId="{930452E1-293A-4804-9AD2-E53B94608D56}" destId="{1F871AAA-774F-4700-A8C3-BF86ED819534}" srcOrd="6" destOrd="0" parTransId="{EA1CED8A-8491-4142-9FF4-697B1F48B42A}" sibTransId="{66920F27-0881-4A3F-845C-92EB39864B0B}"/>
    <dgm:cxn modelId="{6D9A2159-50AD-43A9-8F66-B5975500B1A9}" srcId="{984116C9-7CB8-4743-8FBA-68A8BA0D0389}" destId="{A46A3656-D58B-4104-AD77-164E8FD6B3BE}" srcOrd="0" destOrd="0" parTransId="{D96F2B39-CAAF-4805-83E2-41DA58483F62}" sibTransId="{35D13E60-C53F-48E1-8A0F-450DAA5363B9}"/>
    <dgm:cxn modelId="{82E3E35C-C89C-4B1F-8217-6DBC8F982F44}" srcId="{930452E1-293A-4804-9AD2-E53B94608D56}" destId="{BE4C7274-C80D-47A0-80D8-5C663EFDD54E}" srcOrd="10" destOrd="0" parTransId="{B9AF85B6-33B4-426F-AFCE-F460F7E0FE1E}" sibTransId="{73C28505-2C20-4AC9-8C16-B239C66488D0}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19619E5E-FBA2-4D4F-8E07-11C493FAC2B3}" srcId="{984116C9-7CB8-4743-8FBA-68A8BA0D0389}" destId="{2F533452-A26E-4C93-947A-0765C7AF6275}" srcOrd="18" destOrd="0" parTransId="{13699391-397C-4C56-BB54-DE4ED31F68DA}" sibTransId="{B68F3DE8-AA00-421D-BA0C-C6AA5192A027}"/>
    <dgm:cxn modelId="{FEA3D45E-70DE-4601-B653-18047EE7489E}" type="presOf" srcId="{01C37417-CB4E-4176-9CA0-3B7BB21495FA}" destId="{0045AAE0-9BB3-4F66-A39D-FC0233DDC39E}" srcOrd="0" destOrd="16" presId="urn:microsoft.com/office/officeart/2005/8/layout/hList1"/>
    <dgm:cxn modelId="{146B5F5F-6E5C-43FD-A295-3F7FB3B998BF}" srcId="{984116C9-7CB8-4743-8FBA-68A8BA0D0389}" destId="{DFF0932A-7A42-4269-A26F-B8F418AB9F3E}" srcOrd="6" destOrd="0" parTransId="{2F1A46D8-343C-4CB7-B642-CA9610198B78}" sibTransId="{8B9ADE79-6C5C-44EE-BDE4-11AE406B1271}"/>
    <dgm:cxn modelId="{F178A561-58C8-447B-8464-893849FD7C0E}" type="presOf" srcId="{56DC350D-9CC1-47AB-9947-C51A996EE500}" destId="{34083978-5BA0-40E3-AB18-2F3A89BB9529}" srcOrd="0" destOrd="5" presId="urn:microsoft.com/office/officeart/2005/8/layout/hList1"/>
    <dgm:cxn modelId="{38DB7066-0DA0-4F45-8885-D76B30910568}" srcId="{930452E1-293A-4804-9AD2-E53B94608D56}" destId="{9E748C34-BD7E-45A5-BBEB-B422D253D71E}" srcOrd="4" destOrd="0" parTransId="{EC3B7CDE-C63D-4747-B3CB-FC1B8F88D169}" sibTransId="{AF9C73DB-DACD-411E-868D-385A707B49F2}"/>
    <dgm:cxn modelId="{F0907E66-984E-4C49-B920-7C50404F8CEB}" srcId="{4F795D33-588E-4F04-A4A9-549DB1C8E26C}" destId="{F477B25C-389D-4C15-9192-03091768F37B}" srcOrd="3" destOrd="0" parTransId="{83AA396C-D92E-47A2-A38C-EDE03E34BC28}" sibTransId="{9A3DC543-D0E0-4E68-A1EC-3F43346CB535}"/>
    <dgm:cxn modelId="{A7CCC96E-6A39-4513-8F21-E5456A44DED3}" type="presOf" srcId="{2A01F741-23AF-41B6-A73B-55172605FE9B}" destId="{0045AAE0-9BB3-4F66-A39D-FC0233DDC39E}" srcOrd="0" destOrd="1" presId="urn:microsoft.com/office/officeart/2005/8/layout/hList1"/>
    <dgm:cxn modelId="{33AC4D72-4596-4F04-98D2-5064E3A84CBB}" srcId="{930452E1-293A-4804-9AD2-E53B94608D56}" destId="{969D49D6-AA98-4C45-9ECA-BC534445C9FC}" srcOrd="8" destOrd="0" parTransId="{2E18E470-00D8-44C7-BBDE-9436D0F42FFD}" sibTransId="{B39E308F-1C50-4FA1-BBAF-23F9FB623D83}"/>
    <dgm:cxn modelId="{11EFDC74-8FD9-48FB-868B-EB0FCA895851}" srcId="{984116C9-7CB8-4743-8FBA-68A8BA0D0389}" destId="{01C37417-CB4E-4176-9CA0-3B7BB21495FA}" srcOrd="16" destOrd="0" parTransId="{C81F5673-D823-4CBF-9EF1-3E8FBB0FA003}" sibTransId="{7B50C85A-B67C-4DA0-A45C-D955A88C6FE7}"/>
    <dgm:cxn modelId="{33BAFA76-5903-4EF9-8583-77E9A941935B}" type="presOf" srcId="{1C1F71B9-6FD0-4AAF-B252-F26D9F04D201}" destId="{11FB7C73-6081-42C7-8E15-28075061167B}" srcOrd="0" destOrd="3" presId="urn:microsoft.com/office/officeart/2005/8/layout/hList1"/>
    <dgm:cxn modelId="{D383717A-6CEC-42F6-ABDE-B31440CE5114}" type="presOf" srcId="{FD0AF518-3431-4088-98AB-B28E9FFA9200}" destId="{0045AAE0-9BB3-4F66-A39D-FC0233DDC39E}" srcOrd="0" destOrd="13" presId="urn:microsoft.com/office/officeart/2005/8/layout/hList1"/>
    <dgm:cxn modelId="{B76D5C7B-B6E9-4D8D-99F3-3645C3CF33D5}" type="presOf" srcId="{D55D28E7-13A4-49FD-831F-3DD48BC1DF95}" destId="{11FB7C73-6081-42C7-8E15-28075061167B}" srcOrd="0" destOrd="9" presId="urn:microsoft.com/office/officeart/2005/8/layout/hList1"/>
    <dgm:cxn modelId="{6584A27F-D6CA-4C5A-BA73-6378489B2F1A}" type="presOf" srcId="{FCBC93D4-DDBC-4E7A-913A-CA89BC4B7873}" destId="{0045AAE0-9BB3-4F66-A39D-FC0233DDC39E}" srcOrd="0" destOrd="5" presId="urn:microsoft.com/office/officeart/2005/8/layout/hList1"/>
    <dgm:cxn modelId="{125B5480-2BE1-424E-8BC6-2DE27B199945}" srcId="{984116C9-7CB8-4743-8FBA-68A8BA0D0389}" destId="{FC07FEDC-DA0F-4DCF-96B3-FD89DEAAAB7E}" srcOrd="15" destOrd="0" parTransId="{84588B84-18E8-4D53-94B3-4F0CD14D613D}" sibTransId="{CCAAD490-CEA9-4FD0-86E1-AE247310863E}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FBD81682-1610-4BCF-A259-C7C9A0E8239E}" srcId="{930452E1-293A-4804-9AD2-E53B94608D56}" destId="{602498FB-BACF-435F-BEB8-DB61A503436A}" srcOrd="1" destOrd="0" parTransId="{9AEE8B4E-2A2B-4625-98F3-115E5A347C6C}" sibTransId="{2548C92A-92DE-479B-B624-D8BFC0AAA458}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C06C3E8A-289D-49AC-8598-77492C899651}" type="presOf" srcId="{9E748C34-BD7E-45A5-BBEB-B422D253D71E}" destId="{11FB7C73-6081-42C7-8E15-28075061167B}" srcOrd="0" destOrd="4" presId="urn:microsoft.com/office/officeart/2005/8/layout/hList1"/>
    <dgm:cxn modelId="{FF2FE08C-1A43-4613-BFDE-75F99C5B2E0C}" srcId="{984116C9-7CB8-4743-8FBA-68A8BA0D0389}" destId="{5906333B-0080-40B6-BD41-7EB25A7E5803}" srcOrd="4" destOrd="0" parTransId="{D0EF40D2-50A1-439D-B874-A28E032DF601}" sibTransId="{8A144FC3-A887-4BAD-8AFA-E0148D712160}"/>
    <dgm:cxn modelId="{C74CB48E-3846-4C26-8125-A73A4AF612CA}" srcId="{4F795D33-588E-4F04-A4A9-549DB1C8E26C}" destId="{00787E2D-CD7B-4825-99B6-D02F23140F02}" srcOrd="1" destOrd="0" parTransId="{44F4A78A-5601-466F-8954-777B463E1DE9}" sibTransId="{8164AC05-DD17-4751-B584-5220FDC6CAE2}"/>
    <dgm:cxn modelId="{FC78448F-D52C-4697-AF71-D96E40763D17}" type="presOf" srcId="{180D6308-DD4C-4B54-B9F7-98755EBF423E}" destId="{0045AAE0-9BB3-4F66-A39D-FC0233DDC39E}" srcOrd="0" destOrd="7" presId="urn:microsoft.com/office/officeart/2005/8/layout/hList1"/>
    <dgm:cxn modelId="{DDD26090-6752-47D7-8F1F-8543F31C725A}" srcId="{984116C9-7CB8-4743-8FBA-68A8BA0D0389}" destId="{5571ECFC-E983-41C2-B4C5-13F6C513418E}" srcOrd="11" destOrd="0" parTransId="{AAB2C7B9-A376-4016-800E-8E61148B97FE}" sibTransId="{AFB6D18C-A2BD-4E1B-8B44-2EEEAC4EEB60}"/>
    <dgm:cxn modelId="{F5658395-251A-4DED-9CF4-8A22FE959E38}" type="presOf" srcId="{E8C93473-298D-43A4-AE2D-4608E31F4971}" destId="{0045AAE0-9BB3-4F66-A39D-FC0233DDC39E}" srcOrd="0" destOrd="9" presId="urn:microsoft.com/office/officeart/2005/8/layout/hList1"/>
    <dgm:cxn modelId="{5D522B9A-3F54-4EC5-950A-81A201043A98}" type="presOf" srcId="{2F533452-A26E-4C93-947A-0765C7AF6275}" destId="{0045AAE0-9BB3-4F66-A39D-FC0233DDC39E}" srcOrd="0" destOrd="18" presId="urn:microsoft.com/office/officeart/2005/8/layout/hList1"/>
    <dgm:cxn modelId="{7145F99C-5870-44C5-B99C-F0162BF71301}" type="presOf" srcId="{5571ECFC-E983-41C2-B4C5-13F6C513418E}" destId="{0045AAE0-9BB3-4F66-A39D-FC0233DDC39E}" srcOrd="0" destOrd="11" presId="urn:microsoft.com/office/officeart/2005/8/layout/hList1"/>
    <dgm:cxn modelId="{9522ED9D-DED8-4CEA-8BB3-41F7178C7735}" srcId="{930452E1-293A-4804-9AD2-E53B94608D56}" destId="{F9DFB610-0C40-4F97-AE9B-32B31255A075}" srcOrd="7" destOrd="0" parTransId="{022D9181-5016-4282-A7B7-ECC2FD9F9294}" sibTransId="{67389159-93F5-4393-94B0-C20376527CB1}"/>
    <dgm:cxn modelId="{65C4E39F-A6D8-4335-8104-7B0EB16896C5}" srcId="{984116C9-7CB8-4743-8FBA-68A8BA0D0389}" destId="{E8C93473-298D-43A4-AE2D-4608E31F4971}" srcOrd="9" destOrd="0" parTransId="{1F44834B-23ED-4AAD-BCA7-85B3FDCD0E5A}" sibTransId="{6EA759D1-AF58-4F39-83CF-55D919875485}"/>
    <dgm:cxn modelId="{432D6AA0-B41D-4517-A9BE-3001448829AF}" type="presOf" srcId="{F3E39A96-96CA-4E4C-A923-8116BED05193}" destId="{11FB7C73-6081-42C7-8E15-28075061167B}" srcOrd="0" destOrd="12" presId="urn:microsoft.com/office/officeart/2005/8/layout/hList1"/>
    <dgm:cxn modelId="{24695BA3-B6EC-4DC9-9075-93268563A422}" type="presOf" srcId="{969D49D6-AA98-4C45-9ECA-BC534445C9FC}" destId="{11FB7C73-6081-42C7-8E15-28075061167B}" srcOrd="0" destOrd="8" presId="urn:microsoft.com/office/officeart/2005/8/layout/hList1"/>
    <dgm:cxn modelId="{7B659FA5-6F27-4EC0-BC14-40E478D314F1}" type="presOf" srcId="{00787E2D-CD7B-4825-99B6-D02F23140F02}" destId="{34083978-5BA0-40E3-AB18-2F3A89BB9529}" srcOrd="0" destOrd="1" presId="urn:microsoft.com/office/officeart/2005/8/layout/hList1"/>
    <dgm:cxn modelId="{37E9BDA8-5FD6-4301-8856-B715851C3808}" type="presOf" srcId="{BE4C7274-C80D-47A0-80D8-5C663EFDD54E}" destId="{11FB7C73-6081-42C7-8E15-28075061167B}" srcOrd="0" destOrd="10" presId="urn:microsoft.com/office/officeart/2005/8/layout/hList1"/>
    <dgm:cxn modelId="{627535AB-0695-4FC1-AF53-E59435073EC9}" srcId="{930452E1-293A-4804-9AD2-E53B94608D56}" destId="{122D7CC4-1A90-47B2-AF30-4EE06A3B1B85}" srcOrd="5" destOrd="0" parTransId="{A553AE78-3929-4A2C-B10E-DDA6DC195DE4}" sibTransId="{9A3F85C1-2BAD-49D3-8B76-589283DB2CC7}"/>
    <dgm:cxn modelId="{895C6FAC-6FF2-453B-AAE8-19EB477F1B31}" srcId="{4F795D33-588E-4F04-A4A9-549DB1C8E26C}" destId="{0FD5BF92-E844-4AF5-A801-300BE3758E0B}" srcOrd="2" destOrd="0" parTransId="{967FAAB1-430E-4DC5-94FB-53B92257ADCF}" sibTransId="{0C18F38A-C971-4DE9-8491-5E5B0AE07E34}"/>
    <dgm:cxn modelId="{60EB8CAC-A656-4242-88CC-4F80B521C356}" srcId="{984116C9-7CB8-4743-8FBA-68A8BA0D0389}" destId="{2A01F741-23AF-41B6-A73B-55172605FE9B}" srcOrd="1" destOrd="0" parTransId="{A6992129-141E-4231-9931-937AD67BFB91}" sibTransId="{40EA37C2-59F4-4218-823B-8592A02C8E34}"/>
    <dgm:cxn modelId="{B465AAAC-3F37-44FD-9848-4F477D8527D8}" srcId="{984116C9-7CB8-4743-8FBA-68A8BA0D0389}" destId="{39B176EF-6228-42C5-BD43-05D93967802A}" srcOrd="14" destOrd="0" parTransId="{B912A329-604C-42D0-976E-1CB7A3AD198D}" sibTransId="{57ABB55B-BE7F-4D48-AF9A-A29F56EC0FDB}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11A57FAD-91B2-4221-870B-6125C44ED83F}" type="presOf" srcId="{B67C344C-BB57-4EE7-B4E4-BC6C22AB97B8}" destId="{34083978-5BA0-40E3-AB18-2F3A89BB9529}" srcOrd="0" destOrd="4" presId="urn:microsoft.com/office/officeart/2005/8/layout/hList1"/>
    <dgm:cxn modelId="{B37B2FB0-33FC-4390-B84E-9F5938875C31}" srcId="{930452E1-293A-4804-9AD2-E53B94608D56}" destId="{F3E39A96-96CA-4E4C-A923-8116BED05193}" srcOrd="12" destOrd="0" parTransId="{5A6F74FE-5A05-4614-A9C1-0C0B11678F32}" sibTransId="{4E2B9155-4C71-4F96-8C59-57224E64EB71}"/>
    <dgm:cxn modelId="{5DA21EB2-EED4-4460-8413-3645E47688CB}" srcId="{930452E1-293A-4804-9AD2-E53B94608D56}" destId="{D55D28E7-13A4-49FD-831F-3DD48BC1DF95}" srcOrd="9" destOrd="0" parTransId="{6F07D227-F850-48A9-AF8C-4858A026D952}" sibTransId="{A423F340-CC7D-464B-B499-00B9BB76C819}"/>
    <dgm:cxn modelId="{B93CD3B6-B8BE-4D5B-8249-18D003E9FD4E}" type="presOf" srcId="{DFF0932A-7A42-4269-A26F-B8F418AB9F3E}" destId="{0045AAE0-9BB3-4F66-A39D-FC0233DDC39E}" srcOrd="0" destOrd="6" presId="urn:microsoft.com/office/officeart/2005/8/layout/hList1"/>
    <dgm:cxn modelId="{A3AF86BA-B54F-47FA-AF74-5E3A8D8FFE96}" srcId="{984116C9-7CB8-4743-8FBA-68A8BA0D0389}" destId="{22D8CFB1-4D51-4037-8935-2780657F8DDA}" srcOrd="12" destOrd="0" parTransId="{40E32606-8A7B-4E72-9D54-E1E8E5377721}" sibTransId="{BE531C23-C1BC-4EAC-BD0C-B10F91EC91AD}"/>
    <dgm:cxn modelId="{6E978CBA-FF22-4877-A301-590EBC13D171}" srcId="{984116C9-7CB8-4743-8FBA-68A8BA0D0389}" destId="{305C3349-46DD-4498-82D8-A4EDA95136F1}" srcOrd="2" destOrd="0" parTransId="{0333A018-63B6-4DA6-8C82-A7E5D32E71A1}" sibTransId="{50A8F000-834A-4B8B-8C73-335AEB5A0A54}"/>
    <dgm:cxn modelId="{0C17AABB-0D53-4E63-8306-D6735AF3B5E3}" srcId="{4F795D33-588E-4F04-A4A9-549DB1C8E26C}" destId="{56DC350D-9CC1-47AB-9947-C51A996EE500}" srcOrd="5" destOrd="0" parTransId="{8DAC5B2C-355B-4A23-BEFB-B8B32D061AE8}" sibTransId="{82F781C7-18A1-4E82-B9B0-39609A79B716}"/>
    <dgm:cxn modelId="{66E60CBC-CED9-4AAF-A38A-3762C981F1E4}" type="presOf" srcId="{2D9D966A-5A9A-425D-AACC-5DA243F82E36}" destId="{11FB7C73-6081-42C7-8E15-28075061167B}" srcOrd="0" destOrd="2" presId="urn:microsoft.com/office/officeart/2005/8/layout/hList1"/>
    <dgm:cxn modelId="{D68D87BC-2F3A-4431-9735-885D76CE0148}" type="presOf" srcId="{09CAF17A-66AB-4E63-B171-0E0203859B17}" destId="{11FB7C73-6081-42C7-8E15-28075061167B}" srcOrd="0" destOrd="13" presId="urn:microsoft.com/office/officeart/2005/8/layout/hList1"/>
    <dgm:cxn modelId="{3D4722BE-DC56-43EF-898E-D086DC9D7E5D}" type="presOf" srcId="{FC07FEDC-DA0F-4DCF-96B3-FD89DEAAAB7E}" destId="{0045AAE0-9BB3-4F66-A39D-FC0233DDC39E}" srcOrd="0" destOrd="15" presId="urn:microsoft.com/office/officeart/2005/8/layout/hList1"/>
    <dgm:cxn modelId="{54FD09C2-C59A-41F3-861D-E36756A72E59}" type="presOf" srcId="{A46A3656-D58B-4104-AD77-164E8FD6B3BE}" destId="{0045AAE0-9BB3-4F66-A39D-FC0233DDC39E}" srcOrd="0" destOrd="0" presId="urn:microsoft.com/office/officeart/2005/8/layout/hList1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23F950C9-30D7-477B-BC55-5B1F7A58213C}" srcId="{4F795D33-588E-4F04-A4A9-549DB1C8E26C}" destId="{B67C344C-BB57-4EE7-B4E4-BC6C22AB97B8}" srcOrd="4" destOrd="0" parTransId="{D6DD5DF2-ED1F-4FF3-BFE7-F162211748C9}" sibTransId="{0C885894-329F-441F-A0A8-F2AB4FA886AF}"/>
    <dgm:cxn modelId="{5D71FDCC-00AB-44E3-AA9D-82DC61B628E2}" type="presOf" srcId="{F9DFB610-0C40-4F97-AE9B-32B31255A075}" destId="{11FB7C73-6081-42C7-8E15-28075061167B}" srcOrd="0" destOrd="7" presId="urn:microsoft.com/office/officeart/2005/8/layout/hList1"/>
    <dgm:cxn modelId="{5B9FBCCF-3949-421A-A06F-03B3FA208AB0}" srcId="{930452E1-293A-4804-9AD2-E53B94608D56}" destId="{1C1F71B9-6FD0-4AAF-B252-F26D9F04D201}" srcOrd="3" destOrd="0" parTransId="{046F301B-4838-444C-AB9A-48B00D06B3B1}" sibTransId="{E6FFA2B1-490A-441C-BDAE-8F37D4ED5BAA}"/>
    <dgm:cxn modelId="{C72FFAD2-4E55-40C5-85CC-BE0DCAB474A1}" srcId="{984116C9-7CB8-4743-8FBA-68A8BA0D0389}" destId="{FD0AF518-3431-4088-98AB-B28E9FFA9200}" srcOrd="13" destOrd="0" parTransId="{31347BE9-942F-47D3-BA11-A22BE5A03B70}" sibTransId="{5AFF27E7-D388-4098-9775-41BE0990AEE3}"/>
    <dgm:cxn modelId="{A3F6E9D3-5494-4FD0-B076-9F72A6ADEB52}" type="presOf" srcId="{F477B25C-389D-4C15-9192-03091768F37B}" destId="{34083978-5BA0-40E3-AB18-2F3A89BB9529}" srcOrd="0" destOrd="3" presId="urn:microsoft.com/office/officeart/2005/8/layout/hList1"/>
    <dgm:cxn modelId="{976E87D8-F8C8-48C6-8ED3-49A3526B0BD9}" srcId="{4F795D33-588E-4F04-A4A9-549DB1C8E26C}" destId="{B682CBB1-A191-4DD0-97CA-64205667281D}" srcOrd="7" destOrd="0" parTransId="{5879D552-96DE-462D-9364-B92F70D91229}" sibTransId="{DE826E9D-1D52-4CDB-8089-9E95279AA8F2}"/>
    <dgm:cxn modelId="{FEDC37DA-D4A8-46CD-8C58-67B6CBEBB319}" type="presOf" srcId="{22D8CFB1-4D51-4037-8935-2780657F8DDA}" destId="{0045AAE0-9BB3-4F66-A39D-FC0233DDC39E}" srcOrd="0" destOrd="12" presId="urn:microsoft.com/office/officeart/2005/8/layout/hList1"/>
    <dgm:cxn modelId="{FAD2B6DE-7587-4EB1-8717-764E2290590B}" type="presOf" srcId="{5FAB43D8-DAB6-485B-AF9E-0C327B5E3346}" destId="{0045AAE0-9BB3-4F66-A39D-FC0233DDC39E}" srcOrd="0" destOrd="10" presId="urn:microsoft.com/office/officeart/2005/8/layout/hList1"/>
    <dgm:cxn modelId="{DBC402EB-2667-4693-98F8-0EA7C4D5D859}" srcId="{984116C9-7CB8-4743-8FBA-68A8BA0D0389}" destId="{B51CB737-7897-4D96-B7E8-359771162C80}" srcOrd="3" destOrd="0" parTransId="{159C2758-0872-406B-BAE3-4F4A85DB5221}" sibTransId="{2E433D66-DD7F-4ED6-A036-25EAE1FF7C40}"/>
    <dgm:cxn modelId="{788B0EEC-D6B5-4EF3-B232-869213205EBA}" type="presOf" srcId="{39B176EF-6228-42C5-BD43-05D93967802A}" destId="{0045AAE0-9BB3-4F66-A39D-FC0233DDC39E}" srcOrd="0" destOrd="14" presId="urn:microsoft.com/office/officeart/2005/8/layout/hList1"/>
    <dgm:cxn modelId="{F108B1EE-B4D9-40D4-A46F-EE95BF4EA787}" srcId="{4F795D33-588E-4F04-A4A9-549DB1C8E26C}" destId="{5934F8C7-B094-4322-A200-415F6B276E88}" srcOrd="8" destOrd="0" parTransId="{982D1342-3E27-4042-84B1-B5EEC921B5EC}" sibTransId="{F5240103-160E-4B96-B291-124E1A7A2D1D}"/>
    <dgm:cxn modelId="{0D0CC2EF-FCCC-4CAD-96B5-26356450502E}" type="presOf" srcId="{5906333B-0080-40B6-BD41-7EB25A7E5803}" destId="{0045AAE0-9BB3-4F66-A39D-FC0233DDC39E}" srcOrd="0" destOrd="4" presId="urn:microsoft.com/office/officeart/2005/8/layout/hList1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06C9ACFF-37E3-4832-911F-8D68F3DC0927}" type="presOf" srcId="{122D7CC4-1A90-47B2-AF30-4EE06A3B1B85}" destId="{11FB7C73-6081-42C7-8E15-28075061167B}" srcOrd="0" destOrd="5" presId="urn:microsoft.com/office/officeart/2005/8/layout/hList1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</a:t>
          </a:r>
          <a:r>
            <a:rPr lang="en-US" sz="1600">
              <a:latin typeface="Tw Cen MT" panose="020B0602020104020603" pitchFamily="34" charset="0"/>
            </a:rPr>
            <a:t>rehab and </a:t>
          </a:r>
          <a:r>
            <a:rPr lang="en-US" sz="1600" dirty="0">
              <a:latin typeface="Tw Cen MT" panose="020B0602020104020603" pitchFamily="34" charset="0"/>
            </a:rPr>
            <a:t>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165446"/>
          <a:ext cx="2515341" cy="4281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165446"/>
        <a:ext cx="2515341" cy="428167"/>
      </dsp:txXfrm>
    </dsp:sp>
    <dsp:sp modelId="{0045AAE0-9BB3-4F66-A39D-FC0233DDC39E}">
      <dsp:nvSpPr>
        <dsp:cNvPr id="0" name=""/>
        <dsp:cNvSpPr/>
      </dsp:nvSpPr>
      <dsp:spPr>
        <a:xfrm>
          <a:off x="2579" y="593614"/>
          <a:ext cx="2515341" cy="4611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Bartenders</a:t>
          </a:r>
          <a:endParaRPr lang="en-US" sz="1200" b="1" i="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Cashiers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Childcare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Restaurant Cooks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Dishwashers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Fast Food and Counter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Food Preparation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Home Health and Personal Care Aides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Hotel, Motel, and Resort Desk Clerks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Janitors and Cleaners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Laundry and Dry-Cleaning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Maids and Housekeeping Cleaners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Nursing Assistants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Preschool Teachers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Receptionists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Retail Salespersons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Security Guards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Substitute Teachers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Waitstaff</a:t>
          </a:r>
          <a:endParaRPr lang="en-US" sz="1200" kern="1200">
            <a:latin typeface="Tw Cen MT" panose="020B0602020104020603" pitchFamily="34" charset="0"/>
          </a:endParaRPr>
        </a:p>
      </dsp:txBody>
      <dsp:txXfrm>
        <a:off x="2579" y="593614"/>
        <a:ext cx="2515341" cy="4611600"/>
      </dsp:txXfrm>
    </dsp:sp>
    <dsp:sp modelId="{1A385492-E76F-4B22-9064-58D648E04DA7}">
      <dsp:nvSpPr>
        <dsp:cNvPr id="0" name=""/>
        <dsp:cNvSpPr/>
      </dsp:nvSpPr>
      <dsp:spPr>
        <a:xfrm>
          <a:off x="2870069" y="165446"/>
          <a:ext cx="2515341" cy="4281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165446"/>
        <a:ext cx="2515341" cy="428167"/>
      </dsp:txXfrm>
    </dsp:sp>
    <dsp:sp modelId="{11FB7C73-6081-42C7-8E15-28075061167B}">
      <dsp:nvSpPr>
        <dsp:cNvPr id="0" name=""/>
        <dsp:cNvSpPr/>
      </dsp:nvSpPr>
      <dsp:spPr>
        <a:xfrm>
          <a:off x="2870069" y="593614"/>
          <a:ext cx="2515341" cy="4611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Child, Family, and School Social Workers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Construction Laborers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Customer Service Reps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Firefighters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Hairdressers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Landscaping and Groundskeeping Workers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Light Truck Drivers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Medical Assistants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Office Clerks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Painters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Pharmacy Techs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Secretaries and Administrative Assistants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Tellers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Veterinary Techs</a:t>
          </a:r>
          <a:endParaRPr lang="en-US" sz="1200" kern="1200">
            <a:latin typeface="Tw Cen MT" panose="020B0602020104020603" pitchFamily="34" charset="0"/>
          </a:endParaRPr>
        </a:p>
      </dsp:txBody>
      <dsp:txXfrm>
        <a:off x="2870069" y="593614"/>
        <a:ext cx="2515341" cy="4611600"/>
      </dsp:txXfrm>
    </dsp:sp>
    <dsp:sp modelId="{528B556C-5429-4133-8BB3-15AEA9F447C7}">
      <dsp:nvSpPr>
        <dsp:cNvPr id="0" name=""/>
        <dsp:cNvSpPr/>
      </dsp:nvSpPr>
      <dsp:spPr>
        <a:xfrm>
          <a:off x="5737558" y="165446"/>
          <a:ext cx="2515341" cy="4281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165446"/>
        <a:ext cx="2515341" cy="428167"/>
      </dsp:txXfrm>
    </dsp:sp>
    <dsp:sp modelId="{34083978-5BA0-40E3-AB18-2F3A89BB9529}">
      <dsp:nvSpPr>
        <dsp:cNvPr id="0" name=""/>
        <dsp:cNvSpPr/>
      </dsp:nvSpPr>
      <dsp:spPr>
        <a:xfrm>
          <a:off x="5737558" y="593614"/>
          <a:ext cx="2515341" cy="4611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Auto Techs and Mechanics</a:t>
          </a:r>
          <a:endParaRPr lang="en-US" sz="1200" b="1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Bus Drivers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Carpenters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Dental Assistants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Heavy and Tractor-Trailer Truck Drivers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200" b="1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Mental Health and Substance Abuse Social Workers</a:t>
          </a:r>
          <a:endParaRPr lang="en-US" sz="1200" kern="1200" dirty="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>
              <a:latin typeface="Tw Cen MT" panose="020B0602020104020603" pitchFamily="34" charset="0"/>
            </a:rPr>
            <a:t>Paramedics</a:t>
          </a:r>
          <a:endParaRPr lang="en-US" sz="1200" kern="1200">
            <a:latin typeface="Tw Cen MT" panose="020B06020201040206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0" i="0" u="none" kern="1200" dirty="0">
              <a:latin typeface="Tw Cen MT" panose="020B0602020104020603" pitchFamily="34" charset="0"/>
            </a:rPr>
            <a:t>Roofers</a:t>
          </a:r>
          <a:endParaRPr lang="en-US" sz="1200" kern="1200" dirty="0">
            <a:latin typeface="Tw Cen MT" panose="020B0602020104020603" pitchFamily="34" charset="0"/>
          </a:endParaRPr>
        </a:p>
      </dsp:txBody>
      <dsp:txXfrm>
        <a:off x="5737558" y="593614"/>
        <a:ext cx="2515341" cy="4611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1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</a:t>
          </a:r>
          <a:r>
            <a:rPr lang="en-US" sz="1600" kern="1200">
              <a:latin typeface="Tw Cen MT" panose="020B0602020104020603" pitchFamily="34" charset="0"/>
            </a:rPr>
            <a:t>rehab and </a:t>
          </a:r>
          <a:r>
            <a:rPr lang="en-US" sz="1600" kern="1200" dirty="0">
              <a:latin typeface="Tw Cen MT" panose="020B0602020104020603" pitchFamily="34" charset="0"/>
            </a:rPr>
            <a:t>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1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7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0.11409</cdr:x>
      <cdr:y>0.53856</cdr:y>
    </cdr:from>
    <cdr:to>
      <cdr:x>0.37012</cdr:x>
      <cdr:y>0.81593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3AC104A5-9600-C924-2F00-F53A25B8E34F}"/>
            </a:ext>
          </a:extLst>
        </cdr:cNvPr>
        <cdr:cNvSpPr txBox="1"/>
      </cdr:nvSpPr>
      <cdr:spPr>
        <a:xfrm xmlns:a="http://schemas.openxmlformats.org/drawingml/2006/main">
          <a:off x="936606" y="2623820"/>
          <a:ext cx="2101870" cy="135128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0000"/>
          </a:schemeClr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aseline="0" dirty="0">
              <a:solidFill>
                <a:srgbClr val="000000"/>
              </a:solidFill>
              <a:latin typeface="Tw Cen MT" panose="020B0602020104020603" pitchFamily="34" charset="0"/>
            </a:rPr>
            <a:t>The Santa Rosa County median home price rose alongside the statewide median during the mid-2000s housing boom. The Santa Rosa price reached $318,000 in 2005, lower than the statewide peak of $376,000 (all prices in 2023 dollars). </a:t>
          </a:r>
          <a:endParaRPr lang="en-US" sz="1050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  <cdr:relSizeAnchor xmlns:cdr="http://schemas.openxmlformats.org/drawingml/2006/chartDrawing">
    <cdr:from>
      <cdr:x>0.41197</cdr:x>
      <cdr:y>0.55285</cdr:y>
    </cdr:from>
    <cdr:to>
      <cdr:x>0.66598</cdr:x>
      <cdr:y>0.79245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7CD1023-DEE5-7DBB-3CC0-DD84382447CD}"/>
            </a:ext>
          </a:extLst>
        </cdr:cNvPr>
        <cdr:cNvSpPr txBox="1"/>
      </cdr:nvSpPr>
      <cdr:spPr>
        <a:xfrm xmlns:a="http://schemas.openxmlformats.org/drawingml/2006/main">
          <a:off x="3382034" y="2693441"/>
          <a:ext cx="2085316" cy="116730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aseline="0" dirty="0">
              <a:solidFill>
                <a:srgbClr val="000000"/>
              </a:solidFill>
              <a:latin typeface="Tw Cen MT" panose="020B0602020104020603" pitchFamily="34" charset="0"/>
            </a:rPr>
            <a:t>Santa Rosa County home prices fell much more gently than the statewide median in the housing crash. Santa Rosa prices then remained steady in the $235,000-275,000 range through 2019.</a:t>
          </a:r>
          <a:endParaRPr lang="en-US" sz="1100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  <cdr:relSizeAnchor xmlns:cdr="http://schemas.openxmlformats.org/drawingml/2006/chartDrawing">
    <cdr:from>
      <cdr:x>0.74216</cdr:x>
      <cdr:y>0.41514</cdr:y>
    </cdr:from>
    <cdr:to>
      <cdr:x>0.98326</cdr:x>
      <cdr:y>0.56027</cdr:y>
    </cdr:to>
    <cdr:sp macro="" textlink="">
      <cdr:nvSpPr>
        <cdr:cNvPr id="4" name="TextBox 2">
          <a:extLst xmlns:a="http://schemas.openxmlformats.org/drawingml/2006/main">
            <a:ext uri="{FF2B5EF4-FFF2-40B4-BE49-F238E27FC236}">
              <a16:creationId xmlns:a16="http://schemas.microsoft.com/office/drawing/2014/main" id="{17C2778A-3B82-7545-9EE9-0A60FF608F82}"/>
            </a:ext>
          </a:extLst>
        </cdr:cNvPr>
        <cdr:cNvSpPr txBox="1"/>
      </cdr:nvSpPr>
      <cdr:spPr>
        <a:xfrm xmlns:a="http://schemas.openxmlformats.org/drawingml/2006/main">
          <a:off x="6092730" y="2022508"/>
          <a:ext cx="1979249" cy="70706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70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rgbClr val="000000"/>
              </a:solidFill>
              <a:latin typeface="Tw Cen MT" panose="020B0602020104020603" pitchFamily="34" charset="0"/>
            </a:rPr>
            <a:t>Santa Rosa</a:t>
          </a:r>
          <a:r>
            <a:rPr lang="en-US" sz="1100" baseline="0" dirty="0">
              <a:solidFill>
                <a:srgbClr val="000000"/>
              </a:solidFill>
              <a:latin typeface="Tw Cen MT" panose="020B0602020104020603" pitchFamily="34" charset="0"/>
            </a:rPr>
            <a:t> County's median price reached $365,000 in Q1-2 2023, compared to $400,000 statewide.</a:t>
          </a:r>
          <a:endParaRPr lang="en-US" sz="1100" dirty="0">
            <a:solidFill>
              <a:srgbClr val="000000"/>
            </a:solidFill>
            <a:latin typeface="Tw Cen MT" panose="020B0602020104020603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0.88845</cdr:x>
      <cdr:y>0.31224</cdr:y>
    </cdr:from>
    <cdr:to>
      <cdr:x>0.98707</cdr:x>
      <cdr:y>0.39623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30BD227-0FD2-DEE0-2817-FA8CEE5654A4}"/>
            </a:ext>
          </a:extLst>
        </cdr:cNvPr>
        <cdr:cNvSpPr txBox="1"/>
      </cdr:nvSpPr>
      <cdr:spPr>
        <a:xfrm xmlns:a="http://schemas.openxmlformats.org/drawingml/2006/main">
          <a:off x="7734049" y="1447527"/>
          <a:ext cx="858496" cy="389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>
              <a:solidFill>
                <a:srgbClr val="002060"/>
              </a:solidFill>
              <a:latin typeface="Tw Cen MT" panose="020B0602020104020603" pitchFamily="34" charset="0"/>
            </a:rPr>
            <a:t>Evictions</a:t>
          </a:r>
        </a:p>
      </cdr:txBody>
    </cdr:sp>
  </cdr:relSizeAnchor>
  <cdr:relSizeAnchor xmlns:cdr="http://schemas.openxmlformats.org/drawingml/2006/chartDrawing">
    <cdr:from>
      <cdr:x>0.89263</cdr:x>
      <cdr:y>0.43017</cdr:y>
    </cdr:from>
    <cdr:to>
      <cdr:x>0.99125</cdr:x>
      <cdr:y>0.51415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8C44977-C6FB-DCF8-C1EB-E7C4A24F8ADD}"/>
            </a:ext>
          </a:extLst>
        </cdr:cNvPr>
        <cdr:cNvSpPr txBox="1"/>
      </cdr:nvSpPr>
      <cdr:spPr>
        <a:xfrm xmlns:a="http://schemas.openxmlformats.org/drawingml/2006/main">
          <a:off x="7770389" y="1994252"/>
          <a:ext cx="858496" cy="38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rPr>
            <a:t>Foreclosures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6/28/24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50490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41962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376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6705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36253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598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556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296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652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651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468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80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1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15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171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6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6/28/24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957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6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lhousing.data.shimberg.ufl.edu/" TargetMode="External"/><Relationship Id="rId2" Type="http://schemas.openxmlformats.org/officeDocument/2006/relationships/hyperlink" Target="http://www.shimberg.ufl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5094612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Santa Rosa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June 2024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0452" y="-1"/>
            <a:ext cx="9269694" cy="485526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aray@ufl.edu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latin typeface="Tw Cen MT" panose="020B0602020104020603" pitchFamily="34" charset="0"/>
                <a:hlinkClick r:id="rId2"/>
              </a:rPr>
              <a:t>http://www.shimberg.ufl.edu</a:t>
            </a:r>
            <a:endParaRPr lang="en-US" sz="2000" dirty="0"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latin typeface="Tw Cen MT" panose="020B0602020104020603" pitchFamily="34" charset="0"/>
                <a:hlinkClick r:id="rId3"/>
              </a:rPr>
              <a:t>http://flhousing.data.shimberg.ufl.edu</a:t>
            </a:r>
            <a:endParaRPr lang="en-US" sz="2000" dirty="0"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658" y="0"/>
            <a:ext cx="9183315" cy="481002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17196B3-FAEA-254E-BCC5-0E74F0C5DA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1878501"/>
              </p:ext>
            </p:extLst>
          </p:nvPr>
        </p:nvGraphicFramePr>
        <p:xfrm>
          <a:off x="467279" y="1150705"/>
          <a:ext cx="8209441" cy="471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41" y="343483"/>
            <a:ext cx="8471237" cy="642991"/>
          </a:xfrm>
          <a:noFill/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Santa Rosa County’s median home price remained relatively steady during the statewide housing crash. The county median has been rising in recent years.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295863"/>
            <a:ext cx="80587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2023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41" y="6030610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Polk County &amp; Florida, 2003-2023 (2023$)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5645" y="1941769"/>
            <a:ext cx="1229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3366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Santa Rosa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3366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23366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08689" y="1652488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Florida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6405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2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</a:t>
            </a:r>
            <a:r>
              <a:rPr lang="en-US" sz="2400">
                <a:solidFill>
                  <a:srgbClr val="000000"/>
                </a:solidFill>
                <a:latin typeface="Tw Cen MT" panose="020B0602020104020603" pitchFamily="34" charset="0"/>
              </a:rPr>
              <a:t>places and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758814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Example: 2024 Santa Rosa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24552344"/>
              </p:ext>
            </p:extLst>
          </p:nvPr>
        </p:nvGraphicFramePr>
        <p:xfrm>
          <a:off x="466687" y="1219200"/>
          <a:ext cx="8229601" cy="491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61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3580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424835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640672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640672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$31,500-$44,950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$15-$22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$843-$1,168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$50,400-$71,920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$24-$35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$14-$18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$1,350-$1,870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$75,600-$107,880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$36-$52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$21-$26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$2,025-$2,805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1879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Low and 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homeowners make up the largest group of cost-burdened households in </a:t>
            </a:r>
            <a:r>
              <a:rPr lang="en-US" sz="2400" dirty="0">
                <a:solidFill>
                  <a:srgbClr val="000000"/>
                </a:solidFill>
              </a:rPr>
              <a:t>Santa Rosa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Shimberg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Center tabulation of U.S. Census Bureau, 2022 American Community Survey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Note: Red/Underlined numbers indicate values that are not statistically significant.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Santa Rosa County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, 2022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6FF16CA-BF9E-514B-8360-512DF584F3BE}"/>
              </a:ext>
            </a:extLst>
          </p:cNvPr>
          <p:cNvGraphicFramePr>
            <a:graphicFrameLocks/>
          </p:cNvGraphicFramePr>
          <p:nvPr/>
        </p:nvGraphicFramePr>
        <p:xfrm>
          <a:off x="237744" y="1065276"/>
          <a:ext cx="8668512" cy="4727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5426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Santa Rosa County housing wage: $22.46/hour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Rent 2023: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$1,168/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Santa Rosa County, 2023: $19.54/hour. A full-time, year-round worker with this wage can afford $1,016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Security, Occupational Employment Statistics and Wages. Based on median wage for occupations in Santa Rosa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Santa Rosa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A46EC82-4F91-4D8A-A70D-0C92172E6F39}"/>
              </a:ext>
            </a:extLst>
          </p:cNvPr>
          <p:cNvGraphicFramePr>
            <a:graphicFrameLocks/>
          </p:cNvGraphicFramePr>
          <p:nvPr/>
        </p:nvGraphicFramePr>
        <p:xfrm>
          <a:off x="331245" y="1105471"/>
          <a:ext cx="8481510" cy="4647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D6E84135-758B-4C2D-D75A-451CE7E3483B}"/>
              </a:ext>
            </a:extLst>
          </p:cNvPr>
          <p:cNvSpPr txBox="1">
            <a:spLocks/>
          </p:cNvSpPr>
          <p:nvPr/>
        </p:nvSpPr>
        <p:spPr>
          <a:xfrm>
            <a:off x="388957" y="146939"/>
            <a:ext cx="8616546" cy="832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charset="0"/>
                <a:ea typeface="Tw Cen MT" charset="0"/>
                <a:cs typeface="Tw Cen MT" charset="0"/>
              </a:rPr>
              <a:t>Eviction &amp; foreclosure filings fell sharply in Q2 2020 during state moratorium, then increased when filings were permitted again. Filings are still below pre-pandemic levels.</a:t>
            </a:r>
          </a:p>
        </p:txBody>
      </p:sp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0057881"/>
              </p:ext>
            </p:extLst>
          </p:nvPr>
        </p:nvGraphicFramePr>
        <p:xfrm>
          <a:off x="457200" y="1078992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39442</TotalTime>
  <Words>878</Words>
  <Application>Microsoft Macintosh PowerPoint</Application>
  <PresentationFormat>On-screen Show (4:3)</PresentationFormat>
  <Paragraphs>127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1_Office Theme</vt:lpstr>
      <vt:lpstr>1_Origin</vt:lpstr>
      <vt:lpstr>2_Origin</vt:lpstr>
      <vt:lpstr>2_Office Theme</vt:lpstr>
      <vt:lpstr>PowerPoint Presentation</vt:lpstr>
      <vt:lpstr>Santa Rosa County’s median home price remained relatively steady during the statewide housing crash. The county median has been rising in recent years.</vt:lpstr>
      <vt:lpstr>Affordable Housing Terminology</vt:lpstr>
      <vt:lpstr>Example: 2024 Santa Rosa County Income (% AMI) and Housing Cost Limits</vt:lpstr>
      <vt:lpstr>Low and very low-income homeowners make up the largest group of cost-burdened households in Santa Rosa County.</vt:lpstr>
      <vt:lpstr>Housing costs outpace wages for many occupations. </vt:lpstr>
      <vt:lpstr>How much can workers afford to pay for housing each month?</vt:lpstr>
      <vt:lpstr>PowerPoint Presentation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Ray,Anne L</cp:lastModifiedBy>
  <cp:revision>223</cp:revision>
  <dcterms:created xsi:type="dcterms:W3CDTF">2021-07-20T20:40:42Z</dcterms:created>
  <dcterms:modified xsi:type="dcterms:W3CDTF">2024-06-28T20:48:01Z</dcterms:modified>
</cp:coreProperties>
</file>