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EC8E3-BDE9-4DFF-97A4-0300F9C1E9A1}" v="5" dt="2025-10-02T19:53:3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3:32.032" v="44"/>
      <pc:docMkLst>
        <pc:docMk/>
      </pc:docMkLst>
      <pc:sldChg chg="modSp mod modNotesTx">
        <pc:chgData name="Renz Torres" userId="1a514e66-b81e-40a7-adc4-82488a461c8a" providerId="ADAL" clId="{846062DF-F716-4E4E-87E1-CA94E5E252E2}" dt="2025-09-29T18:26:54.302" v="9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26:31.775" v="8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9:15.688" v="43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29:13.073" v="4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7:39.934" v="26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27:39.934" v="26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7:54.988" v="2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27:54.988" v="2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7:26.550" v="22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27:24.833" v="21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3:32.032" v="44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3:32.032" v="44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27:19.242" v="20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27:19.242" v="20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27:08.938" v="17" actId="14100"/>
          <ac:graphicFrameMkLst>
            <pc:docMk/>
            <pc:sldMk cId="2229953760" sldId="289"/>
            <ac:graphicFrameMk id="4" creationId="{CFFE09D0-E682-4464-9705-93E4BC9813E8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29:09.770" v="41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29:09.770" v="41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27:58.854" v="29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29:02.717" v="39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28:04.844" v="32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29:00.696" v="38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2AC5B046-20EA-4CBD-BFDD-63C01F00F698}"/>
    <pc:docChg chg="undo custSel delSld modSld">
      <pc:chgData name="Renz Torres" userId="1a514e66-b81e-40a7-adc4-82488a461c8a" providerId="ADAL" clId="{2AC5B046-20EA-4CBD-BFDD-63C01F00F698}" dt="2025-09-02T13:48:37.695" v="143" actId="20577"/>
      <pc:docMkLst>
        <pc:docMk/>
      </pc:docMkLst>
      <pc:sldChg chg="modSp">
        <pc:chgData name="Renz Torres" userId="1a514e66-b81e-40a7-adc4-82488a461c8a" providerId="ADAL" clId="{2AC5B046-20EA-4CBD-BFDD-63C01F00F698}" dt="2025-09-02T13:44:37.795" v="0"/>
        <pc:sldMkLst>
          <pc:docMk/>
          <pc:sldMk cId="3005419299" sldId="257"/>
        </pc:sldMkLst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2AC5B046-20EA-4CBD-BFDD-63C01F00F698}" dt="2025-09-02T13:46:14.474" v="18" actId="478"/>
        <pc:sldMkLst>
          <pc:docMk/>
          <pc:sldMk cId="570442053" sldId="277"/>
        </pc:sldMkLst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2AC5B046-20EA-4CBD-BFDD-63C01F00F698}" dt="2025-09-02T13:46:12.054" v="17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2AC5B046-20EA-4CBD-BFDD-63C01F00F698}" dt="2025-09-02T13:46:38.006" v="27" actId="20577"/>
        <pc:sldMkLst>
          <pc:docMk/>
          <pc:sldMk cId="3751192110" sldId="278"/>
        </pc:sldMkLst>
        <pc:spChg chg="mod">
          <ac:chgData name="Renz Torres" userId="1a514e66-b81e-40a7-adc4-82488a461c8a" providerId="ADAL" clId="{2AC5B046-20EA-4CBD-BFDD-63C01F00F698}" dt="2025-09-02T13:46:38.006" v="27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modSp del">
        <pc:chgData name="Renz Torres" userId="1a514e66-b81e-40a7-adc4-82488a461c8a" providerId="ADAL" clId="{2AC5B046-20EA-4CBD-BFDD-63C01F00F698}" dt="2025-09-02T13:45:38.226" v="11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2AC5B046-20EA-4CBD-BFDD-63C01F00F698}" dt="2025-09-02T13:45:52.437" v="15" actId="122"/>
        <pc:sldMkLst>
          <pc:docMk/>
          <pc:sldMk cId="1180186167" sldId="287"/>
        </pc:sldMkLst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2AC5B046-20EA-4CBD-BFDD-63C01F00F698}" dt="2025-09-02T13:45:52.437" v="15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2AC5B046-20EA-4CBD-BFDD-63C01F00F698}" dt="2025-09-02T13:45:26.019" v="10" actId="208"/>
        <pc:sldMkLst>
          <pc:docMk/>
          <pc:sldMk cId="2229953760" sldId="289"/>
        </pc:sldMkLst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2AC5B046-20EA-4CBD-BFDD-63C01F00F698}" dt="2025-09-02T13:47:20.802" v="38" actId="113"/>
        <pc:sldMkLst>
          <pc:docMk/>
          <pc:sldMk cId="2256939574" sldId="296"/>
        </pc:sldMkLst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2AC5B046-20EA-4CBD-BFDD-63C01F00F698}" dt="2025-09-02T13:47:20.802" v="38" actId="11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2AC5B046-20EA-4CBD-BFDD-63C01F00F698}" dt="2025-09-02T13:48:37.695" v="143" actId="20577"/>
        <pc:sldMkLst>
          <pc:docMk/>
          <pc:sldMk cId="4001637203" sldId="297"/>
        </pc:sldMkLst>
        <pc:spChg chg="mod">
          <ac:chgData name="Renz Torres" userId="1a514e66-b81e-40a7-adc4-82488a461c8a" providerId="ADAL" clId="{2AC5B046-20EA-4CBD-BFDD-63C01F00F698}" dt="2025-09-02T13:47:59.871" v="45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2AC5B046-20EA-4CBD-BFDD-63C01F00F698}" dt="2025-09-02T13:47:55.178" v="44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2AC5B046-20EA-4CBD-BFDD-63C01F00F698}" dt="2025-09-02T13:48:37.695" v="143" actId="20577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2AC5B046-20EA-4CBD-BFDD-63C01F00F698}" dt="2025-09-02T13:44:37.795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'Santa Rosa'!$D$13:$D$33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'Santa Rosa'!$E$13:$E$33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5E-4D66-A255-D4DF1CDEBF90}"/>
            </c:ext>
          </c:extLst>
        </c:ser>
        <c:ser>
          <c:idx val="0"/>
          <c:order val="1"/>
          <c:tx>
            <c:v>Santa Rosa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'Santa Rosa'!$D$13:$D$33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'Santa Rosa'!$F$13:$F$33</c:f>
              <c:numCache>
                <c:formatCode>"$"#,##0_);[Red]\("$"#,##0\)</c:formatCode>
                <c:ptCount val="21"/>
                <c:pt idx="0">
                  <c:v>257977.76602000001</c:v>
                </c:pt>
                <c:pt idx="1">
                  <c:v>330015.36095</c:v>
                </c:pt>
                <c:pt idx="2">
                  <c:v>311280.95247999998</c:v>
                </c:pt>
                <c:pt idx="3">
                  <c:v>294152.82199000003</c:v>
                </c:pt>
                <c:pt idx="4">
                  <c:v>265772.41054000001</c:v>
                </c:pt>
                <c:pt idx="5">
                  <c:v>256503.49655000001</c:v>
                </c:pt>
                <c:pt idx="6">
                  <c:v>255080.60527999999</c:v>
                </c:pt>
                <c:pt idx="7">
                  <c:v>236254.33533999999</c:v>
                </c:pt>
                <c:pt idx="8">
                  <c:v>239634.14632999999</c:v>
                </c:pt>
                <c:pt idx="9">
                  <c:v>244773.21885</c:v>
                </c:pt>
                <c:pt idx="10">
                  <c:v>245728.77063000001</c:v>
                </c:pt>
                <c:pt idx="11">
                  <c:v>252050.63282</c:v>
                </c:pt>
                <c:pt idx="12">
                  <c:v>255319</c:v>
                </c:pt>
                <c:pt idx="13">
                  <c:v>271877.11137</c:v>
                </c:pt>
                <c:pt idx="14">
                  <c:v>281376.10502999998</c:v>
                </c:pt>
                <c:pt idx="15">
                  <c:v>288947.98602999997</c:v>
                </c:pt>
                <c:pt idx="16">
                  <c:v>309662.13303999999</c:v>
                </c:pt>
                <c:pt idx="17">
                  <c:v>356165.31351000001</c:v>
                </c:pt>
                <c:pt idx="18">
                  <c:v>377505.56884999998</c:v>
                </c:pt>
                <c:pt idx="19">
                  <c:v>366301.27980999998</c:v>
                </c:pt>
                <c:pt idx="20">
                  <c:v>365000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B5E-4D66-A255-D4DF1CDEB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4676</c:v>
                </c:pt>
                <c:pt idx="1">
                  <c:v>2856</c:v>
                </c:pt>
                <c:pt idx="2">
                  <c:v>3453</c:v>
                </c:pt>
                <c:pt idx="3">
                  <c:v>1831</c:v>
                </c:pt>
                <c:pt idx="4">
                  <c:v>2531</c:v>
                </c:pt>
                <c:pt idx="5">
                  <c:v>778</c:v>
                </c:pt>
                <c:pt idx="6">
                  <c:v>523</c:v>
                </c:pt>
                <c:pt idx="7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2-4001-BC40-EAE25DEC3382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3304</c:v>
                </c:pt>
                <c:pt idx="1">
                  <c:v>5834</c:v>
                </c:pt>
                <c:pt idx="2">
                  <c:v>12021</c:v>
                </c:pt>
                <c:pt idx="3">
                  <c:v>25903</c:v>
                </c:pt>
                <c:pt idx="4">
                  <c:v>939</c:v>
                </c:pt>
                <c:pt idx="5">
                  <c:v>1755</c:v>
                </c:pt>
                <c:pt idx="6">
                  <c:v>1798</c:v>
                </c:pt>
                <c:pt idx="7">
                  <c:v>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2-4001-BC40-EAE25DEC33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100</c:v>
                </c:pt>
                <c:pt idx="1">
                  <c:v>114</c:v>
                </c:pt>
                <c:pt idx="2">
                  <c:v>114</c:v>
                </c:pt>
                <c:pt idx="3">
                  <c:v>86</c:v>
                </c:pt>
                <c:pt idx="4">
                  <c:v>80</c:v>
                </c:pt>
                <c:pt idx="5">
                  <c:v>21</c:v>
                </c:pt>
                <c:pt idx="6">
                  <c:v>61</c:v>
                </c:pt>
                <c:pt idx="7">
                  <c:v>71</c:v>
                </c:pt>
                <c:pt idx="8">
                  <c:v>69</c:v>
                </c:pt>
                <c:pt idx="9">
                  <c:v>71</c:v>
                </c:pt>
                <c:pt idx="10">
                  <c:v>73</c:v>
                </c:pt>
                <c:pt idx="11">
                  <c:v>61</c:v>
                </c:pt>
                <c:pt idx="12">
                  <c:v>68</c:v>
                </c:pt>
                <c:pt idx="13">
                  <c:v>90</c:v>
                </c:pt>
                <c:pt idx="14">
                  <c:v>78</c:v>
                </c:pt>
                <c:pt idx="15">
                  <c:v>73</c:v>
                </c:pt>
                <c:pt idx="16">
                  <c:v>74</c:v>
                </c:pt>
                <c:pt idx="17">
                  <c:v>61</c:v>
                </c:pt>
                <c:pt idx="18">
                  <c:v>69</c:v>
                </c:pt>
                <c:pt idx="19">
                  <c:v>76</c:v>
                </c:pt>
                <c:pt idx="20">
                  <c:v>67</c:v>
                </c:pt>
                <c:pt idx="21">
                  <c:v>83</c:v>
                </c:pt>
                <c:pt idx="22">
                  <c:v>89</c:v>
                </c:pt>
                <c:pt idx="23">
                  <c:v>69</c:v>
                </c:pt>
                <c:pt idx="24">
                  <c:v>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A5C-4829-8544-3B61C7A18810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114</c:v>
                </c:pt>
                <c:pt idx="1">
                  <c:v>79</c:v>
                </c:pt>
                <c:pt idx="2">
                  <c:v>88</c:v>
                </c:pt>
                <c:pt idx="3">
                  <c:v>60</c:v>
                </c:pt>
                <c:pt idx="4">
                  <c:v>67</c:v>
                </c:pt>
                <c:pt idx="5">
                  <c:v>1</c:v>
                </c:pt>
                <c:pt idx="6">
                  <c:v>13</c:v>
                </c:pt>
                <c:pt idx="7">
                  <c:v>7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18</c:v>
                </c:pt>
                <c:pt idx="12">
                  <c:v>58</c:v>
                </c:pt>
                <c:pt idx="13">
                  <c:v>75</c:v>
                </c:pt>
                <c:pt idx="14">
                  <c:v>61</c:v>
                </c:pt>
                <c:pt idx="15">
                  <c:v>54</c:v>
                </c:pt>
                <c:pt idx="16">
                  <c:v>88</c:v>
                </c:pt>
                <c:pt idx="17">
                  <c:v>64</c:v>
                </c:pt>
                <c:pt idx="18">
                  <c:v>79</c:v>
                </c:pt>
                <c:pt idx="19">
                  <c:v>10</c:v>
                </c:pt>
                <c:pt idx="20">
                  <c:v>52</c:v>
                </c:pt>
                <c:pt idx="21">
                  <c:v>57</c:v>
                </c:pt>
                <c:pt idx="22">
                  <c:v>39</c:v>
                </c:pt>
                <c:pt idx="23">
                  <c:v>43</c:v>
                </c:pt>
                <c:pt idx="24">
                  <c:v>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A5C-4829-8544-3B61C7A18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FC9507-B218-4E44-AADF-1346FFC73B3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</a:p>
      </dgm:t>
    </dgm:pt>
    <dgm:pt modelId="{2FD24ADB-187A-45D2-A224-27B305518D54}" type="parTrans" cxnId="{540A32F2-F3A6-4FA1-82C8-988FED646B28}">
      <dgm:prSet/>
      <dgm:spPr/>
      <dgm:t>
        <a:bodyPr/>
        <a:lstStyle/>
        <a:p>
          <a:endParaRPr lang="en-US"/>
        </a:p>
      </dgm:t>
    </dgm:pt>
    <dgm:pt modelId="{C2B3DDD2-B34C-4336-A006-70396DB1BEA9}" type="sibTrans" cxnId="{540A32F2-F3A6-4FA1-82C8-988FED646B28}">
      <dgm:prSet/>
      <dgm:spPr/>
      <dgm:t>
        <a:bodyPr/>
        <a:lstStyle/>
        <a:p>
          <a:endParaRPr lang="en-US"/>
        </a:p>
      </dgm:t>
    </dgm:pt>
    <dgm:pt modelId="{524C36CA-CCE5-47E7-AD9B-E5EC191C737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D0DCF9DA-5895-48A1-8C4E-FA617F66FE1E}" type="parTrans" cxnId="{EF14EBA8-78FD-4E4A-8A32-773AFC5C8CFF}">
      <dgm:prSet/>
      <dgm:spPr/>
      <dgm:t>
        <a:bodyPr/>
        <a:lstStyle/>
        <a:p>
          <a:endParaRPr lang="en-US"/>
        </a:p>
      </dgm:t>
    </dgm:pt>
    <dgm:pt modelId="{6D3477C8-1F07-4AE6-AB18-11D39F0B6906}" type="sibTrans" cxnId="{EF14EBA8-78FD-4E4A-8A32-773AFC5C8CFF}">
      <dgm:prSet/>
      <dgm:spPr/>
      <dgm:t>
        <a:bodyPr/>
        <a:lstStyle/>
        <a:p>
          <a:endParaRPr lang="en-US"/>
        </a:p>
      </dgm:t>
    </dgm:pt>
    <dgm:pt modelId="{972DF1E2-C7C4-42FA-AF67-EE7D05D2DE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478E7B84-4719-4E74-BADA-7B51D6BBD642}" type="parTrans" cxnId="{6D0CB10E-9A3C-4951-A339-EC4CD94431E8}">
      <dgm:prSet/>
      <dgm:spPr/>
      <dgm:t>
        <a:bodyPr/>
        <a:lstStyle/>
        <a:p>
          <a:endParaRPr lang="en-US"/>
        </a:p>
      </dgm:t>
    </dgm:pt>
    <dgm:pt modelId="{6D9AC6F3-DE83-4948-BF49-DD40894A1039}" type="sibTrans" cxnId="{6D0CB10E-9A3C-4951-A339-EC4CD94431E8}">
      <dgm:prSet/>
      <dgm:spPr/>
      <dgm:t>
        <a:bodyPr/>
        <a:lstStyle/>
        <a:p>
          <a:endParaRPr lang="en-US"/>
        </a:p>
      </dgm:t>
    </dgm:pt>
    <dgm:pt modelId="{E852F60F-EA9C-45B2-B487-C56745D7AE5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51F3EF63-36F8-4DF7-AC14-4F04D4342838}" type="parTrans" cxnId="{735C9B83-3BF9-468F-AD7F-C8FBC7840420}">
      <dgm:prSet/>
      <dgm:spPr/>
      <dgm:t>
        <a:bodyPr/>
        <a:lstStyle/>
        <a:p>
          <a:endParaRPr lang="en-US"/>
        </a:p>
      </dgm:t>
    </dgm:pt>
    <dgm:pt modelId="{7DD3A5B2-DC78-4AC9-9485-CB88F3593DB6}" type="sibTrans" cxnId="{735C9B83-3BF9-468F-AD7F-C8FBC7840420}">
      <dgm:prSet/>
      <dgm:spPr/>
      <dgm:t>
        <a:bodyPr/>
        <a:lstStyle/>
        <a:p>
          <a:endParaRPr lang="en-US"/>
        </a:p>
      </dgm:t>
    </dgm:pt>
    <dgm:pt modelId="{081BE1A1-F280-4398-9FA0-78A53E1E7EC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E9F9F4D6-CDB1-41D6-B2EA-AF6B5EEED013}" type="parTrans" cxnId="{3C89BDA8-B338-4CA7-87E4-84D246A386A5}">
      <dgm:prSet/>
      <dgm:spPr/>
      <dgm:t>
        <a:bodyPr/>
        <a:lstStyle/>
        <a:p>
          <a:endParaRPr lang="en-US"/>
        </a:p>
      </dgm:t>
    </dgm:pt>
    <dgm:pt modelId="{A24EF088-CC15-46CA-84BE-95843062FFD1}" type="sibTrans" cxnId="{3C89BDA8-B338-4CA7-87E4-84D246A386A5}">
      <dgm:prSet/>
      <dgm:spPr/>
      <dgm:t>
        <a:bodyPr/>
        <a:lstStyle/>
        <a:p>
          <a:endParaRPr lang="en-US"/>
        </a:p>
      </dgm:t>
    </dgm:pt>
    <dgm:pt modelId="{2A4E7CF0-8B08-4B30-BC28-167F3DBAB8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5F26A349-1ADC-4CD2-B460-EFDD1BD914F3}" type="parTrans" cxnId="{5358E176-93F6-4906-9E15-AD553576FF62}">
      <dgm:prSet/>
      <dgm:spPr/>
      <dgm:t>
        <a:bodyPr/>
        <a:lstStyle/>
        <a:p>
          <a:endParaRPr lang="en-US"/>
        </a:p>
      </dgm:t>
    </dgm:pt>
    <dgm:pt modelId="{D95DA146-5BA1-4F32-B5DD-0BE5E44AC10E}" type="sibTrans" cxnId="{5358E176-93F6-4906-9E15-AD553576FF62}">
      <dgm:prSet/>
      <dgm:spPr/>
      <dgm:t>
        <a:bodyPr/>
        <a:lstStyle/>
        <a:p>
          <a:endParaRPr lang="en-US"/>
        </a:p>
      </dgm:t>
    </dgm:pt>
    <dgm:pt modelId="{7042E85F-B8FB-466A-BF5D-83379514DBC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C7C4976C-4C73-4594-84FF-E7A9D45BAF17}" type="parTrans" cxnId="{6389D3FD-E59C-4D2D-82B9-B4388DBBB1DE}">
      <dgm:prSet/>
      <dgm:spPr/>
      <dgm:t>
        <a:bodyPr/>
        <a:lstStyle/>
        <a:p>
          <a:endParaRPr lang="en-US"/>
        </a:p>
      </dgm:t>
    </dgm:pt>
    <dgm:pt modelId="{D62C938D-E94D-4140-94F9-4451626BD569}" type="sibTrans" cxnId="{6389D3FD-E59C-4D2D-82B9-B4388DBBB1DE}">
      <dgm:prSet/>
      <dgm:spPr/>
      <dgm:t>
        <a:bodyPr/>
        <a:lstStyle/>
        <a:p>
          <a:endParaRPr lang="en-US"/>
        </a:p>
      </dgm:t>
    </dgm:pt>
    <dgm:pt modelId="{CD7DFBB0-558D-4DBF-AFF1-3C677B467D2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F9DA8506-C610-45F1-8C2B-A409DC1A4341}" type="parTrans" cxnId="{FBB2BA50-F79D-47AE-901F-2C89DC2BAF37}">
      <dgm:prSet/>
      <dgm:spPr/>
      <dgm:t>
        <a:bodyPr/>
        <a:lstStyle/>
        <a:p>
          <a:endParaRPr lang="en-US"/>
        </a:p>
      </dgm:t>
    </dgm:pt>
    <dgm:pt modelId="{FBF6938D-996B-4C2D-9B88-7BA0A8775277}" type="sibTrans" cxnId="{FBB2BA50-F79D-47AE-901F-2C89DC2BAF37}">
      <dgm:prSet/>
      <dgm:spPr/>
      <dgm:t>
        <a:bodyPr/>
        <a:lstStyle/>
        <a:p>
          <a:endParaRPr lang="en-US"/>
        </a:p>
      </dgm:t>
    </dgm:pt>
    <dgm:pt modelId="{3F2FDC76-5B42-4ACE-B023-FAB16F9BE7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9D07DC46-B4CD-42F8-985D-C09D092DA649}" type="parTrans" cxnId="{8A0A9698-42BF-4E9F-9D6F-ECB5B610663B}">
      <dgm:prSet/>
      <dgm:spPr/>
      <dgm:t>
        <a:bodyPr/>
        <a:lstStyle/>
        <a:p>
          <a:endParaRPr lang="en-US"/>
        </a:p>
      </dgm:t>
    </dgm:pt>
    <dgm:pt modelId="{AF40DB22-7F1A-4A20-8E28-91950A485AA8}" type="sibTrans" cxnId="{8A0A9698-42BF-4E9F-9D6F-ECB5B610663B}">
      <dgm:prSet/>
      <dgm:spPr/>
      <dgm:t>
        <a:bodyPr/>
        <a:lstStyle/>
        <a:p>
          <a:endParaRPr lang="en-US"/>
        </a:p>
      </dgm:t>
    </dgm:pt>
    <dgm:pt modelId="{E0D338BA-9FA3-460B-8A77-14F34C01D6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196D19E-4F9A-482F-82C4-C58FB1F54B05}" type="parTrans" cxnId="{80168343-F534-48A2-B9CE-10EB4BA66723}">
      <dgm:prSet/>
      <dgm:spPr/>
      <dgm:t>
        <a:bodyPr/>
        <a:lstStyle/>
        <a:p>
          <a:endParaRPr lang="en-US"/>
        </a:p>
      </dgm:t>
    </dgm:pt>
    <dgm:pt modelId="{AAFA6C27-A3B1-402A-9F33-099F86001181}" type="sibTrans" cxnId="{80168343-F534-48A2-B9CE-10EB4BA66723}">
      <dgm:prSet/>
      <dgm:spPr/>
      <dgm:t>
        <a:bodyPr/>
        <a:lstStyle/>
        <a:p>
          <a:endParaRPr lang="en-US"/>
        </a:p>
      </dgm:t>
    </dgm:pt>
    <dgm:pt modelId="{2200AE3D-F2D2-41A4-992E-DCFB57BAD97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</a:p>
      </dgm:t>
    </dgm:pt>
    <dgm:pt modelId="{03EB10A5-3D14-40FC-9AB8-FBF9EAD3F0D2}" type="parTrans" cxnId="{5DAAA7B7-3F86-4FF7-B8F0-D7D6B71D7A7B}">
      <dgm:prSet/>
      <dgm:spPr/>
      <dgm:t>
        <a:bodyPr/>
        <a:lstStyle/>
        <a:p>
          <a:endParaRPr lang="en-US"/>
        </a:p>
      </dgm:t>
    </dgm:pt>
    <dgm:pt modelId="{C0702C9E-DEAC-427D-BC28-4C409AF7FE0E}" type="sibTrans" cxnId="{5DAAA7B7-3F86-4FF7-B8F0-D7D6B71D7A7B}">
      <dgm:prSet/>
      <dgm:spPr/>
      <dgm:t>
        <a:bodyPr/>
        <a:lstStyle/>
        <a:p>
          <a:endParaRPr lang="en-US"/>
        </a:p>
      </dgm:t>
    </dgm:pt>
    <dgm:pt modelId="{B6D3BA47-BBCE-49CD-8EC6-76C9395C662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7E760BA3-B582-41F9-86DF-853A127213E8}" type="parTrans" cxnId="{9C8A8DAB-F7F6-48B6-8844-000B7072CDEF}">
      <dgm:prSet/>
      <dgm:spPr/>
      <dgm:t>
        <a:bodyPr/>
        <a:lstStyle/>
        <a:p>
          <a:endParaRPr lang="en-US"/>
        </a:p>
      </dgm:t>
    </dgm:pt>
    <dgm:pt modelId="{43BB09B3-C833-4CC0-B10D-D333001EE21A}" type="sibTrans" cxnId="{9C8A8DAB-F7F6-48B6-8844-000B7072CDEF}">
      <dgm:prSet/>
      <dgm:spPr/>
      <dgm:t>
        <a:bodyPr/>
        <a:lstStyle/>
        <a:p>
          <a:endParaRPr lang="en-US"/>
        </a:p>
      </dgm:t>
    </dgm:pt>
    <dgm:pt modelId="{515577C3-AD8A-48D6-83B5-F09528FB903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DD33A487-1E43-42F1-8AB7-BF1DC84D9B53}" type="parTrans" cxnId="{5B4F2AAC-EE5E-4DEC-ADCA-96B89E49BD8F}">
      <dgm:prSet/>
      <dgm:spPr/>
      <dgm:t>
        <a:bodyPr/>
        <a:lstStyle/>
        <a:p>
          <a:endParaRPr lang="en-US"/>
        </a:p>
      </dgm:t>
    </dgm:pt>
    <dgm:pt modelId="{8369986F-4A4E-4E8B-A702-B4D1A191A4E3}" type="sibTrans" cxnId="{5B4F2AAC-EE5E-4DEC-ADCA-96B89E49BD8F}">
      <dgm:prSet/>
      <dgm:spPr/>
      <dgm:t>
        <a:bodyPr/>
        <a:lstStyle/>
        <a:p>
          <a:endParaRPr lang="en-US"/>
        </a:p>
      </dgm:t>
    </dgm:pt>
    <dgm:pt modelId="{DA98E101-6785-45D1-9F07-536F019DA07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C261B079-E66E-43E3-88C5-0E361C5957B1}" type="parTrans" cxnId="{BC0B8B5C-D6D5-457F-B21C-FFD54E8A6E92}">
      <dgm:prSet/>
      <dgm:spPr/>
      <dgm:t>
        <a:bodyPr/>
        <a:lstStyle/>
        <a:p>
          <a:endParaRPr lang="en-US"/>
        </a:p>
      </dgm:t>
    </dgm:pt>
    <dgm:pt modelId="{9CDEEA0E-F12E-4A70-B69B-C09769075E3A}" type="sibTrans" cxnId="{BC0B8B5C-D6D5-457F-B21C-FFD54E8A6E92}">
      <dgm:prSet/>
      <dgm:spPr/>
      <dgm:t>
        <a:bodyPr/>
        <a:lstStyle/>
        <a:p>
          <a:endParaRPr lang="en-US"/>
        </a:p>
      </dgm:t>
    </dgm:pt>
    <dgm:pt modelId="{3F4C13FC-BDDF-40D5-A9CE-4EDB25F297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DBCE2A9A-D520-4143-80BA-FE4FBDF9A2AC}" type="parTrans" cxnId="{7D0E53BE-607E-4955-9FC5-63EDCCB1D3F8}">
      <dgm:prSet/>
      <dgm:spPr/>
      <dgm:t>
        <a:bodyPr/>
        <a:lstStyle/>
        <a:p>
          <a:endParaRPr lang="en-US"/>
        </a:p>
      </dgm:t>
    </dgm:pt>
    <dgm:pt modelId="{6A61BBE5-9832-4516-A4B0-9B158A7DD074}" type="sibTrans" cxnId="{7D0E53BE-607E-4955-9FC5-63EDCCB1D3F8}">
      <dgm:prSet/>
      <dgm:spPr/>
      <dgm:t>
        <a:bodyPr/>
        <a:lstStyle/>
        <a:p>
          <a:endParaRPr lang="en-US"/>
        </a:p>
      </dgm:t>
    </dgm:pt>
    <dgm:pt modelId="{06D49FAF-9351-42E7-B4B2-29DD3AA31A9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Asst</a:t>
          </a:r>
        </a:p>
      </dgm:t>
    </dgm:pt>
    <dgm:pt modelId="{9661DF96-2B04-4468-B47A-C980CFABCD93}" type="parTrans" cxnId="{B68E4300-2619-4D91-8FE2-F8CCC1B74745}">
      <dgm:prSet/>
      <dgm:spPr/>
      <dgm:t>
        <a:bodyPr/>
        <a:lstStyle/>
        <a:p>
          <a:endParaRPr lang="en-US"/>
        </a:p>
      </dgm:t>
    </dgm:pt>
    <dgm:pt modelId="{3452006E-39AE-4458-9156-31D013BAFC29}" type="sibTrans" cxnId="{B68E4300-2619-4D91-8FE2-F8CCC1B74745}">
      <dgm:prSet/>
      <dgm:spPr/>
      <dgm:t>
        <a:bodyPr/>
        <a:lstStyle/>
        <a:p>
          <a:endParaRPr lang="en-US"/>
        </a:p>
      </dgm:t>
    </dgm:pt>
    <dgm:pt modelId="{A141EF02-E461-4952-AFC0-AEE312ED378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Secretary</a:t>
          </a:r>
        </a:p>
      </dgm:t>
    </dgm:pt>
    <dgm:pt modelId="{B2511479-3276-470F-9BEE-283E42075176}" type="parTrans" cxnId="{D55A189F-146B-4DE8-A61B-1A175A3BD80F}">
      <dgm:prSet/>
      <dgm:spPr/>
      <dgm:t>
        <a:bodyPr/>
        <a:lstStyle/>
        <a:p>
          <a:endParaRPr lang="en-US"/>
        </a:p>
      </dgm:t>
    </dgm:pt>
    <dgm:pt modelId="{1245DB68-378F-4E2F-A541-A3FD71EE6E77}" type="sibTrans" cxnId="{D55A189F-146B-4DE8-A61B-1A175A3BD80F}">
      <dgm:prSet/>
      <dgm:spPr/>
      <dgm:t>
        <a:bodyPr/>
        <a:lstStyle/>
        <a:p>
          <a:endParaRPr lang="en-US"/>
        </a:p>
      </dgm:t>
    </dgm:pt>
    <dgm:pt modelId="{F8299441-375A-4F56-981B-68B7993AA2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1F5CF249-6958-4E7F-9BF7-290B37506C0E}" type="parTrans" cxnId="{745FE27B-9063-483F-BD31-AAA16398D313}">
      <dgm:prSet/>
      <dgm:spPr/>
      <dgm:t>
        <a:bodyPr/>
        <a:lstStyle/>
        <a:p>
          <a:endParaRPr lang="en-US"/>
        </a:p>
      </dgm:t>
    </dgm:pt>
    <dgm:pt modelId="{133DBC10-4574-4DC7-B9A5-C324D323879A}" type="sibTrans" cxnId="{745FE27B-9063-483F-BD31-AAA16398D313}">
      <dgm:prSet/>
      <dgm:spPr/>
      <dgm:t>
        <a:bodyPr/>
        <a:lstStyle/>
        <a:p>
          <a:endParaRPr lang="en-US"/>
        </a:p>
      </dgm:t>
    </dgm:pt>
    <dgm:pt modelId="{496D0EE8-D0A9-45DA-AEBD-E1AE071E645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A552EDB5-9255-4C5A-8F9B-23B004D9BE40}" type="parTrans" cxnId="{F19FD225-D31D-447E-823A-55C28573D1E1}">
      <dgm:prSet/>
      <dgm:spPr/>
      <dgm:t>
        <a:bodyPr/>
        <a:lstStyle/>
        <a:p>
          <a:endParaRPr lang="en-US"/>
        </a:p>
      </dgm:t>
    </dgm:pt>
    <dgm:pt modelId="{A2533F8A-8ED7-445B-AE3B-81E1AB07184F}" type="sibTrans" cxnId="{F19FD225-D31D-447E-823A-55C28573D1E1}">
      <dgm:prSet/>
      <dgm:spPr/>
      <dgm:t>
        <a:bodyPr/>
        <a:lstStyle/>
        <a:p>
          <a:endParaRPr lang="en-US"/>
        </a:p>
      </dgm:t>
    </dgm:pt>
    <dgm:pt modelId="{643F48EA-7DFD-4D12-AB14-B14E869679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FB5C373-F817-4FDF-B32D-2003A341DD82}" type="parTrans" cxnId="{D4AD53ED-182E-4179-915A-C909EE19A309}">
      <dgm:prSet/>
      <dgm:spPr/>
      <dgm:t>
        <a:bodyPr/>
        <a:lstStyle/>
        <a:p>
          <a:endParaRPr lang="en-US"/>
        </a:p>
      </dgm:t>
    </dgm:pt>
    <dgm:pt modelId="{243E1C1A-5D76-4B55-B614-A2FE1B63D1B6}" type="sibTrans" cxnId="{D4AD53ED-182E-4179-915A-C909EE19A309}">
      <dgm:prSet/>
      <dgm:spPr/>
      <dgm:t>
        <a:bodyPr/>
        <a:lstStyle/>
        <a:p>
          <a:endParaRPr lang="en-US"/>
        </a:p>
      </dgm:t>
    </dgm:pt>
    <dgm:pt modelId="{70FF527F-74B1-4639-B0DA-B3F4F4EF2D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BDFD56A1-20B9-44CF-937B-BC1AE9AF9201}" type="parTrans" cxnId="{C0DBDE9B-4F68-4453-85D5-774744B505F5}">
      <dgm:prSet/>
      <dgm:spPr/>
      <dgm:t>
        <a:bodyPr/>
        <a:lstStyle/>
        <a:p>
          <a:endParaRPr lang="en-US"/>
        </a:p>
      </dgm:t>
    </dgm:pt>
    <dgm:pt modelId="{D22C499F-38A7-495D-9EF0-0E8F65A75860}" type="sibTrans" cxnId="{C0DBDE9B-4F68-4453-85D5-774744B505F5}">
      <dgm:prSet/>
      <dgm:spPr/>
      <dgm:t>
        <a:bodyPr/>
        <a:lstStyle/>
        <a:p>
          <a:endParaRPr lang="en-US"/>
        </a:p>
      </dgm:t>
    </dgm:pt>
    <dgm:pt modelId="{1C63408B-5D85-42B2-AFC0-3622D15045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BC1AC729-51AF-4CFC-B719-C73E249EC28C}" type="parTrans" cxnId="{65239BAC-2F64-4FB3-8316-A17481ED9A65}">
      <dgm:prSet/>
      <dgm:spPr/>
      <dgm:t>
        <a:bodyPr/>
        <a:lstStyle/>
        <a:p>
          <a:endParaRPr lang="en-US"/>
        </a:p>
      </dgm:t>
    </dgm:pt>
    <dgm:pt modelId="{9F709BF6-12E5-4ED8-8C6E-71F8F2AF7243}" type="sibTrans" cxnId="{65239BAC-2F64-4FB3-8316-A17481ED9A65}">
      <dgm:prSet/>
      <dgm:spPr/>
      <dgm:t>
        <a:bodyPr/>
        <a:lstStyle/>
        <a:p>
          <a:endParaRPr lang="en-US"/>
        </a:p>
      </dgm:t>
    </dgm:pt>
    <dgm:pt modelId="{FB804957-9C84-4CAD-BC66-510021E25C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3A7AB24A-FB45-4F54-9727-7F19DFADC1AE}" type="parTrans" cxnId="{EA4003B0-5A37-4E24-96FC-FB7E8350C488}">
      <dgm:prSet/>
      <dgm:spPr/>
      <dgm:t>
        <a:bodyPr/>
        <a:lstStyle/>
        <a:p>
          <a:endParaRPr lang="en-US"/>
        </a:p>
      </dgm:t>
    </dgm:pt>
    <dgm:pt modelId="{744C32B1-9A8F-444E-872F-BD0A5D504413}" type="sibTrans" cxnId="{EA4003B0-5A37-4E24-96FC-FB7E8350C488}">
      <dgm:prSet/>
      <dgm:spPr/>
      <dgm:t>
        <a:bodyPr/>
        <a:lstStyle/>
        <a:p>
          <a:endParaRPr lang="en-US"/>
        </a:p>
      </dgm:t>
    </dgm:pt>
    <dgm:pt modelId="{A7DE3E97-086F-4087-92F2-A47BE451E02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2691E346-08DD-4276-9FD9-29F69BC1BB2A}" type="parTrans" cxnId="{E54E23C2-9094-42C6-85E4-250E0EC3FFDD}">
      <dgm:prSet/>
      <dgm:spPr/>
      <dgm:t>
        <a:bodyPr/>
        <a:lstStyle/>
        <a:p>
          <a:endParaRPr lang="en-US"/>
        </a:p>
      </dgm:t>
    </dgm:pt>
    <dgm:pt modelId="{6346B8AD-0B2F-4893-8FD9-3370DD3B5338}" type="sibTrans" cxnId="{E54E23C2-9094-42C6-85E4-250E0EC3FFDD}">
      <dgm:prSet/>
      <dgm:spPr/>
      <dgm:t>
        <a:bodyPr/>
        <a:lstStyle/>
        <a:p>
          <a:endParaRPr lang="en-US"/>
        </a:p>
      </dgm:t>
    </dgm:pt>
    <dgm:pt modelId="{861D4D26-D35E-47FA-88F7-1F39A72A26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59C184B6-C00B-49BA-BFD7-85C6B586B358}" type="parTrans" cxnId="{072D392F-FF2D-4BDB-A374-0AD307401AD6}">
      <dgm:prSet/>
      <dgm:spPr/>
      <dgm:t>
        <a:bodyPr/>
        <a:lstStyle/>
        <a:p>
          <a:endParaRPr lang="en-US"/>
        </a:p>
      </dgm:t>
    </dgm:pt>
    <dgm:pt modelId="{792F4ED8-E89C-4EF8-9C72-0E44F9B761B0}" type="sibTrans" cxnId="{072D392F-FF2D-4BDB-A374-0AD307401AD6}">
      <dgm:prSet/>
      <dgm:spPr/>
      <dgm:t>
        <a:bodyPr/>
        <a:lstStyle/>
        <a:p>
          <a:endParaRPr lang="en-US"/>
        </a:p>
      </dgm:t>
    </dgm:pt>
    <dgm:pt modelId="{F95D6BAF-6C50-4F1A-95AA-24B01AC0B65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15D9F349-32B9-4C01-A39A-ECCEEA9F2007}" type="parTrans" cxnId="{6D1AA813-C0D6-4139-BD8D-5D4FB8728057}">
      <dgm:prSet/>
      <dgm:spPr/>
      <dgm:t>
        <a:bodyPr/>
        <a:lstStyle/>
        <a:p>
          <a:endParaRPr lang="en-US"/>
        </a:p>
      </dgm:t>
    </dgm:pt>
    <dgm:pt modelId="{EA0CEE05-1FB1-4008-8E79-D9DB20ACFF8E}" type="sibTrans" cxnId="{6D1AA813-C0D6-4139-BD8D-5D4FB8728057}">
      <dgm:prSet/>
      <dgm:spPr/>
      <dgm:t>
        <a:bodyPr/>
        <a:lstStyle/>
        <a:p>
          <a:endParaRPr lang="en-US"/>
        </a:p>
      </dgm:t>
    </dgm:pt>
    <dgm:pt modelId="{83E93C96-B1F8-4F6B-9239-8D400C57B4F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Financial Agent</a:t>
          </a:r>
        </a:p>
      </dgm:t>
    </dgm:pt>
    <dgm:pt modelId="{31DF7279-6A59-413D-91E9-16C0EEAACA9E}" type="parTrans" cxnId="{141E72FC-5B51-424F-880E-CCA811D3356D}">
      <dgm:prSet/>
      <dgm:spPr/>
      <dgm:t>
        <a:bodyPr/>
        <a:lstStyle/>
        <a:p>
          <a:endParaRPr lang="en-US"/>
        </a:p>
      </dgm:t>
    </dgm:pt>
    <dgm:pt modelId="{8AB7713F-56A5-4C00-9260-D975A3AE77DD}" type="sibTrans" cxnId="{141E72FC-5B51-424F-880E-CCA811D3356D}">
      <dgm:prSet/>
      <dgm:spPr/>
      <dgm:t>
        <a:bodyPr/>
        <a:lstStyle/>
        <a:p>
          <a:endParaRPr lang="en-US"/>
        </a:p>
      </dgm:t>
    </dgm:pt>
    <dgm:pt modelId="{7277D68B-D347-4AED-BFBA-F7EC0627D16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CEB83932-4F7A-4624-B763-0E310831B3AA}" type="parTrans" cxnId="{FB1ADF17-0BF1-4CCE-A8CA-440BF38875ED}">
      <dgm:prSet/>
      <dgm:spPr/>
      <dgm:t>
        <a:bodyPr/>
        <a:lstStyle/>
        <a:p>
          <a:endParaRPr lang="en-US"/>
        </a:p>
      </dgm:t>
    </dgm:pt>
    <dgm:pt modelId="{16672A01-2562-4AC5-AF5A-A7235256B5E8}" type="sibTrans" cxnId="{FB1ADF17-0BF1-4CCE-A8CA-440BF38875ED}">
      <dgm:prSet/>
      <dgm:spPr/>
      <dgm:t>
        <a:bodyPr/>
        <a:lstStyle/>
        <a:p>
          <a:endParaRPr lang="en-US"/>
        </a:p>
      </dgm:t>
    </dgm:pt>
    <dgm:pt modelId="{8BE33B62-D28E-4A58-82B3-6DF807F0D1D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Technician</a:t>
          </a:r>
        </a:p>
      </dgm:t>
    </dgm:pt>
    <dgm:pt modelId="{92F30EC6-0707-43F8-82F7-6B2F1C7CE0A7}" type="parTrans" cxnId="{71E28366-B35D-4F4C-BC54-6024CAA03950}">
      <dgm:prSet/>
      <dgm:spPr/>
      <dgm:t>
        <a:bodyPr/>
        <a:lstStyle/>
        <a:p>
          <a:endParaRPr lang="en-US"/>
        </a:p>
      </dgm:t>
    </dgm:pt>
    <dgm:pt modelId="{44D8208B-7EB8-471E-9864-C6D5A3AA8371}" type="sibTrans" cxnId="{71E28366-B35D-4F4C-BC54-6024CAA03950}">
      <dgm:prSet/>
      <dgm:spPr/>
      <dgm:t>
        <a:bodyPr/>
        <a:lstStyle/>
        <a:p>
          <a:endParaRPr lang="en-US"/>
        </a:p>
      </dgm:t>
    </dgm:pt>
    <dgm:pt modelId="{20EDE747-E914-4938-B103-DE3A18BE377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64D17BFE-1348-46C3-BACF-1A35F3129C73}" type="parTrans" cxnId="{59942A47-3D8F-4811-925F-7C7BA230ABE6}">
      <dgm:prSet/>
      <dgm:spPr/>
      <dgm:t>
        <a:bodyPr/>
        <a:lstStyle/>
        <a:p>
          <a:endParaRPr lang="en-US"/>
        </a:p>
      </dgm:t>
    </dgm:pt>
    <dgm:pt modelId="{0454C691-AF19-4103-B29A-B12F6D606840}" type="sibTrans" cxnId="{59942A47-3D8F-4811-925F-7C7BA230ABE6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68E4300-2619-4D91-8FE2-F8CCC1B74745}" srcId="{930452E1-293A-4804-9AD2-E53B94608D56}" destId="{06D49FAF-9351-42E7-B4B2-29DD3AA31A95}" srcOrd="6" destOrd="0" parTransId="{9661DF96-2B04-4468-B47A-C980CFABCD93}" sibTransId="{3452006E-39AE-4458-9156-31D013BAFC29}"/>
    <dgm:cxn modelId="{F28EC300-B583-4B5E-BD94-57CE38F96C81}" type="presOf" srcId="{8BE33B62-D28E-4A58-82B3-6DF807F0D1DF}" destId="{34083978-5BA0-40E3-AB18-2F3A89BB9529}" srcOrd="0" destOrd="9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6D0CB10E-9A3C-4951-A339-EC4CD94431E8}" srcId="{984116C9-7CB8-4743-8FBA-68A8BA0D0389}" destId="{972DF1E2-C7C4-42FA-AF67-EE7D05D2DE27}" srcOrd="3" destOrd="0" parTransId="{478E7B84-4719-4E74-BADA-7B51D6BBD642}" sibTransId="{6D9AC6F3-DE83-4948-BF49-DD40894A1039}"/>
    <dgm:cxn modelId="{8C9B0612-65F5-4FC1-8373-D5C3FC79699E}" type="presOf" srcId="{06D49FAF-9351-42E7-B4B2-29DD3AA31A95}" destId="{11FB7C73-6081-42C7-8E15-28075061167B}" srcOrd="0" destOrd="6" presId="urn:microsoft.com/office/officeart/2005/8/layout/hList1"/>
    <dgm:cxn modelId="{6D1AA813-C0D6-4139-BD8D-5D4FB8728057}" srcId="{4F795D33-588E-4F04-A4A9-549DB1C8E26C}" destId="{F95D6BAF-6C50-4F1A-95AA-24B01AC0B659}" srcOrd="6" destOrd="0" parTransId="{15D9F349-32B9-4C01-A39A-ECCEEA9F2007}" sibTransId="{EA0CEE05-1FB1-4008-8E79-D9DB20ACFF8E}"/>
    <dgm:cxn modelId="{103C7D15-D671-4F48-99EC-7AB864B9932A}" type="presOf" srcId="{643F48EA-7DFD-4D12-AB14-B14E869679D5}" destId="{11FB7C73-6081-42C7-8E15-28075061167B}" srcOrd="0" destOrd="10" presId="urn:microsoft.com/office/officeart/2005/8/layout/hList1"/>
    <dgm:cxn modelId="{FB1ADF17-0BF1-4CCE-A8CA-440BF38875ED}" srcId="{4F795D33-588E-4F04-A4A9-549DB1C8E26C}" destId="{7277D68B-D347-4AED-BFBA-F7EC0627D16A}" srcOrd="8" destOrd="0" parTransId="{CEB83932-4F7A-4624-B763-0E310831B3AA}" sibTransId="{16672A01-2562-4AC5-AF5A-A7235256B5E8}"/>
    <dgm:cxn modelId="{4F007321-46F5-49B3-8C85-9C3597F222C2}" type="presOf" srcId="{FCFC9507-B218-4E44-AADF-1346FFC73B3E}" destId="{0045AAE0-9BB3-4F66-A39D-FC0233DDC39E}" srcOrd="0" destOrd="1" presId="urn:microsoft.com/office/officeart/2005/8/layout/hList1"/>
    <dgm:cxn modelId="{F19FD225-D31D-447E-823A-55C28573D1E1}" srcId="{930452E1-293A-4804-9AD2-E53B94608D56}" destId="{496D0EE8-D0A9-45DA-AEBD-E1AE071E6450}" srcOrd="9" destOrd="0" parTransId="{A552EDB5-9255-4C5A-8F9B-23B004D9BE40}" sibTransId="{A2533F8A-8ED7-445B-AE3B-81E1AB07184F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1EA3002B-1373-44B7-B0E7-6AE4E5B4D64E}" type="presOf" srcId="{7042E85F-B8FB-466A-BF5D-83379514DBCD}" destId="{0045AAE0-9BB3-4F66-A39D-FC0233DDC39E}" srcOrd="0" destOrd="7" presId="urn:microsoft.com/office/officeart/2005/8/layout/hList1"/>
    <dgm:cxn modelId="{072D392F-FF2D-4BDB-A374-0AD307401AD6}" srcId="{4F795D33-588E-4F04-A4A9-549DB1C8E26C}" destId="{861D4D26-D35E-47FA-88F7-1F39A72A2677}" srcOrd="5" destOrd="0" parTransId="{59C184B6-C00B-49BA-BFD7-85C6B586B358}" sibTransId="{792F4ED8-E89C-4EF8-9C72-0E44F9B761B0}"/>
    <dgm:cxn modelId="{C56DD42F-4603-4E0B-819C-87203F42BBDA}" type="presOf" srcId="{F8299441-375A-4F56-981B-68B7993AA210}" destId="{11FB7C73-6081-42C7-8E15-28075061167B}" srcOrd="0" destOrd="8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7334F03F-1219-4101-B494-F8A5246F08F2}" type="presOf" srcId="{2A4E7CF0-8B08-4B30-BC28-167F3DBAB827}" destId="{0045AAE0-9BB3-4F66-A39D-FC0233DDC39E}" srcOrd="0" destOrd="6" presId="urn:microsoft.com/office/officeart/2005/8/layout/hList1"/>
    <dgm:cxn modelId="{955E015C-C878-4094-B62F-395ABB4EF69C}" type="presOf" srcId="{DA98E101-6785-45D1-9F07-536F019DA071}" destId="{11FB7C73-6081-42C7-8E15-28075061167B}" srcOrd="0" destOrd="4" presId="urn:microsoft.com/office/officeart/2005/8/layout/hList1"/>
    <dgm:cxn modelId="{BC0B8B5C-D6D5-457F-B21C-FFD54E8A6E92}" srcId="{930452E1-293A-4804-9AD2-E53B94608D56}" destId="{DA98E101-6785-45D1-9F07-536F019DA071}" srcOrd="4" destOrd="0" parTransId="{C261B079-E66E-43E3-88C5-0E361C5957B1}" sibTransId="{9CDEEA0E-F12E-4A70-B69B-C09769075E3A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0168343-F534-48A2-B9CE-10EB4BA66723}" srcId="{984116C9-7CB8-4743-8FBA-68A8BA0D0389}" destId="{E0D338BA-9FA3-460B-8A77-14F34C01D668}" srcOrd="10" destOrd="0" parTransId="{7196D19E-4F9A-482F-82C4-C58FB1F54B05}" sibTransId="{AAFA6C27-A3B1-402A-9F33-099F86001181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71E28366-B35D-4F4C-BC54-6024CAA03950}" srcId="{4F795D33-588E-4F04-A4A9-549DB1C8E26C}" destId="{8BE33B62-D28E-4A58-82B3-6DF807F0D1DF}" srcOrd="9" destOrd="0" parTransId="{92F30EC6-0707-43F8-82F7-6B2F1C7CE0A7}" sibTransId="{44D8208B-7EB8-471E-9864-C6D5A3AA8371}"/>
    <dgm:cxn modelId="{59942A47-3D8F-4811-925F-7C7BA230ABE6}" srcId="{4F795D33-588E-4F04-A4A9-549DB1C8E26C}" destId="{20EDE747-E914-4938-B103-DE3A18BE3775}" srcOrd="10" destOrd="0" parTransId="{64D17BFE-1348-46C3-BACF-1A35F3129C73}" sibTransId="{0454C691-AF19-4103-B29A-B12F6D606840}"/>
    <dgm:cxn modelId="{D852F967-8A24-44B3-8EC0-0B73ED03EB94}" type="presOf" srcId="{70FF527F-74B1-4639-B0DA-B3F4F4EF2D2B}" destId="{34083978-5BA0-40E3-AB18-2F3A89BB9529}" srcOrd="0" destOrd="1" presId="urn:microsoft.com/office/officeart/2005/8/layout/hList1"/>
    <dgm:cxn modelId="{90610649-5543-4719-8A87-606EA656529F}" type="presOf" srcId="{972DF1E2-C7C4-42FA-AF67-EE7D05D2DE27}" destId="{0045AAE0-9BB3-4F66-A39D-FC0233DDC39E}" srcOrd="0" destOrd="3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FBB2BA50-F79D-47AE-901F-2C89DC2BAF37}" srcId="{984116C9-7CB8-4743-8FBA-68A8BA0D0389}" destId="{CD7DFBB0-558D-4DBF-AFF1-3C677B467D29}" srcOrd="8" destOrd="0" parTransId="{F9DA8506-C610-45F1-8C2B-A409DC1A4341}" sibTransId="{FBF6938D-996B-4C2D-9B88-7BA0A8775277}"/>
    <dgm:cxn modelId="{D60C1A71-2B7D-404E-A3EE-A089B7461096}" type="presOf" srcId="{E852F60F-EA9C-45B2-B487-C56745D7AE51}" destId="{0045AAE0-9BB3-4F66-A39D-FC0233DDC39E}" srcOrd="0" destOrd="4" presId="urn:microsoft.com/office/officeart/2005/8/layout/hList1"/>
    <dgm:cxn modelId="{5358E176-93F6-4906-9E15-AD553576FF62}" srcId="{984116C9-7CB8-4743-8FBA-68A8BA0D0389}" destId="{2A4E7CF0-8B08-4B30-BC28-167F3DBAB827}" srcOrd="6" destOrd="0" parTransId="{5F26A349-1ADC-4CD2-B460-EFDD1BD914F3}" sibTransId="{D95DA146-5BA1-4F32-B5DD-0BE5E44AC10E}"/>
    <dgm:cxn modelId="{C5D12158-028B-4928-A9E7-AA32688FCA16}" type="presOf" srcId="{524C36CA-CCE5-47E7-AD9B-E5EC191C7376}" destId="{0045AAE0-9BB3-4F66-A39D-FC0233DDC39E}" srcOrd="0" destOrd="2" presId="urn:microsoft.com/office/officeart/2005/8/layout/hList1"/>
    <dgm:cxn modelId="{C788BA79-8776-49E3-A82B-3EC63E2D9C66}" type="presOf" srcId="{1C63408B-5D85-42B2-AFC0-3622D15045AC}" destId="{34083978-5BA0-40E3-AB18-2F3A89BB9529}" srcOrd="0" destOrd="2" presId="urn:microsoft.com/office/officeart/2005/8/layout/hList1"/>
    <dgm:cxn modelId="{745FE27B-9063-483F-BD31-AAA16398D313}" srcId="{930452E1-293A-4804-9AD2-E53B94608D56}" destId="{F8299441-375A-4F56-981B-68B7993AA210}" srcOrd="8" destOrd="0" parTransId="{1F5CF249-6958-4E7F-9BF7-290B37506C0E}" sibTransId="{133DBC10-4574-4DC7-B9A5-C324D323879A}"/>
    <dgm:cxn modelId="{78ACDE7D-0276-404F-A7E2-5ED154CD4D52}" type="presOf" srcId="{F95D6BAF-6C50-4F1A-95AA-24B01AC0B659}" destId="{34083978-5BA0-40E3-AB18-2F3A89BB9529}" srcOrd="0" destOrd="6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735C9B83-3BF9-468F-AD7F-C8FBC7840420}" srcId="{984116C9-7CB8-4743-8FBA-68A8BA0D0389}" destId="{E852F60F-EA9C-45B2-B487-C56745D7AE51}" srcOrd="4" destOrd="0" parTransId="{51F3EF63-36F8-4DF7-AC14-4F04D4342838}" sibTransId="{7DD3A5B2-DC78-4AC9-9485-CB88F3593DB6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B2EA18A-780A-4CAE-818E-F0F83BB482DD}" type="presOf" srcId="{515577C3-AD8A-48D6-83B5-F09528FB903E}" destId="{11FB7C73-6081-42C7-8E15-28075061167B}" srcOrd="0" destOrd="3" presId="urn:microsoft.com/office/officeart/2005/8/layout/hList1"/>
    <dgm:cxn modelId="{DEE8D08B-D201-443C-A7C5-300F4C709C70}" type="presOf" srcId="{E0D338BA-9FA3-460B-8A77-14F34C01D668}" destId="{0045AAE0-9BB3-4F66-A39D-FC0233DDC39E}" srcOrd="0" destOrd="10" presId="urn:microsoft.com/office/officeart/2005/8/layout/hList1"/>
    <dgm:cxn modelId="{B04BE38D-ADD5-46E7-941F-EE10864A5B7B}" type="presOf" srcId="{A7DE3E97-086F-4087-92F2-A47BE451E020}" destId="{34083978-5BA0-40E3-AB18-2F3A89BB9529}" srcOrd="0" destOrd="4" presId="urn:microsoft.com/office/officeart/2005/8/layout/hList1"/>
    <dgm:cxn modelId="{7AC7C194-ACE3-476F-A39A-9897133C56A1}" type="presOf" srcId="{496D0EE8-D0A9-45DA-AEBD-E1AE071E6450}" destId="{11FB7C73-6081-42C7-8E15-28075061167B}" srcOrd="0" destOrd="9" presId="urn:microsoft.com/office/officeart/2005/8/layout/hList1"/>
    <dgm:cxn modelId="{8A0A9698-42BF-4E9F-9D6F-ECB5B610663B}" srcId="{984116C9-7CB8-4743-8FBA-68A8BA0D0389}" destId="{3F2FDC76-5B42-4ACE-B023-FAB16F9BE7BA}" srcOrd="9" destOrd="0" parTransId="{9D07DC46-B4CD-42F8-985D-C09D092DA649}" sibTransId="{AF40DB22-7F1A-4A20-8E28-91950A485AA8}"/>
    <dgm:cxn modelId="{C0DBDE9B-4F68-4453-85D5-774744B505F5}" srcId="{4F795D33-588E-4F04-A4A9-549DB1C8E26C}" destId="{70FF527F-74B1-4639-B0DA-B3F4F4EF2D2B}" srcOrd="1" destOrd="0" parTransId="{BDFD56A1-20B9-44CF-937B-BC1AE9AF9201}" sibTransId="{D22C499F-38A7-495D-9EF0-0E8F65A75860}"/>
    <dgm:cxn modelId="{D55A189F-146B-4DE8-A61B-1A175A3BD80F}" srcId="{930452E1-293A-4804-9AD2-E53B94608D56}" destId="{A141EF02-E461-4952-AFC0-AEE312ED378F}" srcOrd="7" destOrd="0" parTransId="{B2511479-3276-470F-9BEE-283E42075176}" sibTransId="{1245DB68-378F-4E2F-A541-A3FD71EE6E77}"/>
    <dgm:cxn modelId="{3F0859A4-D942-4923-AAC0-D197D5AFCC92}" type="presOf" srcId="{3F4C13FC-BDDF-40D5-A9CE-4EDB25F29710}" destId="{11FB7C73-6081-42C7-8E15-28075061167B}" srcOrd="0" destOrd="5" presId="urn:microsoft.com/office/officeart/2005/8/layout/hList1"/>
    <dgm:cxn modelId="{7FBABEA6-78E4-4E08-B775-221BFCDA33E9}" type="presOf" srcId="{83E93C96-B1F8-4F6B-9239-8D400C57B4F9}" destId="{34083978-5BA0-40E3-AB18-2F3A89BB9529}" srcOrd="0" destOrd="7" presId="urn:microsoft.com/office/officeart/2005/8/layout/hList1"/>
    <dgm:cxn modelId="{3C89BDA8-B338-4CA7-87E4-84D246A386A5}" srcId="{984116C9-7CB8-4743-8FBA-68A8BA0D0389}" destId="{081BE1A1-F280-4398-9FA0-78A53E1E7EC3}" srcOrd="5" destOrd="0" parTransId="{E9F9F4D6-CDB1-41D6-B2EA-AF6B5EEED013}" sibTransId="{A24EF088-CC15-46CA-84BE-95843062FFD1}"/>
    <dgm:cxn modelId="{A22CE8A8-EA7A-4A26-A069-F75C16C6E50A}" type="presOf" srcId="{CD7DFBB0-558D-4DBF-AFF1-3C677B467D29}" destId="{0045AAE0-9BB3-4F66-A39D-FC0233DDC39E}" srcOrd="0" destOrd="8" presId="urn:microsoft.com/office/officeart/2005/8/layout/hList1"/>
    <dgm:cxn modelId="{EF14EBA8-78FD-4E4A-8A32-773AFC5C8CFF}" srcId="{984116C9-7CB8-4743-8FBA-68A8BA0D0389}" destId="{524C36CA-CCE5-47E7-AD9B-E5EC191C7376}" srcOrd="2" destOrd="0" parTransId="{D0DCF9DA-5895-48A1-8C4E-FA617F66FE1E}" sibTransId="{6D3477C8-1F07-4AE6-AB18-11D39F0B6906}"/>
    <dgm:cxn modelId="{56D1B6A9-8B1B-46DA-986B-F57EA10576F2}" type="presOf" srcId="{FB804957-9C84-4CAD-BC66-510021E25CB3}" destId="{34083978-5BA0-40E3-AB18-2F3A89BB9529}" srcOrd="0" destOrd="3" presId="urn:microsoft.com/office/officeart/2005/8/layout/hList1"/>
    <dgm:cxn modelId="{499A8EAA-B1E5-4C68-9356-8977CC79B213}" type="presOf" srcId="{A141EF02-E461-4952-AFC0-AEE312ED378F}" destId="{11FB7C73-6081-42C7-8E15-28075061167B}" srcOrd="0" destOrd="7" presId="urn:microsoft.com/office/officeart/2005/8/layout/hList1"/>
    <dgm:cxn modelId="{9C8A8DAB-F7F6-48B6-8844-000B7072CDEF}" srcId="{930452E1-293A-4804-9AD2-E53B94608D56}" destId="{B6D3BA47-BBCE-49CD-8EC6-76C9395C6629}" srcOrd="2" destOrd="0" parTransId="{7E760BA3-B582-41F9-86DF-853A127213E8}" sibTransId="{43BB09B3-C833-4CC0-B10D-D333001EE21A}"/>
    <dgm:cxn modelId="{5B4F2AAC-EE5E-4DEC-ADCA-96B89E49BD8F}" srcId="{930452E1-293A-4804-9AD2-E53B94608D56}" destId="{515577C3-AD8A-48D6-83B5-F09528FB903E}" srcOrd="3" destOrd="0" parTransId="{DD33A487-1E43-42F1-8AB7-BF1DC84D9B53}" sibTransId="{8369986F-4A4E-4E8B-A702-B4D1A191A4E3}"/>
    <dgm:cxn modelId="{65239BAC-2F64-4FB3-8316-A17481ED9A65}" srcId="{4F795D33-588E-4F04-A4A9-549DB1C8E26C}" destId="{1C63408B-5D85-42B2-AFC0-3622D15045AC}" srcOrd="2" destOrd="0" parTransId="{BC1AC729-51AF-4CFC-B719-C73E249EC28C}" sibTransId="{9F709BF6-12E5-4ED8-8C6E-71F8F2AF7243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1C457AF-8F4B-4086-8327-34E2AB8C03F9}" type="presOf" srcId="{20EDE747-E914-4938-B103-DE3A18BE3775}" destId="{34083978-5BA0-40E3-AB18-2F3A89BB9529}" srcOrd="0" destOrd="10" presId="urn:microsoft.com/office/officeart/2005/8/layout/hList1"/>
    <dgm:cxn modelId="{EA4003B0-5A37-4E24-96FC-FB7E8350C488}" srcId="{4F795D33-588E-4F04-A4A9-549DB1C8E26C}" destId="{FB804957-9C84-4CAD-BC66-510021E25CB3}" srcOrd="3" destOrd="0" parTransId="{3A7AB24A-FB45-4F54-9727-7F19DFADC1AE}" sibTransId="{744C32B1-9A8F-444E-872F-BD0A5D504413}"/>
    <dgm:cxn modelId="{5DAAA7B7-3F86-4FF7-B8F0-D7D6B71D7A7B}" srcId="{930452E1-293A-4804-9AD2-E53B94608D56}" destId="{2200AE3D-F2D2-41A4-992E-DCFB57BAD976}" srcOrd="1" destOrd="0" parTransId="{03EB10A5-3D14-40FC-9AB8-FBF9EAD3F0D2}" sibTransId="{C0702C9E-DEAC-427D-BC28-4C409AF7FE0E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7D0E53BE-607E-4955-9FC5-63EDCCB1D3F8}" srcId="{930452E1-293A-4804-9AD2-E53B94608D56}" destId="{3F4C13FC-BDDF-40D5-A9CE-4EDB25F29710}" srcOrd="5" destOrd="0" parTransId="{DBCE2A9A-D520-4143-80BA-FE4FBDF9A2AC}" sibTransId="{6A61BBE5-9832-4516-A4B0-9B158A7DD074}"/>
    <dgm:cxn modelId="{E54E23C2-9094-42C6-85E4-250E0EC3FFDD}" srcId="{4F795D33-588E-4F04-A4A9-549DB1C8E26C}" destId="{A7DE3E97-086F-4087-92F2-A47BE451E020}" srcOrd="4" destOrd="0" parTransId="{2691E346-08DD-4276-9FD9-29F69BC1BB2A}" sibTransId="{6346B8AD-0B2F-4893-8FD9-3370DD3B5338}"/>
    <dgm:cxn modelId="{3742E3C5-52A0-4BD9-BFD9-13BEA0C35ACA}" type="presOf" srcId="{861D4D26-D35E-47FA-88F7-1F39A72A2677}" destId="{34083978-5BA0-40E3-AB18-2F3A89BB9529}" srcOrd="0" destOrd="5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13E2F6CD-F609-4CC2-BD02-B8DE45E76F6B}" type="presOf" srcId="{081BE1A1-F280-4398-9FA0-78A53E1E7EC3}" destId="{0045AAE0-9BB3-4F66-A39D-FC0233DDC39E}" srcOrd="0" destOrd="5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A74FEDD6-B1F4-4122-92CF-1DDBA1AB414B}" type="presOf" srcId="{7277D68B-D347-4AED-BFBA-F7EC0627D16A}" destId="{34083978-5BA0-40E3-AB18-2F3A89BB9529}" srcOrd="0" destOrd="8" presId="urn:microsoft.com/office/officeart/2005/8/layout/hList1"/>
    <dgm:cxn modelId="{4A5C25E6-D331-4322-A24E-92A017CF3452}" type="presOf" srcId="{B6D3BA47-BBCE-49CD-8EC6-76C9395C6629}" destId="{11FB7C73-6081-42C7-8E15-28075061167B}" srcOrd="0" destOrd="2" presId="urn:microsoft.com/office/officeart/2005/8/layout/hList1"/>
    <dgm:cxn modelId="{D4AD53ED-182E-4179-915A-C909EE19A309}" srcId="{930452E1-293A-4804-9AD2-E53B94608D56}" destId="{643F48EA-7DFD-4D12-AB14-B14E869679D5}" srcOrd="10" destOrd="0" parTransId="{9FB5C373-F817-4FDF-B32D-2003A341DD82}" sibTransId="{243E1C1A-5D76-4B55-B614-A2FE1B63D1B6}"/>
    <dgm:cxn modelId="{0C745AEF-FAD9-4AE0-ABD6-EDDEA74C2659}" type="presOf" srcId="{3F2FDC76-5B42-4ACE-B023-FAB16F9BE7BA}" destId="{0045AAE0-9BB3-4F66-A39D-FC0233DDC39E}" srcOrd="0" destOrd="9" presId="urn:microsoft.com/office/officeart/2005/8/layout/hList1"/>
    <dgm:cxn modelId="{540A32F2-F3A6-4FA1-82C8-988FED646B28}" srcId="{984116C9-7CB8-4743-8FBA-68A8BA0D0389}" destId="{FCFC9507-B218-4E44-AADF-1346FFC73B3E}" srcOrd="1" destOrd="0" parTransId="{2FD24ADB-187A-45D2-A224-27B305518D54}" sibTransId="{C2B3DDD2-B34C-4336-A006-70396DB1BEA9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141E72FC-5B51-424F-880E-CCA811D3356D}" srcId="{4F795D33-588E-4F04-A4A9-549DB1C8E26C}" destId="{83E93C96-B1F8-4F6B-9239-8D400C57B4F9}" srcOrd="7" destOrd="0" parTransId="{31DF7279-6A59-413D-91E9-16C0EEAACA9E}" sibTransId="{8AB7713F-56A5-4C00-9260-D975A3AE77DD}"/>
    <dgm:cxn modelId="{6389D3FD-E59C-4D2D-82B9-B4388DBBB1DE}" srcId="{984116C9-7CB8-4743-8FBA-68A8BA0D0389}" destId="{7042E85F-B8FB-466A-BF5D-83379514DBCD}" srcOrd="7" destOrd="0" parTransId="{C7C4976C-4C73-4594-84FF-E7A9D45BAF17}" sibTransId="{D62C938D-E94D-4140-94F9-4451626BD569}"/>
    <dgm:cxn modelId="{3C0BB8FE-1F58-45A7-983F-3C2E8AC9806F}" type="presOf" srcId="{2200AE3D-F2D2-41A4-992E-DCFB57BAD976}" destId="{11FB7C73-6081-42C7-8E15-28075061167B}" srcOrd="0" destOrd="1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Bookkeeper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Financial Agent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Auto Technician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Santa Rosa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Recent changes in Santa Rosa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Santa Rosa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Santa Rosa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FE09D0-E682-4464-9705-93E4BC981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839256"/>
              </p:ext>
            </p:extLst>
          </p:nvPr>
        </p:nvGraphicFramePr>
        <p:xfrm>
          <a:off x="618762" y="1199525"/>
          <a:ext cx="7104888" cy="448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Santa Rosa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5566636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$34,350-$49,050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$920-$1,275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$54,960-$78,480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$1,472-$2,041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$82,440-$117,720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$40-$57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$2,208-$3,061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Santa Rosa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Santa Rosa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Pensacola-Ferry Pass-Brent MSA housing wage: $30.87/hour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$1,605/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Pensacola-Ferry Pass-Brent MSA: $22.22/hour. A full-time, year-round worker with this wage can afford $1,156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638747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Santa Rosa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Santa Rosa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2946467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3979" y="322455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145011"/>
              </p:ext>
            </p:extLst>
          </p:nvPr>
        </p:nvGraphicFramePr>
        <p:xfrm>
          <a:off x="388957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46681</TotalTime>
  <Words>700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Recent changes in Santa Rosa County’s home prices closely mirror statewide trends.</vt:lpstr>
      <vt:lpstr>Affordable Housing Terminology</vt:lpstr>
      <vt:lpstr>2025 Santa Rosa County Income (% AMI) and Housing Cost Limits</vt:lpstr>
      <vt:lpstr>Very low-income owners make up the largest group of cost-burdened households in Santa Rosa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2025-10-02T19:53:33Z</dcterms:modified>
</cp:coreProperties>
</file>