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7"/>
  </p:notesMasterIdLst>
  <p:sldIdLst>
    <p:sldId id="257" r:id="rId6"/>
    <p:sldId id="289" r:id="rId7"/>
    <p:sldId id="284" r:id="rId8"/>
    <p:sldId id="285" r:id="rId9"/>
    <p:sldId id="287" r:id="rId10"/>
    <p:sldId id="277" r:id="rId11"/>
    <p:sldId id="278" r:id="rId12"/>
    <p:sldId id="296" r:id="rId13"/>
    <p:sldId id="297" r:id="rId14"/>
    <p:sldId id="291" r:id="rId15"/>
    <p:sldId id="275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3366"/>
    <a:srgbClr val="EBECF0"/>
    <a:srgbClr val="D5D7E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8EAFBD-8768-4B0B-8350-B2C898F3A1BB}" v="5" dt="2025-10-02T19:52:26.6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810" y="29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205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 Torres" userId="1a514e66-b81e-40a7-adc4-82488a461c8a" providerId="ADAL" clId="{ABF8C5A3-6783-498D-8F7F-F5EA4C84BE20}"/>
    <pc:docChg chg="undo custSel modSld">
      <pc:chgData name="Renz Torres" userId="1a514e66-b81e-40a7-adc4-82488a461c8a" providerId="ADAL" clId="{ABF8C5A3-6783-498D-8F7F-F5EA4C84BE20}" dt="2025-09-02T13:26:55.720" v="86" actId="1076"/>
      <pc:docMkLst>
        <pc:docMk/>
      </pc:docMkLst>
      <pc:sldChg chg="modSp">
        <pc:chgData name="Renz Torres" userId="1a514e66-b81e-40a7-adc4-82488a461c8a" providerId="ADAL" clId="{ABF8C5A3-6783-498D-8F7F-F5EA4C84BE20}" dt="2025-09-02T13:20:21.123" v="0"/>
        <pc:sldMkLst>
          <pc:docMk/>
          <pc:sldMk cId="3005419299" sldId="257"/>
        </pc:sldMkLst>
        <pc:spChg chg="mod">
          <ac:chgData name="Renz Torres" userId="1a514e66-b81e-40a7-adc4-82488a461c8a" providerId="ADAL" clId="{ABF8C5A3-6783-498D-8F7F-F5EA4C84BE20}" dt="2025-09-02T13:20:21.123" v="0"/>
          <ac:spMkLst>
            <pc:docMk/>
            <pc:sldMk cId="3005419299" sldId="257"/>
            <ac:spMk id="7" creationId="{00000000-0000-0000-0000-000000000000}"/>
          </ac:spMkLst>
        </pc:spChg>
      </pc:sldChg>
      <pc:sldChg chg="addSp delSp modSp mod">
        <pc:chgData name="Renz Torres" userId="1a514e66-b81e-40a7-adc4-82488a461c8a" providerId="ADAL" clId="{ABF8C5A3-6783-498D-8F7F-F5EA4C84BE20}" dt="2025-09-02T13:23:04.356" v="57" actId="478"/>
        <pc:sldMkLst>
          <pc:docMk/>
          <pc:sldMk cId="570442053" sldId="277"/>
        </pc:sldMkLst>
        <pc:spChg chg="mod">
          <ac:chgData name="Renz Torres" userId="1a514e66-b81e-40a7-adc4-82488a461c8a" providerId="ADAL" clId="{ABF8C5A3-6783-498D-8F7F-F5EA4C84BE20}" dt="2025-09-02T13:20:21.123" v="0"/>
          <ac:spMkLst>
            <pc:docMk/>
            <pc:sldMk cId="570442053" sldId="277"/>
            <ac:spMk id="3" creationId="{00000000-0000-0000-0000-000000000000}"/>
          </ac:spMkLst>
        </pc:spChg>
        <pc:spChg chg="mod">
          <ac:chgData name="Renz Torres" userId="1a514e66-b81e-40a7-adc4-82488a461c8a" providerId="ADAL" clId="{ABF8C5A3-6783-498D-8F7F-F5EA4C84BE20}" dt="2025-09-02T13:20:21.123" v="0"/>
          <ac:spMkLst>
            <pc:docMk/>
            <pc:sldMk cId="570442053" sldId="277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ABF8C5A3-6783-498D-8F7F-F5EA4C84BE20}" dt="2025-09-02T13:23:03.206" v="56" actId="1076"/>
          <ac:graphicFrameMkLst>
            <pc:docMk/>
            <pc:sldMk cId="570442053" sldId="277"/>
            <ac:graphicFrameMk id="2" creationId="{BE5C5CEC-ED7C-41F7-A899-8C69FD13D817}"/>
          </ac:graphicFrameMkLst>
        </pc:graphicFrameChg>
      </pc:sldChg>
      <pc:sldChg chg="modSp mod">
        <pc:chgData name="Renz Torres" userId="1a514e66-b81e-40a7-adc4-82488a461c8a" providerId="ADAL" clId="{ABF8C5A3-6783-498D-8F7F-F5EA4C84BE20}" dt="2025-09-02T13:23:21.837" v="66" actId="20577"/>
        <pc:sldMkLst>
          <pc:docMk/>
          <pc:sldMk cId="3751192110" sldId="278"/>
        </pc:sldMkLst>
        <pc:spChg chg="mod">
          <ac:chgData name="Renz Torres" userId="1a514e66-b81e-40a7-adc4-82488a461c8a" providerId="ADAL" clId="{ABF8C5A3-6783-498D-8F7F-F5EA4C84BE20}" dt="2025-09-02T13:23:21.837" v="66" actId="20577"/>
          <ac:spMkLst>
            <pc:docMk/>
            <pc:sldMk cId="3751192110" sldId="278"/>
            <ac:spMk id="5" creationId="{00000000-0000-0000-0000-000000000000}"/>
          </ac:spMkLst>
        </pc:spChg>
      </pc:sldChg>
      <pc:sldChg chg="addSp delSp modSp mod">
        <pc:chgData name="Renz Torres" userId="1a514e66-b81e-40a7-adc4-82488a461c8a" providerId="ADAL" clId="{ABF8C5A3-6783-498D-8F7F-F5EA4C84BE20}" dt="2025-09-02T13:21:59.388" v="48" actId="20577"/>
        <pc:sldMkLst>
          <pc:docMk/>
          <pc:sldMk cId="65006877" sldId="284"/>
        </pc:sldMkLst>
        <pc:spChg chg="mod">
          <ac:chgData name="Renz Torres" userId="1a514e66-b81e-40a7-adc4-82488a461c8a" providerId="ADAL" clId="{ABF8C5A3-6783-498D-8F7F-F5EA4C84BE20}" dt="2025-09-02T13:20:21.123" v="0"/>
          <ac:spMkLst>
            <pc:docMk/>
            <pc:sldMk cId="65006877" sldId="284"/>
            <ac:spMk id="8" creationId="{00000000-0000-0000-0000-000000000000}"/>
          </ac:spMkLst>
        </pc:spChg>
        <pc:spChg chg="mod">
          <ac:chgData name="Renz Torres" userId="1a514e66-b81e-40a7-adc4-82488a461c8a" providerId="ADAL" clId="{ABF8C5A3-6783-498D-8F7F-F5EA4C84BE20}" dt="2025-09-02T13:21:59.388" v="48" actId="20577"/>
          <ac:spMkLst>
            <pc:docMk/>
            <pc:sldMk cId="65006877" sldId="284"/>
            <ac:spMk id="13" creationId="{00000000-0000-0000-0000-000000000000}"/>
          </ac:spMkLst>
        </pc:spChg>
        <pc:graphicFrameChg chg="add mod">
          <ac:chgData name="Renz Torres" userId="1a514e66-b81e-40a7-adc4-82488a461c8a" providerId="ADAL" clId="{ABF8C5A3-6783-498D-8F7F-F5EA4C84BE20}" dt="2025-09-02T13:21:41.064" v="24" actId="1076"/>
          <ac:graphicFrameMkLst>
            <pc:docMk/>
            <pc:sldMk cId="65006877" sldId="284"/>
            <ac:graphicFrameMk id="4" creationId="{A12103A2-A936-4991-9B5A-E861EDA95F03}"/>
          </ac:graphicFrameMkLst>
        </pc:graphicFrameChg>
      </pc:sldChg>
      <pc:sldChg chg="modSp mod">
        <pc:chgData name="Renz Torres" userId="1a514e66-b81e-40a7-adc4-82488a461c8a" providerId="ADAL" clId="{ABF8C5A3-6783-498D-8F7F-F5EA4C84BE20}" dt="2025-09-02T13:22:18.310" v="53" actId="122"/>
        <pc:sldMkLst>
          <pc:docMk/>
          <pc:sldMk cId="1180186167" sldId="287"/>
        </pc:sldMkLst>
        <pc:spChg chg="mod">
          <ac:chgData name="Renz Torres" userId="1a514e66-b81e-40a7-adc4-82488a461c8a" providerId="ADAL" clId="{ABF8C5A3-6783-498D-8F7F-F5EA4C84BE20}" dt="2025-09-02T13:20:21.123" v="0"/>
          <ac:spMkLst>
            <pc:docMk/>
            <pc:sldMk cId="1180186167" sldId="287"/>
            <ac:spMk id="53250" creationId="{00000000-0000-0000-0000-000000000000}"/>
          </ac:spMkLst>
        </pc:spChg>
        <pc:graphicFrameChg chg="mod modGraphic">
          <ac:chgData name="Renz Torres" userId="1a514e66-b81e-40a7-adc4-82488a461c8a" providerId="ADAL" clId="{ABF8C5A3-6783-498D-8F7F-F5EA4C84BE20}" dt="2025-09-02T13:22:18.310" v="53" actId="122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">
        <pc:chgData name="Renz Torres" userId="1a514e66-b81e-40a7-adc4-82488a461c8a" providerId="ADAL" clId="{ABF8C5A3-6783-498D-8F7F-F5EA4C84BE20}" dt="2025-09-02T13:21:02.065" v="9" actId="1076"/>
        <pc:sldMkLst>
          <pc:docMk/>
          <pc:sldMk cId="2229953760" sldId="289"/>
        </pc:sldMkLst>
        <pc:spChg chg="mod">
          <ac:chgData name="Renz Torres" userId="1a514e66-b81e-40a7-adc4-82488a461c8a" providerId="ADAL" clId="{ABF8C5A3-6783-498D-8F7F-F5EA4C84BE20}" dt="2025-09-02T13:20:21.123" v="0"/>
          <ac:spMkLst>
            <pc:docMk/>
            <pc:sldMk cId="2229953760" sldId="289"/>
            <ac:spMk id="6" creationId="{00000000-0000-0000-0000-000000000000}"/>
          </ac:spMkLst>
        </pc:spChg>
        <pc:spChg chg="mod">
          <ac:chgData name="Renz Torres" userId="1a514e66-b81e-40a7-adc4-82488a461c8a" providerId="ADAL" clId="{ABF8C5A3-6783-498D-8F7F-F5EA4C84BE20}" dt="2025-09-02T13:21:02.065" v="9" actId="1076"/>
          <ac:spMkLst>
            <pc:docMk/>
            <pc:sldMk cId="2229953760" sldId="289"/>
            <ac:spMk id="11" creationId="{00000000-0000-0000-0000-000000000000}"/>
          </ac:spMkLst>
        </pc:spChg>
        <pc:spChg chg="mod">
          <ac:chgData name="Renz Torres" userId="1a514e66-b81e-40a7-adc4-82488a461c8a" providerId="ADAL" clId="{ABF8C5A3-6783-498D-8F7F-F5EA4C84BE20}" dt="2025-09-02T13:20:21.123" v="0"/>
          <ac:spMkLst>
            <pc:docMk/>
            <pc:sldMk cId="2229953760" sldId="289"/>
            <ac:spMk id="53250" creationId="{00000000-0000-0000-0000-000000000000}"/>
          </ac:spMkLst>
        </pc:spChg>
      </pc:sldChg>
      <pc:sldChg chg="modSp">
        <pc:chgData name="Renz Torres" userId="1a514e66-b81e-40a7-adc4-82488a461c8a" providerId="ADAL" clId="{ABF8C5A3-6783-498D-8F7F-F5EA4C84BE20}" dt="2025-09-02T13:26:16.078" v="77" actId="113"/>
        <pc:sldMkLst>
          <pc:docMk/>
          <pc:sldMk cId="2256939574" sldId="296"/>
        </pc:sldMkLst>
        <pc:spChg chg="mod">
          <ac:chgData name="Renz Torres" userId="1a514e66-b81e-40a7-adc4-82488a461c8a" providerId="ADAL" clId="{ABF8C5A3-6783-498D-8F7F-F5EA4C84BE20}" dt="2025-09-02T13:20:21.123" v="0"/>
          <ac:spMkLst>
            <pc:docMk/>
            <pc:sldMk cId="2256939574" sldId="296"/>
            <ac:spMk id="3" creationId="{00000000-0000-0000-0000-000000000000}"/>
          </ac:spMkLst>
        </pc:spChg>
        <pc:graphicFrameChg chg="mod">
          <ac:chgData name="Renz Torres" userId="1a514e66-b81e-40a7-adc4-82488a461c8a" providerId="ADAL" clId="{ABF8C5A3-6783-498D-8F7F-F5EA4C84BE20}" dt="2025-09-02T13:26:16.078" v="77" actId="113"/>
          <ac:graphicFrameMkLst>
            <pc:docMk/>
            <pc:sldMk cId="2256939574" sldId="296"/>
            <ac:graphicFrameMk id="7" creationId="{00000000-0000-0000-0000-000000000000}"/>
          </ac:graphicFrameMkLst>
        </pc:graphicFrameChg>
      </pc:sldChg>
      <pc:sldChg chg="addSp delSp modSp mod">
        <pc:chgData name="Renz Torres" userId="1a514e66-b81e-40a7-adc4-82488a461c8a" providerId="ADAL" clId="{ABF8C5A3-6783-498D-8F7F-F5EA4C84BE20}" dt="2025-09-02T13:26:55.720" v="86" actId="1076"/>
        <pc:sldMkLst>
          <pc:docMk/>
          <pc:sldMk cId="4001637203" sldId="297"/>
        </pc:sldMkLst>
        <pc:spChg chg="mod">
          <ac:chgData name="Renz Torres" userId="1a514e66-b81e-40a7-adc4-82488a461c8a" providerId="ADAL" clId="{ABF8C5A3-6783-498D-8F7F-F5EA4C84BE20}" dt="2025-09-02T13:26:55.720" v="86" actId="1076"/>
          <ac:spMkLst>
            <pc:docMk/>
            <pc:sldMk cId="4001637203" sldId="297"/>
            <ac:spMk id="2" creationId="{824D1A0D-FB16-A650-562E-6CF883C1D078}"/>
          </ac:spMkLst>
        </pc:spChg>
        <pc:spChg chg="mod">
          <ac:chgData name="Renz Torres" userId="1a514e66-b81e-40a7-adc4-82488a461c8a" providerId="ADAL" clId="{ABF8C5A3-6783-498D-8F7F-F5EA4C84BE20}" dt="2025-09-02T13:26:45.979" v="83" actId="1076"/>
          <ac:spMkLst>
            <pc:docMk/>
            <pc:sldMk cId="4001637203" sldId="297"/>
            <ac:spMk id="3" creationId="{2BFCC02C-4DD6-2D7E-8025-FA341628BEB1}"/>
          </ac:spMkLst>
        </pc:spChg>
        <pc:spChg chg="mod">
          <ac:chgData name="Renz Torres" userId="1a514e66-b81e-40a7-adc4-82488a461c8a" providerId="ADAL" clId="{ABF8C5A3-6783-498D-8F7F-F5EA4C84BE20}" dt="2025-09-02T13:20:21.123" v="0"/>
          <ac:spMkLst>
            <pc:docMk/>
            <pc:sldMk cId="4001637203" sldId="297"/>
            <ac:spMk id="17" creationId="{00000000-0000-0000-0000-000000000000}"/>
          </ac:spMkLst>
        </pc:spChg>
      </pc:sldChg>
    </pc:docChg>
  </pc:docChgLst>
  <pc:docChgLst>
    <pc:chgData name="Renz Torres" userId="1a514e66-b81e-40a7-adc4-82488a461c8a" providerId="ADAL" clId="{877C0FA7-6B5C-4448-9E9C-31F2998BBBC8}"/>
    <pc:docChg chg="modSld">
      <pc:chgData name="Renz Torres" userId="1a514e66-b81e-40a7-adc4-82488a461c8a" providerId="ADAL" clId="{877C0FA7-6B5C-4448-9E9C-31F2998BBBC8}" dt="2025-08-19T12:42:13.029" v="5" actId="20577"/>
      <pc:docMkLst>
        <pc:docMk/>
      </pc:docMkLst>
      <pc:sldChg chg="modSp mod">
        <pc:chgData name="Renz Torres" userId="1a514e66-b81e-40a7-adc4-82488a461c8a" providerId="ADAL" clId="{877C0FA7-6B5C-4448-9E9C-31F2998BBBC8}" dt="2025-08-19T12:42:08.075" v="4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877C0FA7-6B5C-4448-9E9C-31F2998BBBC8}" dt="2025-08-19T12:42:13.029" v="5" actId="20577"/>
        <pc:sldMkLst>
          <pc:docMk/>
          <pc:sldMk cId="2229953760" sldId="289"/>
        </pc:sldMkLst>
      </pc:sldChg>
    </pc:docChg>
  </pc:docChgLst>
  <pc:docChgLst>
    <pc:chgData name="Renz Torres" userId="1a514e66-b81e-40a7-adc4-82488a461c8a" providerId="ADAL" clId="{846062DF-F716-4E4E-87E1-CA94E5E252E2}"/>
    <pc:docChg chg="undo custSel modSld">
      <pc:chgData name="Renz Torres" userId="1a514e66-b81e-40a7-adc4-82488a461c8a" providerId="ADAL" clId="{846062DF-F716-4E4E-87E1-CA94E5E252E2}" dt="2025-10-02T19:52:28.223" v="57" actId="20577"/>
      <pc:docMkLst>
        <pc:docMk/>
      </pc:docMkLst>
      <pc:sldChg chg="modSp mod modNotesTx">
        <pc:chgData name="Renz Torres" userId="1a514e66-b81e-40a7-adc4-82488a461c8a" providerId="ADAL" clId="{846062DF-F716-4E4E-87E1-CA94E5E252E2}" dt="2025-09-29T18:55:28.628" v="53" actId="20577"/>
        <pc:sldMkLst>
          <pc:docMk/>
          <pc:sldMk cId="3005419299" sldId="257"/>
        </pc:sldMkLst>
        <pc:spChg chg="mod">
          <ac:chgData name="Renz Torres" userId="1a514e66-b81e-40a7-adc4-82488a461c8a" providerId="ADAL" clId="{846062DF-F716-4E4E-87E1-CA94E5E252E2}" dt="2025-09-29T18:17:14.152" v="6" actId="20577"/>
          <ac:spMkLst>
            <pc:docMk/>
            <pc:sldMk cId="3005419299" sldId="257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19:55.442" v="52" actId="207"/>
        <pc:sldMkLst>
          <pc:docMk/>
          <pc:sldMk cId="1865008534" sldId="275"/>
        </pc:sldMkLst>
        <pc:spChg chg="mod">
          <ac:chgData name="Renz Torres" userId="1a514e66-b81e-40a7-adc4-82488a461c8a" providerId="ADAL" clId="{846062DF-F716-4E4E-87E1-CA94E5E252E2}" dt="2025-09-29T18:19:55.442" v="52" actId="207"/>
          <ac:spMkLst>
            <pc:docMk/>
            <pc:sldMk cId="1865008534" sldId="275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18:36.238" v="32" actId="20577"/>
        <pc:sldMkLst>
          <pc:docMk/>
          <pc:sldMk cId="570442053" sldId="277"/>
        </pc:sldMkLst>
        <pc:spChg chg="mod">
          <ac:chgData name="Renz Torres" userId="1a514e66-b81e-40a7-adc4-82488a461c8a" providerId="ADAL" clId="{846062DF-F716-4E4E-87E1-CA94E5E252E2}" dt="2025-09-29T18:18:33.668" v="31" actId="20577"/>
          <ac:spMkLst>
            <pc:docMk/>
            <pc:sldMk cId="570442053" sldId="277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18:52.903" v="34" actId="12"/>
        <pc:sldMkLst>
          <pc:docMk/>
          <pc:sldMk cId="3751192110" sldId="278"/>
        </pc:sldMkLst>
        <pc:spChg chg="mod">
          <ac:chgData name="Renz Torres" userId="1a514e66-b81e-40a7-adc4-82488a461c8a" providerId="ADAL" clId="{846062DF-F716-4E4E-87E1-CA94E5E252E2}" dt="2025-09-29T18:18:52.903" v="34" actId="12"/>
          <ac:spMkLst>
            <pc:docMk/>
            <pc:sldMk cId="3751192110" sldId="278"/>
            <ac:spMk id="5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18:14.375" v="27" actId="20577"/>
        <pc:sldMkLst>
          <pc:docMk/>
          <pc:sldMk cId="65006877" sldId="284"/>
        </pc:sldMkLst>
        <pc:spChg chg="mod">
          <ac:chgData name="Renz Torres" userId="1a514e66-b81e-40a7-adc4-82488a461c8a" providerId="ADAL" clId="{846062DF-F716-4E4E-87E1-CA94E5E252E2}" dt="2025-09-29T18:18:12.401" v="26" actId="403"/>
          <ac:spMkLst>
            <pc:docMk/>
            <pc:sldMk cId="65006877" sldId="284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55:32.923" v="54" actId="20577"/>
        <pc:sldMkLst>
          <pc:docMk/>
          <pc:sldMk cId="2864919387" sldId="285"/>
        </pc:sldMkLst>
        <pc:spChg chg="mod">
          <ac:chgData name="Renz Torres" userId="1a514e66-b81e-40a7-adc4-82488a461c8a" providerId="ADAL" clId="{846062DF-F716-4E4E-87E1-CA94E5E252E2}" dt="2025-09-29T18:18:18.411" v="28" actId="403"/>
          <ac:spMkLst>
            <pc:docMk/>
            <pc:sldMk cId="2864919387" sldId="285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10-02T19:52:28.223" v="57" actId="20577"/>
        <pc:sldMkLst>
          <pc:docMk/>
          <pc:sldMk cId="1180186167" sldId="287"/>
        </pc:sldMkLst>
        <pc:graphicFrameChg chg="mod modGraphic">
          <ac:chgData name="Renz Torres" userId="1a514e66-b81e-40a7-adc4-82488a461c8a" providerId="ADAL" clId="{846062DF-F716-4E4E-87E1-CA94E5E252E2}" dt="2025-10-02T19:52:28.223" v="57" actId="20577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 modNotesTx">
        <pc:chgData name="Renz Torres" userId="1a514e66-b81e-40a7-adc4-82488a461c8a" providerId="ADAL" clId="{846062DF-F716-4E4E-87E1-CA94E5E252E2}" dt="2025-09-29T18:18:08.779" v="25" actId="27636"/>
        <pc:sldMkLst>
          <pc:docMk/>
          <pc:sldMk cId="2229953760" sldId="289"/>
        </pc:sldMkLst>
        <pc:spChg chg="mod">
          <ac:chgData name="Renz Torres" userId="1a514e66-b81e-40a7-adc4-82488a461c8a" providerId="ADAL" clId="{846062DF-F716-4E4E-87E1-CA94E5E252E2}" dt="2025-09-29T18:18:08.779" v="25" actId="27636"/>
          <ac:spMkLst>
            <pc:docMk/>
            <pc:sldMk cId="2229953760" sldId="289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29T18:17:59.021" v="22" actId="14100"/>
          <ac:graphicFrameMkLst>
            <pc:docMk/>
            <pc:sldMk cId="2229953760" sldId="289"/>
            <ac:graphicFrameMk id="4" creationId="{E9FE96E2-BA1B-4C43-982D-AA99516E3265}"/>
          </ac:graphicFrameMkLst>
        </pc:graphicFrameChg>
      </pc:sldChg>
      <pc:sldChg chg="modSp mod modNotesTx">
        <pc:chgData name="Renz Torres" userId="1a514e66-b81e-40a7-adc4-82488a461c8a" providerId="ADAL" clId="{846062DF-F716-4E4E-87E1-CA94E5E252E2}" dt="2025-09-29T18:19:50.791" v="50" actId="207"/>
        <pc:sldMkLst>
          <pc:docMk/>
          <pc:sldMk cId="810050246" sldId="291"/>
        </pc:sldMkLst>
        <pc:spChg chg="mod">
          <ac:chgData name="Renz Torres" userId="1a514e66-b81e-40a7-adc4-82488a461c8a" providerId="ADAL" clId="{846062DF-F716-4E4E-87E1-CA94E5E252E2}" dt="2025-09-29T18:19:50.791" v="50" actId="207"/>
          <ac:spMkLst>
            <pc:docMk/>
            <pc:sldMk cId="810050246" sldId="291"/>
            <ac:spMk id="53250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29T18:18:56.150" v="35" actId="20577"/>
        <pc:sldMkLst>
          <pc:docMk/>
          <pc:sldMk cId="2256939574" sldId="296"/>
        </pc:sldMkLst>
      </pc:sldChg>
      <pc:sldChg chg="addSp delSp modSp mod modNotesTx">
        <pc:chgData name="Renz Torres" userId="1a514e66-b81e-40a7-adc4-82488a461c8a" providerId="ADAL" clId="{846062DF-F716-4E4E-87E1-CA94E5E252E2}" dt="2025-09-29T18:19:43.897" v="48" actId="478"/>
        <pc:sldMkLst>
          <pc:docMk/>
          <pc:sldMk cId="4001637203" sldId="297"/>
        </pc:sldMkLst>
        <pc:spChg chg="mod">
          <ac:chgData name="Renz Torres" userId="1a514e66-b81e-40a7-adc4-82488a461c8a" providerId="ADAL" clId="{846062DF-F716-4E4E-87E1-CA94E5E252E2}" dt="2025-09-29T18:19:04.887" v="42" actId="403"/>
          <ac:spMkLst>
            <pc:docMk/>
            <pc:sldMk cId="4001637203" sldId="297"/>
            <ac:spMk id="4" creationId="{3589D609-0B08-65AA-2FB1-1DB1C92914C5}"/>
          </ac:spMkLst>
        </pc:spChg>
        <pc:graphicFrameChg chg="add mod">
          <ac:chgData name="Renz Torres" userId="1a514e66-b81e-40a7-adc4-82488a461c8a" providerId="ADAL" clId="{846062DF-F716-4E4E-87E1-CA94E5E252E2}" dt="2025-09-29T18:19:40.631" v="47" actId="14100"/>
          <ac:graphicFrameMkLst>
            <pc:docMk/>
            <pc:sldMk cId="4001637203" sldId="297"/>
            <ac:graphicFrameMk id="5" creationId="{9FA276C4-5C38-4687-98DE-37BE4296564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3%20-%201200%20county%20MSA%20graphs%202023%20PUM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6%20-%202023%20T%20x%20I%20x%20CB%20w%20Jacobs%20graph%20formula%20ar072825%20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9%20-%20eviction_foreclosure_county_data_quarterly_2029_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6063016918727"/>
          <c:y val="5.7946028426487516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Polk!$D$13:$D$33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Polk!$E$13:$E$33</c:f>
              <c:numCache>
                <c:formatCode>"$"#,##0_);[Red]\("$"#,##0\)</c:formatCode>
                <c:ptCount val="21"/>
                <c:pt idx="0">
                  <c:v>299587.08312000002</c:v>
                </c:pt>
                <c:pt idx="1">
                  <c:v>363660.82945000002</c:v>
                </c:pt>
                <c:pt idx="2">
                  <c:v>389880.95250000001</c:v>
                </c:pt>
                <c:pt idx="3">
                  <c:v>363994.21127999999</c:v>
                </c:pt>
                <c:pt idx="4">
                  <c:v>283733.95257000002</c:v>
                </c:pt>
                <c:pt idx="5">
                  <c:v>241846.15388999999</c:v>
                </c:pt>
                <c:pt idx="6">
                  <c:v>229204.95189999999</c:v>
                </c:pt>
                <c:pt idx="7">
                  <c:v>215285.01564</c:v>
                </c:pt>
                <c:pt idx="8">
                  <c:v>223202.09057999999</c:v>
                </c:pt>
                <c:pt idx="9">
                  <c:v>249630.90126000001</c:v>
                </c:pt>
                <c:pt idx="10">
                  <c:v>268309.25225000002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303881.51773000002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346228.74820999999</c:v>
                </c:pt>
                <c:pt idx="17">
                  <c:v>384710.74523</c:v>
                </c:pt>
                <c:pt idx="18">
                  <c:v>418913.56338000001</c:v>
                </c:pt>
                <c:pt idx="19">
                  <c:v>415107.05596000003</c:v>
                </c:pt>
                <c:pt idx="20">
                  <c:v>411600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13A-449D-9701-C5103D109C20}"/>
            </c:ext>
          </c:extLst>
        </c:ser>
        <c:ser>
          <c:idx val="0"/>
          <c:order val="1"/>
          <c:tx>
            <c:v>Polk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Polk!$D$13:$D$33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Polk!$F$13:$F$33</c:f>
              <c:numCache>
                <c:formatCode>"$"#,##0_);[Red]\("$"#,##0\)</c:formatCode>
                <c:ptCount val="21"/>
                <c:pt idx="0">
                  <c:v>223025.93966</c:v>
                </c:pt>
                <c:pt idx="1">
                  <c:v>270451.61287000001</c:v>
                </c:pt>
                <c:pt idx="2">
                  <c:v>338572.61914999998</c:v>
                </c:pt>
                <c:pt idx="3">
                  <c:v>315461.64977999998</c:v>
                </c:pt>
                <c:pt idx="4">
                  <c:v>262851.8346</c:v>
                </c:pt>
                <c:pt idx="5">
                  <c:v>186881.11892000001</c:v>
                </c:pt>
                <c:pt idx="6">
                  <c:v>165633.01241</c:v>
                </c:pt>
                <c:pt idx="7">
                  <c:v>146785.23793999999</c:v>
                </c:pt>
                <c:pt idx="8">
                  <c:v>157473.86759000001</c:v>
                </c:pt>
                <c:pt idx="9">
                  <c:v>182163.09010999999</c:v>
                </c:pt>
                <c:pt idx="10">
                  <c:v>199239.54375000001</c:v>
                </c:pt>
                <c:pt idx="11">
                  <c:v>210926.5822</c:v>
                </c:pt>
                <c:pt idx="12">
                  <c:v>222176</c:v>
                </c:pt>
                <c:pt idx="13">
                  <c:v>233458.99632000001</c:v>
                </c:pt>
                <c:pt idx="14">
                  <c:v>246661.88759999999</c:v>
                </c:pt>
                <c:pt idx="15">
                  <c:v>259069.53471000001</c:v>
                </c:pt>
                <c:pt idx="16">
                  <c:v>279412.67398999998</c:v>
                </c:pt>
                <c:pt idx="17">
                  <c:v>310919.55706999998</c:v>
                </c:pt>
                <c:pt idx="18">
                  <c:v>354572.73658999999</c:v>
                </c:pt>
                <c:pt idx="19">
                  <c:v>343394.55187999998</c:v>
                </c:pt>
                <c:pt idx="20">
                  <c:v>316000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813A-449D-9701-C5103D109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Polk!$B$3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Polk!$C$2:$D$2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Polk!$C$3:$D$3</c:f>
              <c:numCache>
                <c:formatCode>#,##0_);[Red]\(#,##0\)</c:formatCode>
                <c:ptCount val="2"/>
                <c:pt idx="0">
                  <c:v>37375</c:v>
                </c:pt>
                <c:pt idx="1">
                  <c:v>32441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F6EC-417E-852C-4CDAAADBB73F}"/>
            </c:ext>
          </c:extLst>
        </c:ser>
        <c:ser>
          <c:idx val="1"/>
          <c:order val="1"/>
          <c:tx>
            <c:strRef>
              <c:f>Polk!$B$4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Polk!$C$2:$D$2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Polk!$C$4:$D$4</c:f>
              <c:numCache>
                <c:formatCode>#,##0_);[Red]\(#,##0\)</c:formatCode>
                <c:ptCount val="2"/>
                <c:pt idx="0">
                  <c:v>24328</c:v>
                </c:pt>
                <c:pt idx="1">
                  <c:v>49378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EC-417E-852C-4CDAAADBB73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000">
                    <a:solidFill>
                      <a:sysClr val="windowText" lastClr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21036</c:v>
                </c:pt>
                <c:pt idx="1">
                  <c:v>14268</c:v>
                </c:pt>
                <c:pt idx="2">
                  <c:v>11327</c:v>
                </c:pt>
                <c:pt idx="3">
                  <c:v>6906</c:v>
                </c:pt>
                <c:pt idx="4">
                  <c:v>20560</c:v>
                </c:pt>
                <c:pt idx="5">
                  <c:v>11765</c:v>
                </c:pt>
                <c:pt idx="6">
                  <c:v>8580</c:v>
                </c:pt>
                <c:pt idx="7">
                  <c:v>2841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97-4C6C-8BD9-D3EF5C6DBFFD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13444</c:v>
                </c:pt>
                <c:pt idx="1">
                  <c:v>18822</c:v>
                </c:pt>
                <c:pt idx="2">
                  <c:v>34384</c:v>
                </c:pt>
                <c:pt idx="3">
                  <c:v>98772</c:v>
                </c:pt>
                <c:pt idx="4">
                  <c:v>5401</c:v>
                </c:pt>
                <c:pt idx="5">
                  <c:v>7981</c:v>
                </c:pt>
                <c:pt idx="6">
                  <c:v>10718</c:v>
                </c:pt>
                <c:pt idx="7">
                  <c:v>17946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97-4C6C-8BD9-D3EF5C6DBFF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template!$A$5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template!$B$5:$Z$5</c:f>
              <c:numCache>
                <c:formatCode>#,##0</c:formatCode>
                <c:ptCount val="25"/>
                <c:pt idx="0">
                  <c:v>933</c:v>
                </c:pt>
                <c:pt idx="1">
                  <c:v>901</c:v>
                </c:pt>
                <c:pt idx="2">
                  <c:v>1073</c:v>
                </c:pt>
                <c:pt idx="3">
                  <c:v>1009</c:v>
                </c:pt>
                <c:pt idx="4">
                  <c:v>915</c:v>
                </c:pt>
                <c:pt idx="5">
                  <c:v>174</c:v>
                </c:pt>
                <c:pt idx="6">
                  <c:v>558</c:v>
                </c:pt>
                <c:pt idx="7">
                  <c:v>1048</c:v>
                </c:pt>
                <c:pt idx="8">
                  <c:v>698</c:v>
                </c:pt>
                <c:pt idx="9">
                  <c:v>638</c:v>
                </c:pt>
                <c:pt idx="10">
                  <c:v>862</c:v>
                </c:pt>
                <c:pt idx="11">
                  <c:v>816</c:v>
                </c:pt>
                <c:pt idx="12">
                  <c:v>927</c:v>
                </c:pt>
                <c:pt idx="13">
                  <c:v>1004</c:v>
                </c:pt>
                <c:pt idx="14">
                  <c:v>906</c:v>
                </c:pt>
                <c:pt idx="15">
                  <c:v>1393</c:v>
                </c:pt>
                <c:pt idx="16">
                  <c:v>1217</c:v>
                </c:pt>
                <c:pt idx="17">
                  <c:v>1301</c:v>
                </c:pt>
                <c:pt idx="18">
                  <c:v>1336</c:v>
                </c:pt>
                <c:pt idx="19">
                  <c:v>1402</c:v>
                </c:pt>
                <c:pt idx="20">
                  <c:v>1340</c:v>
                </c:pt>
                <c:pt idx="21">
                  <c:v>1297</c:v>
                </c:pt>
                <c:pt idx="22">
                  <c:v>1524</c:v>
                </c:pt>
                <c:pt idx="23">
                  <c:v>1399</c:v>
                </c:pt>
                <c:pt idx="24">
                  <c:v>1415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453-4F50-A939-6C8A85D732D9}"/>
            </c:ext>
          </c:extLst>
        </c:ser>
        <c:ser>
          <c:idx val="1"/>
          <c:order val="1"/>
          <c:tx>
            <c:strRef>
              <c:f>template!$A$6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template!$B$6:$Z$6</c:f>
              <c:numCache>
                <c:formatCode>#,##0</c:formatCode>
                <c:ptCount val="25"/>
                <c:pt idx="0">
                  <c:v>402</c:v>
                </c:pt>
                <c:pt idx="1">
                  <c:v>334</c:v>
                </c:pt>
                <c:pt idx="2">
                  <c:v>340</c:v>
                </c:pt>
                <c:pt idx="3">
                  <c:v>360</c:v>
                </c:pt>
                <c:pt idx="4">
                  <c:v>354</c:v>
                </c:pt>
                <c:pt idx="5">
                  <c:v>18</c:v>
                </c:pt>
                <c:pt idx="6">
                  <c:v>91</c:v>
                </c:pt>
                <c:pt idx="7">
                  <c:v>83</c:v>
                </c:pt>
                <c:pt idx="8">
                  <c:v>65</c:v>
                </c:pt>
                <c:pt idx="9">
                  <c:v>74</c:v>
                </c:pt>
                <c:pt idx="10">
                  <c:v>93</c:v>
                </c:pt>
                <c:pt idx="11">
                  <c:v>88</c:v>
                </c:pt>
                <c:pt idx="12">
                  <c:v>274</c:v>
                </c:pt>
                <c:pt idx="13">
                  <c:v>333</c:v>
                </c:pt>
                <c:pt idx="14">
                  <c:v>274</c:v>
                </c:pt>
                <c:pt idx="15">
                  <c:v>127</c:v>
                </c:pt>
                <c:pt idx="16">
                  <c:v>290</c:v>
                </c:pt>
                <c:pt idx="17">
                  <c:v>444</c:v>
                </c:pt>
                <c:pt idx="18">
                  <c:v>331</c:v>
                </c:pt>
                <c:pt idx="19">
                  <c:v>105</c:v>
                </c:pt>
                <c:pt idx="20">
                  <c:v>414</c:v>
                </c:pt>
                <c:pt idx="21">
                  <c:v>394</c:v>
                </c:pt>
                <c:pt idx="22">
                  <c:v>357</c:v>
                </c:pt>
                <c:pt idx="23">
                  <c:v>224</c:v>
                </c:pt>
                <c:pt idx="24">
                  <c:v>307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453-4F50-A939-6C8A85D73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Stocker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E0526C0-3EF3-4D87-AC6A-339EC2DC6A9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Worker</a:t>
          </a:r>
        </a:p>
      </dgm:t>
    </dgm:pt>
    <dgm:pt modelId="{0A330E9E-382D-4A0F-8DF4-A9FE6998C966}" type="parTrans" cxnId="{5688C7BB-60C3-4475-B6A5-FCA312E91B7C}">
      <dgm:prSet/>
      <dgm:spPr/>
      <dgm:t>
        <a:bodyPr/>
        <a:lstStyle/>
        <a:p>
          <a:endParaRPr lang="en-US"/>
        </a:p>
      </dgm:t>
    </dgm:pt>
    <dgm:pt modelId="{8B28A091-5519-4639-A1AF-3FBCE1E4C8BC}" type="sibTrans" cxnId="{5688C7BB-60C3-4475-B6A5-FCA312E91B7C}">
      <dgm:prSet/>
      <dgm:spPr/>
      <dgm:t>
        <a:bodyPr/>
        <a:lstStyle/>
        <a:p>
          <a:endParaRPr lang="en-US"/>
        </a:p>
      </dgm:t>
    </dgm:pt>
    <dgm:pt modelId="{4D033FCF-A11D-4C23-BBC5-F42EA5968FA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</a:t>
          </a:r>
        </a:p>
      </dgm:t>
    </dgm:pt>
    <dgm:pt modelId="{FF290E48-32E4-4C38-A944-AC985FE58137}" type="parTrans" cxnId="{35B45A41-D238-4D1F-A7E1-8FCE44A71990}">
      <dgm:prSet/>
      <dgm:spPr/>
      <dgm:t>
        <a:bodyPr/>
        <a:lstStyle/>
        <a:p>
          <a:endParaRPr lang="en-US"/>
        </a:p>
      </dgm:t>
    </dgm:pt>
    <dgm:pt modelId="{BAB18227-B0BD-4F58-8001-F522742373FB}" type="sibTrans" cxnId="{35B45A41-D238-4D1F-A7E1-8FCE44A71990}">
      <dgm:prSet/>
      <dgm:spPr/>
      <dgm:t>
        <a:bodyPr/>
        <a:lstStyle/>
        <a:p>
          <a:endParaRPr lang="en-US"/>
        </a:p>
      </dgm:t>
    </dgm:pt>
    <dgm:pt modelId="{1AA32089-9048-4096-8B82-16718A758F1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Waiter</a:t>
          </a:r>
        </a:p>
      </dgm:t>
    </dgm:pt>
    <dgm:pt modelId="{848E199D-986D-401E-BEA2-E6F8111598F6}" type="parTrans" cxnId="{71F08459-6ED9-4886-9199-CCDE1885D8ED}">
      <dgm:prSet/>
      <dgm:spPr/>
      <dgm:t>
        <a:bodyPr/>
        <a:lstStyle/>
        <a:p>
          <a:endParaRPr lang="en-US"/>
        </a:p>
      </dgm:t>
    </dgm:pt>
    <dgm:pt modelId="{A8BEB73F-6AFC-478A-885D-9F38D4BC2C3A}" type="sibTrans" cxnId="{71F08459-6ED9-4886-9199-CCDE1885D8ED}">
      <dgm:prSet/>
      <dgm:spPr/>
      <dgm:t>
        <a:bodyPr/>
        <a:lstStyle/>
        <a:p>
          <a:endParaRPr lang="en-US"/>
        </a:p>
      </dgm:t>
    </dgm:pt>
    <dgm:pt modelId="{E3F08126-463A-4DBC-8660-1C015F2CE64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</a:t>
          </a:r>
        </a:p>
      </dgm:t>
    </dgm:pt>
    <dgm:pt modelId="{CD9DDD4A-6DD3-4833-AF0E-4AFC81DF6717}" type="parTrans" cxnId="{BE7B2681-B3F0-4084-8FF2-1B2A2E52C2EC}">
      <dgm:prSet/>
      <dgm:spPr/>
      <dgm:t>
        <a:bodyPr/>
        <a:lstStyle/>
        <a:p>
          <a:endParaRPr lang="en-US"/>
        </a:p>
      </dgm:t>
    </dgm:pt>
    <dgm:pt modelId="{BE34E00D-5731-47EE-A818-B2EFFA86BC93}" type="sibTrans" cxnId="{BE7B2681-B3F0-4084-8FF2-1B2A2E52C2EC}">
      <dgm:prSet/>
      <dgm:spPr/>
      <dgm:t>
        <a:bodyPr/>
        <a:lstStyle/>
        <a:p>
          <a:endParaRPr lang="en-US"/>
        </a:p>
      </dgm:t>
    </dgm:pt>
    <dgm:pt modelId="{3EAA97FC-F5BE-4ECA-A26B-64369196DF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Hand Packer</a:t>
          </a:r>
        </a:p>
      </dgm:t>
    </dgm:pt>
    <dgm:pt modelId="{C015789F-E7D4-4FC6-BBC5-02C601C08D44}" type="parTrans" cxnId="{86F5247B-A09C-4350-8205-3AF2710FC3F6}">
      <dgm:prSet/>
      <dgm:spPr/>
      <dgm:t>
        <a:bodyPr/>
        <a:lstStyle/>
        <a:p>
          <a:endParaRPr lang="en-US"/>
        </a:p>
      </dgm:t>
    </dgm:pt>
    <dgm:pt modelId="{586B2D05-3425-4346-8B56-C605390A2D6D}" type="sibTrans" cxnId="{86F5247B-A09C-4350-8205-3AF2710FC3F6}">
      <dgm:prSet/>
      <dgm:spPr/>
      <dgm:t>
        <a:bodyPr/>
        <a:lstStyle/>
        <a:p>
          <a:endParaRPr lang="en-US"/>
        </a:p>
      </dgm:t>
    </dgm:pt>
    <dgm:pt modelId="{676B79ED-3128-4319-85B4-DD28016C12E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Personal Care Aide</a:t>
          </a:r>
        </a:p>
      </dgm:t>
    </dgm:pt>
    <dgm:pt modelId="{716C4A0E-B4D2-4EEF-AD60-EC8802D6A8E0}" type="parTrans" cxnId="{878BAF73-55B6-4D99-9573-D9B69874B54F}">
      <dgm:prSet/>
      <dgm:spPr/>
      <dgm:t>
        <a:bodyPr/>
        <a:lstStyle/>
        <a:p>
          <a:endParaRPr lang="en-US"/>
        </a:p>
      </dgm:t>
    </dgm:pt>
    <dgm:pt modelId="{9A993DBE-FA0A-45CA-AD36-BA356CC185B8}" type="sibTrans" cxnId="{878BAF73-55B6-4D99-9573-D9B69874B54F}">
      <dgm:prSet/>
      <dgm:spPr/>
      <dgm:t>
        <a:bodyPr/>
        <a:lstStyle/>
        <a:p>
          <a:endParaRPr lang="en-US"/>
        </a:p>
      </dgm:t>
    </dgm:pt>
    <dgm:pt modelId="{26F3D36F-B5FF-4C42-82F5-985BF4CF912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Housekeeper</a:t>
          </a:r>
        </a:p>
      </dgm:t>
    </dgm:pt>
    <dgm:pt modelId="{B6B684AF-C33B-4F56-8B50-7CCB849BC766}" type="parTrans" cxnId="{BD663ABC-D647-4D5E-AF28-F28B27D0A53E}">
      <dgm:prSet/>
      <dgm:spPr/>
      <dgm:t>
        <a:bodyPr/>
        <a:lstStyle/>
        <a:p>
          <a:endParaRPr lang="en-US"/>
        </a:p>
      </dgm:t>
    </dgm:pt>
    <dgm:pt modelId="{E13C2A5F-AD5D-4446-A33F-C2062ACCD423}" type="sibTrans" cxnId="{BD663ABC-D647-4D5E-AF28-F28B27D0A53E}">
      <dgm:prSet/>
      <dgm:spPr/>
      <dgm:t>
        <a:bodyPr/>
        <a:lstStyle/>
        <a:p>
          <a:endParaRPr lang="en-US"/>
        </a:p>
      </dgm:t>
    </dgm:pt>
    <dgm:pt modelId="{EDAD78F3-A600-4461-94BC-FE6B37DA2A8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Attendant</a:t>
          </a:r>
        </a:p>
      </dgm:t>
    </dgm:pt>
    <dgm:pt modelId="{07803986-5355-47E8-ABD9-B569F67BF5AE}" type="parTrans" cxnId="{D6458C49-74B8-4167-8E5C-96C21E1E70E3}">
      <dgm:prSet/>
      <dgm:spPr/>
      <dgm:t>
        <a:bodyPr/>
        <a:lstStyle/>
        <a:p>
          <a:endParaRPr lang="en-US"/>
        </a:p>
      </dgm:t>
    </dgm:pt>
    <dgm:pt modelId="{5CBE6C40-2B6A-4E27-8F43-5999FEBEC41A}" type="sibTrans" cxnId="{D6458C49-74B8-4167-8E5C-96C21E1E70E3}">
      <dgm:prSet/>
      <dgm:spPr/>
      <dgm:t>
        <a:bodyPr/>
        <a:lstStyle/>
        <a:p>
          <a:endParaRPr lang="en-US"/>
        </a:p>
      </dgm:t>
    </dgm:pt>
    <dgm:pt modelId="{4B53C8DC-C805-4062-A280-F4BEE0203D5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</a:t>
          </a:r>
        </a:p>
      </dgm:t>
    </dgm:pt>
    <dgm:pt modelId="{42FE22B6-F108-46BF-862B-B11EC9565EBF}" type="parTrans" cxnId="{1AE73A08-1327-4C4A-855F-403EA541924B}">
      <dgm:prSet/>
      <dgm:spPr/>
      <dgm:t>
        <a:bodyPr/>
        <a:lstStyle/>
        <a:p>
          <a:endParaRPr lang="en-US"/>
        </a:p>
      </dgm:t>
    </dgm:pt>
    <dgm:pt modelId="{9BB0DC9D-58E1-4A2B-8DAF-585C09A93E28}" type="sibTrans" cxnId="{1AE73A08-1327-4C4A-855F-403EA541924B}">
      <dgm:prSet/>
      <dgm:spPr/>
      <dgm:t>
        <a:bodyPr/>
        <a:lstStyle/>
        <a:p>
          <a:endParaRPr lang="en-US"/>
        </a:p>
      </dgm:t>
    </dgm:pt>
    <dgm:pt modelId="{E21DBC5F-61D1-404D-9237-0E84DEC449C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337D09E6-9DBB-495A-9DA2-C86FF1BC4991}" type="parTrans" cxnId="{FC2BF113-6DEE-4509-B005-907F4BBD481A}">
      <dgm:prSet/>
      <dgm:spPr/>
      <dgm:t>
        <a:bodyPr/>
        <a:lstStyle/>
        <a:p>
          <a:endParaRPr lang="en-US"/>
        </a:p>
      </dgm:t>
    </dgm:pt>
    <dgm:pt modelId="{E461805D-75F1-4746-BFD8-259416686DC4}" type="sibTrans" cxnId="{FC2BF113-6DEE-4509-B005-907F4BBD481A}">
      <dgm:prSet/>
      <dgm:spPr/>
      <dgm:t>
        <a:bodyPr/>
        <a:lstStyle/>
        <a:p>
          <a:endParaRPr lang="en-US"/>
        </a:p>
      </dgm:t>
    </dgm:pt>
    <dgm:pt modelId="{DB1E5DC1-D2B7-4903-B66D-B4972FE023A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Laborer</a:t>
          </a:r>
        </a:p>
      </dgm:t>
    </dgm:pt>
    <dgm:pt modelId="{FE0A5E99-7C47-438A-8B0C-9AE35CFEBD17}" type="parTrans" cxnId="{DD5BB7E2-118B-4D2D-827C-164478732125}">
      <dgm:prSet/>
      <dgm:spPr/>
      <dgm:t>
        <a:bodyPr/>
        <a:lstStyle/>
        <a:p>
          <a:endParaRPr lang="en-US"/>
        </a:p>
      </dgm:t>
    </dgm:pt>
    <dgm:pt modelId="{AF846357-F5B3-4C48-BE8F-C81BF413444C}" type="sibTrans" cxnId="{DD5BB7E2-118B-4D2D-827C-164478732125}">
      <dgm:prSet/>
      <dgm:spPr/>
      <dgm:t>
        <a:bodyPr/>
        <a:lstStyle/>
        <a:p>
          <a:endParaRPr lang="en-US"/>
        </a:p>
      </dgm:t>
    </dgm:pt>
    <dgm:pt modelId="{5B0569C8-0437-474D-893C-EC2537CB2F5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Customer Service Rep</a:t>
          </a:r>
        </a:p>
      </dgm:t>
    </dgm:pt>
    <dgm:pt modelId="{42951EEB-0A35-47B8-9C29-A87601B02E47}" type="parTrans" cxnId="{664C0EF0-CCE3-4490-BAEF-C451CBBF0688}">
      <dgm:prSet/>
      <dgm:spPr/>
      <dgm:t>
        <a:bodyPr/>
        <a:lstStyle/>
        <a:p>
          <a:endParaRPr lang="en-US"/>
        </a:p>
      </dgm:t>
    </dgm:pt>
    <dgm:pt modelId="{56A59A8C-AA83-4D73-94F3-FAA24EEFB3A1}" type="sibTrans" cxnId="{664C0EF0-CCE3-4490-BAEF-C451CBBF0688}">
      <dgm:prSet/>
      <dgm:spPr/>
      <dgm:t>
        <a:bodyPr/>
        <a:lstStyle/>
        <a:p>
          <a:endParaRPr lang="en-US"/>
        </a:p>
      </dgm:t>
    </dgm:pt>
    <dgm:pt modelId="{26A9AD12-5EF1-4A5F-A128-B39F5C28E8F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Nursing Asst</a:t>
          </a:r>
        </a:p>
      </dgm:t>
    </dgm:pt>
    <dgm:pt modelId="{DEE57CA1-B050-45A0-9E7E-5D32A853A9FD}" type="parTrans" cxnId="{AB6CB827-8264-414D-8676-484D70768B01}">
      <dgm:prSet/>
      <dgm:spPr/>
      <dgm:t>
        <a:bodyPr/>
        <a:lstStyle/>
        <a:p>
          <a:endParaRPr lang="en-US"/>
        </a:p>
      </dgm:t>
    </dgm:pt>
    <dgm:pt modelId="{13AEEDF7-811D-443B-B0A7-2CDEEA34A590}" type="sibTrans" cxnId="{AB6CB827-8264-414D-8676-484D70768B01}">
      <dgm:prSet/>
      <dgm:spPr/>
      <dgm:t>
        <a:bodyPr/>
        <a:lstStyle/>
        <a:p>
          <a:endParaRPr lang="en-US"/>
        </a:p>
      </dgm:t>
    </dgm:pt>
    <dgm:pt modelId="{69F7400C-ADBD-4EFF-B66A-6814D514AFF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Landscaper</a:t>
          </a:r>
        </a:p>
      </dgm:t>
    </dgm:pt>
    <dgm:pt modelId="{29FADBEC-739F-48D9-9298-99126473CDF2}" type="parTrans" cxnId="{F8C5F30B-CB7B-4F44-B347-9A3939F53DE3}">
      <dgm:prSet/>
      <dgm:spPr/>
      <dgm:t>
        <a:bodyPr/>
        <a:lstStyle/>
        <a:p>
          <a:endParaRPr lang="en-US"/>
        </a:p>
      </dgm:t>
    </dgm:pt>
    <dgm:pt modelId="{9062F3D8-38AA-4744-8F49-02E24B53FB5D}" type="sibTrans" cxnId="{F8C5F30B-CB7B-4F44-B347-9A3939F53DE3}">
      <dgm:prSet/>
      <dgm:spPr/>
      <dgm:t>
        <a:bodyPr/>
        <a:lstStyle/>
        <a:p>
          <a:endParaRPr lang="en-US"/>
        </a:p>
      </dgm:t>
    </dgm:pt>
    <dgm:pt modelId="{F4381182-8560-418A-B459-ABDB99BD08B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Cook</a:t>
          </a:r>
        </a:p>
      </dgm:t>
    </dgm:pt>
    <dgm:pt modelId="{D859B8EB-2047-4A25-B09C-643497935F78}" type="parTrans" cxnId="{8E7737C9-FA5E-4CBB-BE94-8D4B6B4588F9}">
      <dgm:prSet/>
      <dgm:spPr/>
      <dgm:t>
        <a:bodyPr/>
        <a:lstStyle/>
        <a:p>
          <a:endParaRPr lang="en-US"/>
        </a:p>
      </dgm:t>
    </dgm:pt>
    <dgm:pt modelId="{099C77D7-9421-49BF-8D4E-287C25A42C91}" type="sibTrans" cxnId="{8E7737C9-FA5E-4CBB-BE94-8D4B6B4588F9}">
      <dgm:prSet/>
      <dgm:spPr/>
      <dgm:t>
        <a:bodyPr/>
        <a:lstStyle/>
        <a:p>
          <a:endParaRPr lang="en-US"/>
        </a:p>
      </dgm:t>
    </dgm:pt>
    <dgm:pt modelId="{ED9FBB93-77B0-4851-95C3-9183E1B8B2E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Food Prep Supervisor</a:t>
          </a:r>
        </a:p>
      </dgm:t>
    </dgm:pt>
    <dgm:pt modelId="{4C3C3D45-509E-40C1-ACFF-A344B49FA752}" type="parTrans" cxnId="{DB4216EC-508A-413F-9BA1-275631EC36DC}">
      <dgm:prSet/>
      <dgm:spPr/>
      <dgm:t>
        <a:bodyPr/>
        <a:lstStyle/>
        <a:p>
          <a:endParaRPr lang="en-US"/>
        </a:p>
      </dgm:t>
    </dgm:pt>
    <dgm:pt modelId="{C2D4B8B6-664A-4EE5-A367-D3C82C3016E1}" type="sibTrans" cxnId="{DB4216EC-508A-413F-9BA1-275631EC36DC}">
      <dgm:prSet/>
      <dgm:spPr/>
      <dgm:t>
        <a:bodyPr/>
        <a:lstStyle/>
        <a:p>
          <a:endParaRPr lang="en-US"/>
        </a:p>
      </dgm:t>
    </dgm:pt>
    <dgm:pt modelId="{0C9271C0-8625-42C6-8133-6F40C049E94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Inventory Clerk</a:t>
          </a:r>
        </a:p>
      </dgm:t>
    </dgm:pt>
    <dgm:pt modelId="{E3893BBD-5CC7-4D30-8224-11C4682610C7}" type="parTrans" cxnId="{6639BD53-6D16-4DAD-BFCA-914A33F124AE}">
      <dgm:prSet/>
      <dgm:spPr/>
      <dgm:t>
        <a:bodyPr/>
        <a:lstStyle/>
        <a:p>
          <a:endParaRPr lang="en-US"/>
        </a:p>
      </dgm:t>
    </dgm:pt>
    <dgm:pt modelId="{2B3A950B-1916-409C-AC04-E4CFC6A00F57}" type="sibTrans" cxnId="{6639BD53-6D16-4DAD-BFCA-914A33F124AE}">
      <dgm:prSet/>
      <dgm:spPr/>
      <dgm:t>
        <a:bodyPr/>
        <a:lstStyle/>
        <a:p>
          <a:endParaRPr lang="en-US"/>
        </a:p>
      </dgm:t>
    </dgm:pt>
    <dgm:pt modelId="{D70D72D3-CD59-4708-BB6A-9F2571E4055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Construction Laborer</a:t>
          </a:r>
        </a:p>
      </dgm:t>
    </dgm:pt>
    <dgm:pt modelId="{02FC33FF-28EE-4E36-B3BF-D09D7D6216E7}" type="parTrans" cxnId="{ADAEA008-17E9-4038-BDFB-EBCC89A80E8D}">
      <dgm:prSet/>
      <dgm:spPr/>
      <dgm:t>
        <a:bodyPr/>
        <a:lstStyle/>
        <a:p>
          <a:endParaRPr lang="en-US"/>
        </a:p>
      </dgm:t>
    </dgm:pt>
    <dgm:pt modelId="{000689F8-67F0-4E1A-9812-CE21183E7E57}" type="sibTrans" cxnId="{ADAEA008-17E9-4038-BDFB-EBCC89A80E8D}">
      <dgm:prSet/>
      <dgm:spPr/>
      <dgm:t>
        <a:bodyPr/>
        <a:lstStyle/>
        <a:p>
          <a:endParaRPr lang="en-US"/>
        </a:p>
      </dgm:t>
    </dgm:pt>
    <dgm:pt modelId="{699B80D7-AC1D-44C4-B893-285D528ACA2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General Fabricator</a:t>
          </a:r>
        </a:p>
      </dgm:t>
    </dgm:pt>
    <dgm:pt modelId="{FDE6AD79-84E7-46E5-B263-2959601A298B}" type="parTrans" cxnId="{78734BCC-325D-4693-B05C-D29194A72F6A}">
      <dgm:prSet/>
      <dgm:spPr/>
      <dgm:t>
        <a:bodyPr/>
        <a:lstStyle/>
        <a:p>
          <a:endParaRPr lang="en-US"/>
        </a:p>
      </dgm:t>
    </dgm:pt>
    <dgm:pt modelId="{3B4C5227-C117-49F5-9A7D-1C2BD383AD56}" type="sibTrans" cxnId="{78734BCC-325D-4693-B05C-D29194A72F6A}">
      <dgm:prSet/>
      <dgm:spPr/>
      <dgm:t>
        <a:bodyPr/>
        <a:lstStyle/>
        <a:p>
          <a:endParaRPr lang="en-US"/>
        </a:p>
      </dgm:t>
    </dgm:pt>
    <dgm:pt modelId="{477699CF-1997-44C6-A93C-F22DFF33E1F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587DE637-BB90-4960-AA1F-65B60D7BAD36}" type="parTrans" cxnId="{3EB4F9F3-98AE-4200-94DF-70A423678F02}">
      <dgm:prSet/>
      <dgm:spPr/>
      <dgm:t>
        <a:bodyPr/>
        <a:lstStyle/>
        <a:p>
          <a:endParaRPr lang="en-US"/>
        </a:p>
      </dgm:t>
    </dgm:pt>
    <dgm:pt modelId="{492FB438-7A65-4D28-86F6-EC8BDD5448E6}" type="sibTrans" cxnId="{3EB4F9F3-98AE-4200-94DF-70A423678F02}">
      <dgm:prSet/>
      <dgm:spPr/>
      <dgm:t>
        <a:bodyPr/>
        <a:lstStyle/>
        <a:p>
          <a:endParaRPr lang="en-US"/>
        </a:p>
      </dgm:t>
    </dgm:pt>
    <dgm:pt modelId="{971E5E4D-915A-486F-A451-4A5B19B80F7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Office Clerk</a:t>
          </a:r>
        </a:p>
      </dgm:t>
    </dgm:pt>
    <dgm:pt modelId="{E7CC36C0-EEC7-4134-B6D5-93CE23CA3BA3}" type="parTrans" cxnId="{1EDD5008-96BC-4048-B273-2FE90C540FD3}">
      <dgm:prSet/>
      <dgm:spPr/>
      <dgm:t>
        <a:bodyPr/>
        <a:lstStyle/>
        <a:p>
          <a:endParaRPr lang="en-US"/>
        </a:p>
      </dgm:t>
    </dgm:pt>
    <dgm:pt modelId="{7F2E75B8-62F8-48F8-AF21-62EE828E9DC6}" type="sibTrans" cxnId="{1EDD5008-96BC-4048-B273-2FE90C540FD3}">
      <dgm:prSet/>
      <dgm:spPr/>
      <dgm:t>
        <a:bodyPr/>
        <a:lstStyle/>
        <a:p>
          <a:endParaRPr lang="en-US"/>
        </a:p>
      </dgm:t>
    </dgm:pt>
    <dgm:pt modelId="{D2D5DED1-DECB-4AE7-BD06-AB0F4985AC4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Industrial Truck Operator</a:t>
          </a:r>
        </a:p>
      </dgm:t>
    </dgm:pt>
    <dgm:pt modelId="{C2269FB5-D8E7-46B9-9D6D-EF3B5151698B}" type="parTrans" cxnId="{E1F8EAF8-BDB6-4E7E-8176-2169FEB9C352}">
      <dgm:prSet/>
      <dgm:spPr/>
      <dgm:t>
        <a:bodyPr/>
        <a:lstStyle/>
        <a:p>
          <a:endParaRPr lang="en-US"/>
        </a:p>
      </dgm:t>
    </dgm:pt>
    <dgm:pt modelId="{73461116-FA83-4A89-9182-70DA1F39290E}" type="sibTrans" cxnId="{E1F8EAF8-BDB6-4E7E-8176-2169FEB9C352}">
      <dgm:prSet/>
      <dgm:spPr/>
      <dgm:t>
        <a:bodyPr/>
        <a:lstStyle/>
        <a:p>
          <a:endParaRPr lang="en-US"/>
        </a:p>
      </dgm:t>
    </dgm:pt>
    <dgm:pt modelId="{C9A02DC8-7187-443A-8ECC-E63CB64018F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Maintenance Worker</a:t>
          </a:r>
        </a:p>
      </dgm:t>
    </dgm:pt>
    <dgm:pt modelId="{45A6E578-2C75-43A8-B00E-8DF8CB3FE5D5}" type="parTrans" cxnId="{577C34BC-D152-4022-A566-2E148C094A04}">
      <dgm:prSet/>
      <dgm:spPr/>
      <dgm:t>
        <a:bodyPr/>
        <a:lstStyle/>
        <a:p>
          <a:endParaRPr lang="en-US"/>
        </a:p>
      </dgm:t>
    </dgm:pt>
    <dgm:pt modelId="{C0783DB8-881B-4B1B-A8FE-BCFD851F248F}" type="sibTrans" cxnId="{577C34BC-D152-4022-A566-2E148C094A04}">
      <dgm:prSet/>
      <dgm:spPr/>
      <dgm:t>
        <a:bodyPr/>
        <a:lstStyle/>
        <a:p>
          <a:endParaRPr lang="en-US"/>
        </a:p>
      </dgm:t>
    </dgm:pt>
    <dgm:pt modelId="{088A80C8-485E-4BEB-8BDE-793FF507DAC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Bookkeeper</a:t>
          </a:r>
        </a:p>
      </dgm:t>
    </dgm:pt>
    <dgm:pt modelId="{777BCC17-4C50-4459-BEA1-4AE05F4DEA9C}" type="parTrans" cxnId="{2EC2D9D9-E5AB-4544-85BD-C8AC16E3C23F}">
      <dgm:prSet/>
      <dgm:spPr/>
      <dgm:t>
        <a:bodyPr/>
        <a:lstStyle/>
        <a:p>
          <a:endParaRPr lang="en-US"/>
        </a:p>
      </dgm:t>
    </dgm:pt>
    <dgm:pt modelId="{D7CA0564-6D5F-4CDB-9ADD-5A9AF6820E58}" type="sibTrans" cxnId="{2EC2D9D9-E5AB-4544-85BD-C8AC16E3C23F}">
      <dgm:prSet/>
      <dgm:spPr/>
      <dgm:t>
        <a:bodyPr/>
        <a:lstStyle/>
        <a:p>
          <a:endParaRPr lang="en-US"/>
        </a:p>
      </dgm:t>
    </dgm:pt>
    <dgm:pt modelId="{16DC8582-58E4-44A9-9508-AF5C74CE61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Secretary</a:t>
          </a:r>
        </a:p>
      </dgm:t>
    </dgm:pt>
    <dgm:pt modelId="{7C438132-E248-47FA-80A3-2DDF33547EB8}" type="parTrans" cxnId="{AFC976B1-F37A-4C1C-9A77-466E8E819155}">
      <dgm:prSet/>
      <dgm:spPr/>
      <dgm:t>
        <a:bodyPr/>
        <a:lstStyle/>
        <a:p>
          <a:endParaRPr lang="en-US"/>
        </a:p>
      </dgm:t>
    </dgm:pt>
    <dgm:pt modelId="{D54D5E9A-2446-4DDE-B738-6DE826CD1CF9}" type="sibTrans" cxnId="{AFC976B1-F37A-4C1C-9A77-466E8E819155}">
      <dgm:prSet/>
      <dgm:spPr/>
      <dgm:t>
        <a:bodyPr/>
        <a:lstStyle/>
        <a:p>
          <a:endParaRPr lang="en-US"/>
        </a:p>
      </dgm:t>
    </dgm:pt>
    <dgm:pt modelId="{3ED6292F-CB87-41EB-A19A-781F1CBD4D0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Retail Supervisor</a:t>
          </a:r>
        </a:p>
      </dgm:t>
    </dgm:pt>
    <dgm:pt modelId="{48943B52-9BE2-4919-B669-0FC728CAF0CC}" type="parTrans" cxnId="{6720EA19-0038-4AF0-A970-ABDED13A709E}">
      <dgm:prSet/>
      <dgm:spPr/>
      <dgm:t>
        <a:bodyPr/>
        <a:lstStyle/>
        <a:p>
          <a:endParaRPr lang="en-US"/>
        </a:p>
      </dgm:t>
    </dgm:pt>
    <dgm:pt modelId="{148D76F5-14B1-49F5-BA79-A1FE52E55014}" type="sibTrans" cxnId="{6720EA19-0038-4AF0-A970-ABDED13A709E}">
      <dgm:prSet/>
      <dgm:spPr/>
      <dgm:t>
        <a:bodyPr/>
        <a:lstStyle/>
        <a:p>
          <a:endParaRPr lang="en-US"/>
        </a:p>
      </dgm:t>
    </dgm:pt>
    <dgm:pt modelId="{4EDBBFF6-1A95-4ED6-ADE6-67D96BCC015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Carpenter</a:t>
          </a:r>
        </a:p>
      </dgm:t>
    </dgm:pt>
    <dgm:pt modelId="{6D194449-C9CE-4D4E-AA87-4FFA7131317A}" type="parTrans" cxnId="{151D83CC-74A6-4CB3-844D-FED96AB9273C}">
      <dgm:prSet/>
      <dgm:spPr/>
      <dgm:t>
        <a:bodyPr/>
        <a:lstStyle/>
        <a:p>
          <a:endParaRPr lang="en-US"/>
        </a:p>
      </dgm:t>
    </dgm:pt>
    <dgm:pt modelId="{5401CB78-D310-4E4C-AA9C-28D3EDB8FABF}" type="sibTrans" cxnId="{151D83CC-74A6-4CB3-844D-FED96AB9273C}">
      <dgm:prSet/>
      <dgm:spPr/>
      <dgm:t>
        <a:bodyPr/>
        <a:lstStyle/>
        <a:p>
          <a:endParaRPr lang="en-US"/>
        </a:p>
      </dgm:t>
    </dgm:pt>
    <dgm:pt modelId="{FEF290E3-AA05-4467-A8A9-FAA54A1518E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Roofer</a:t>
          </a:r>
        </a:p>
      </dgm:t>
    </dgm:pt>
    <dgm:pt modelId="{FF4AA278-3E8E-4717-8CAC-4C368CB11DD7}" type="parTrans" cxnId="{1642A288-A7D6-4DF6-9F3B-469FB3EFD73E}">
      <dgm:prSet/>
      <dgm:spPr/>
      <dgm:t>
        <a:bodyPr/>
        <a:lstStyle/>
        <a:p>
          <a:endParaRPr lang="en-US"/>
        </a:p>
      </dgm:t>
    </dgm:pt>
    <dgm:pt modelId="{9C385786-F5EB-4975-BBD3-03AC5FF71793}" type="sibTrans" cxnId="{1642A288-A7D6-4DF6-9F3B-469FB3EFD73E}">
      <dgm:prSet/>
      <dgm:spPr/>
      <dgm:t>
        <a:bodyPr/>
        <a:lstStyle/>
        <a:p>
          <a:endParaRPr lang="en-US"/>
        </a:p>
      </dgm:t>
    </dgm:pt>
    <dgm:pt modelId="{D2F529C2-34C8-4F38-BE1E-5AEDEE95A13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Quality Assurance Inspector</a:t>
          </a:r>
        </a:p>
      </dgm:t>
    </dgm:pt>
    <dgm:pt modelId="{AEA654BB-DF91-4D51-A72B-34C9F5021006}" type="parTrans" cxnId="{3885442E-D51C-40EA-83F1-C388A31B6B8A}">
      <dgm:prSet/>
      <dgm:spPr/>
      <dgm:t>
        <a:bodyPr/>
        <a:lstStyle/>
        <a:p>
          <a:endParaRPr lang="en-US"/>
        </a:p>
      </dgm:t>
    </dgm:pt>
    <dgm:pt modelId="{D68AB2AC-E9D0-4036-8877-193AFA82218F}" type="sibTrans" cxnId="{3885442E-D51C-40EA-83F1-C388A31B6B8A}">
      <dgm:prSet/>
      <dgm:spPr/>
      <dgm:t>
        <a:bodyPr/>
        <a:lstStyle/>
        <a:p>
          <a:endParaRPr lang="en-US"/>
        </a:p>
      </dgm:t>
    </dgm:pt>
    <dgm:pt modelId="{521491F8-26B2-4611-A549-B4AAF37C6D3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4E058A39-D7BA-4A08-A700-08AA7FE74155}" type="parTrans" cxnId="{3E6E1D44-E956-4AA6-86AD-49A361EC007A}">
      <dgm:prSet/>
      <dgm:spPr/>
      <dgm:t>
        <a:bodyPr/>
        <a:lstStyle/>
        <a:p>
          <a:endParaRPr lang="en-US"/>
        </a:p>
      </dgm:t>
    </dgm:pt>
    <dgm:pt modelId="{0AB37BC9-DDEB-45BF-95A5-652BDD27CE53}" type="sibTrans" cxnId="{3E6E1D44-E956-4AA6-86AD-49A361EC007A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AB8D602-1D2F-43FD-ACA9-2EE1CF0CB63E}" type="presOf" srcId="{9E0526C0-3EF3-4D87-AC6A-339EC2DC6A99}" destId="{0045AAE0-9BB3-4F66-A39D-FC0233DDC39E}" srcOrd="0" destOrd="1" presId="urn:microsoft.com/office/officeart/2005/8/layout/hList1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1AE73A08-1327-4C4A-855F-403EA541924B}" srcId="{984116C9-7CB8-4743-8FBA-68A8BA0D0389}" destId="{4B53C8DC-C805-4062-A280-F4BEE0203D59}" srcOrd="9" destOrd="0" parTransId="{42FE22B6-F108-46BF-862B-B11EC9565EBF}" sibTransId="{9BB0DC9D-58E1-4A2B-8DAF-585C09A93E28}"/>
    <dgm:cxn modelId="{1EDD5008-96BC-4048-B273-2FE90C540FD3}" srcId="{4F795D33-588E-4F04-A4A9-549DB1C8E26C}" destId="{971E5E4D-915A-486F-A451-4A5B19B80F77}" srcOrd="1" destOrd="0" parTransId="{E7CC36C0-EEC7-4134-B6D5-93CE23CA3BA3}" sibTransId="{7F2E75B8-62F8-48F8-AF21-62EE828E9DC6}"/>
    <dgm:cxn modelId="{ADAEA008-17E9-4038-BDFB-EBCC89A80E8D}" srcId="{930452E1-293A-4804-9AD2-E53B94608D56}" destId="{D70D72D3-CD59-4708-BB6A-9F2571E40558}" srcOrd="8" destOrd="0" parTransId="{02FC33FF-28EE-4E36-B3BF-D09D7D6216E7}" sibTransId="{000689F8-67F0-4E1A-9812-CE21183E7E57}"/>
    <dgm:cxn modelId="{F8C5F30B-CB7B-4F44-B347-9A3939F53DE3}" srcId="{930452E1-293A-4804-9AD2-E53B94608D56}" destId="{69F7400C-ADBD-4EFF-B66A-6814D514AFF3}" srcOrd="4" destOrd="0" parTransId="{29FADBEC-739F-48D9-9298-99126473CDF2}" sibTransId="{9062F3D8-38AA-4744-8F49-02E24B53FB5D}"/>
    <dgm:cxn modelId="{FC2BF113-6DEE-4509-B005-907F4BBD481A}" srcId="{984116C9-7CB8-4743-8FBA-68A8BA0D0389}" destId="{E21DBC5F-61D1-404D-9237-0E84DEC449C0}" srcOrd="10" destOrd="0" parTransId="{337D09E6-9DBB-495A-9DA2-C86FF1BC4991}" sibTransId="{E461805D-75F1-4746-BFD8-259416686DC4}"/>
    <dgm:cxn modelId="{6720EA19-0038-4AF0-A970-ABDED13A709E}" srcId="{4F795D33-588E-4F04-A4A9-549DB1C8E26C}" destId="{3ED6292F-CB87-41EB-A19A-781F1CBD4D0B}" srcOrd="6" destOrd="0" parTransId="{48943B52-9BE2-4919-B669-0FC728CAF0CC}" sibTransId="{148D76F5-14B1-49F5-BA79-A1FE52E55014}"/>
    <dgm:cxn modelId="{B4186721-EB62-48B3-94A0-8E4A35280E60}" type="presOf" srcId="{0C9271C0-8625-42C6-8133-6F40C049E941}" destId="{11FB7C73-6081-42C7-8E15-28075061167B}" srcOrd="0" destOrd="7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AB6CB827-8264-414D-8676-484D70768B01}" srcId="{930452E1-293A-4804-9AD2-E53B94608D56}" destId="{26A9AD12-5EF1-4A5F-A128-B39F5C28E8F5}" srcOrd="3" destOrd="0" parTransId="{DEE57CA1-B050-45A0-9E7E-5D32A853A9FD}" sibTransId="{13AEEDF7-811D-443B-B0A7-2CDEEA34A590}"/>
    <dgm:cxn modelId="{88CDAF2A-38F0-43F6-BB2B-C5962F67CCCB}" type="presOf" srcId="{4EDBBFF6-1A95-4ED6-ADE6-67D96BCC0157}" destId="{34083978-5BA0-40E3-AB18-2F3A89BB9529}" srcOrd="0" destOrd="7" presId="urn:microsoft.com/office/officeart/2005/8/layout/hList1"/>
    <dgm:cxn modelId="{A9A5EA2D-973D-4387-A5FB-EF0584A0AD48}" type="presOf" srcId="{DB1E5DC1-D2B7-4903-B66D-B4972FE023A8}" destId="{11FB7C73-6081-42C7-8E15-28075061167B}" srcOrd="0" destOrd="1" presId="urn:microsoft.com/office/officeart/2005/8/layout/hList1"/>
    <dgm:cxn modelId="{3885442E-D51C-40EA-83F1-C388A31B6B8A}" srcId="{4F795D33-588E-4F04-A4A9-549DB1C8E26C}" destId="{D2F529C2-34C8-4F38-BE1E-5AEDEE95A13F}" srcOrd="9" destOrd="0" parTransId="{AEA654BB-DF91-4D51-A72B-34C9F5021006}" sibTransId="{D68AB2AC-E9D0-4036-8877-193AFA82218F}"/>
    <dgm:cxn modelId="{DD8B3833-C067-498A-86C1-D831C6990548}" type="presOf" srcId="{4B53C8DC-C805-4062-A280-F4BEE0203D59}" destId="{0045AAE0-9BB3-4F66-A39D-FC0233DDC39E}" srcOrd="0" destOrd="9" presId="urn:microsoft.com/office/officeart/2005/8/layout/hList1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03FEDD36-B8BA-44FD-B066-1F22BD1CE354}" type="presOf" srcId="{1AA32089-9048-4096-8B82-16718A758F11}" destId="{0045AAE0-9BB3-4F66-A39D-FC0233DDC39E}" srcOrd="0" destOrd="3" presId="urn:microsoft.com/office/officeart/2005/8/layout/hList1"/>
    <dgm:cxn modelId="{FAFF423A-0AD4-4D8E-A88E-B321CC47FE25}" type="presOf" srcId="{676B79ED-3128-4319-85B4-DD28016C12EA}" destId="{0045AAE0-9BB3-4F66-A39D-FC0233DDC39E}" srcOrd="0" destOrd="6" presId="urn:microsoft.com/office/officeart/2005/8/layout/hList1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35B45A41-D238-4D1F-A7E1-8FCE44A71990}" srcId="{984116C9-7CB8-4743-8FBA-68A8BA0D0389}" destId="{4D033FCF-A11D-4C23-BBC5-F42EA5968FA2}" srcOrd="2" destOrd="0" parTransId="{FF290E48-32E4-4C38-A944-AC985FE58137}" sibTransId="{BAB18227-B0BD-4F58-8001-F522742373FB}"/>
    <dgm:cxn modelId="{4489B061-127C-47AF-A690-E0C6229A878D}" type="presOf" srcId="{088A80C8-485E-4BEB-8BDE-793FF507DAC4}" destId="{34083978-5BA0-40E3-AB18-2F3A89BB9529}" srcOrd="0" destOrd="4" presId="urn:microsoft.com/office/officeart/2005/8/layout/hList1"/>
    <dgm:cxn modelId="{1F32A943-2548-4F35-9BA8-B2C88799DB5D}" type="presOf" srcId="{521491F8-26B2-4611-A549-B4AAF37C6D3A}" destId="{34083978-5BA0-40E3-AB18-2F3A89BB9529}" srcOrd="0" destOrd="10" presId="urn:microsoft.com/office/officeart/2005/8/layout/hList1"/>
    <dgm:cxn modelId="{3E6E1D44-E956-4AA6-86AD-49A361EC007A}" srcId="{4F795D33-588E-4F04-A4A9-549DB1C8E26C}" destId="{521491F8-26B2-4611-A549-B4AAF37C6D3A}" srcOrd="10" destOrd="0" parTransId="{4E058A39-D7BA-4A08-A700-08AA7FE74155}" sibTransId="{0AB37BC9-DDEB-45BF-95A5-652BDD27CE53}"/>
    <dgm:cxn modelId="{99B26444-46D3-4162-857E-40AFCB19B7C1}" type="presOf" srcId="{E3F08126-463A-4DBC-8660-1C015F2CE64A}" destId="{0045AAE0-9BB3-4F66-A39D-FC0233DDC39E}" srcOrd="0" destOrd="4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5B47D866-75F6-4E11-ACC0-976145C16578}" type="presOf" srcId="{ED9FBB93-77B0-4851-95C3-9183E1B8B2E4}" destId="{11FB7C73-6081-42C7-8E15-28075061167B}" srcOrd="0" destOrd="6" presId="urn:microsoft.com/office/officeart/2005/8/layout/hList1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D6458C49-74B8-4167-8E5C-96C21E1E70E3}" srcId="{984116C9-7CB8-4743-8FBA-68A8BA0D0389}" destId="{EDAD78F3-A600-4461-94BC-FE6B37DA2A83}" srcOrd="8" destOrd="0" parTransId="{07803986-5355-47E8-ABD9-B569F67BF5AE}" sibTransId="{5CBE6C40-2B6A-4E27-8F43-5999FEBEC41A}"/>
    <dgm:cxn modelId="{4107F36A-5D16-4499-9AF5-10B0D4D59FE3}" type="presOf" srcId="{3EAA97FC-F5BE-4ECA-A26B-64369196DFFA}" destId="{0045AAE0-9BB3-4F66-A39D-FC0233DDC39E}" srcOrd="0" destOrd="5" presId="urn:microsoft.com/office/officeart/2005/8/layout/hList1"/>
    <dgm:cxn modelId="{87466E50-5BCC-4A12-A0E2-9696829D0263}" type="presOf" srcId="{4D033FCF-A11D-4C23-BBC5-F42EA5968FA2}" destId="{0045AAE0-9BB3-4F66-A39D-FC0233DDC39E}" srcOrd="0" destOrd="2" presId="urn:microsoft.com/office/officeart/2005/8/layout/hList1"/>
    <dgm:cxn modelId="{32D69672-84D3-4660-81CB-0305B1F813D7}" type="presOf" srcId="{F4381182-8560-418A-B459-ABDB99BD08B3}" destId="{11FB7C73-6081-42C7-8E15-28075061167B}" srcOrd="0" destOrd="5" presId="urn:microsoft.com/office/officeart/2005/8/layout/hList1"/>
    <dgm:cxn modelId="{878BAF73-55B6-4D99-9573-D9B69874B54F}" srcId="{984116C9-7CB8-4743-8FBA-68A8BA0D0389}" destId="{676B79ED-3128-4319-85B4-DD28016C12EA}" srcOrd="6" destOrd="0" parTransId="{716C4A0E-B4D2-4EEF-AD60-EC8802D6A8E0}" sibTransId="{9A993DBE-FA0A-45CA-AD36-BA356CC185B8}"/>
    <dgm:cxn modelId="{6639BD53-6D16-4DAD-BFCA-914A33F124AE}" srcId="{930452E1-293A-4804-9AD2-E53B94608D56}" destId="{0C9271C0-8625-42C6-8133-6F40C049E941}" srcOrd="7" destOrd="0" parTransId="{E3893BBD-5CC7-4D30-8224-11C4682610C7}" sibTransId="{2B3A950B-1916-409C-AC04-E4CFC6A00F57}"/>
    <dgm:cxn modelId="{432F9E54-A53A-40B0-9751-934FC4F456E8}" type="presOf" srcId="{D2F529C2-34C8-4F38-BE1E-5AEDEE95A13F}" destId="{34083978-5BA0-40E3-AB18-2F3A89BB9529}" srcOrd="0" destOrd="9" presId="urn:microsoft.com/office/officeart/2005/8/layout/hList1"/>
    <dgm:cxn modelId="{3ADF3E55-116D-4036-872A-4EF51D7EC593}" type="presOf" srcId="{16DC8582-58E4-44A9-9508-AF5C74CE614B}" destId="{34083978-5BA0-40E3-AB18-2F3A89BB9529}" srcOrd="0" destOrd="5" presId="urn:microsoft.com/office/officeart/2005/8/layout/hList1"/>
    <dgm:cxn modelId="{DD88A875-5959-461D-8F02-F3BD27DF7AAF}" type="presOf" srcId="{E21DBC5F-61D1-404D-9237-0E84DEC449C0}" destId="{0045AAE0-9BB3-4F66-A39D-FC0233DDC39E}" srcOrd="0" destOrd="10" presId="urn:microsoft.com/office/officeart/2005/8/layout/hList1"/>
    <dgm:cxn modelId="{B7E86657-172B-4C61-A39F-78A76B210A18}" type="presOf" srcId="{5B0569C8-0437-474D-893C-EC2537CB2F58}" destId="{11FB7C73-6081-42C7-8E15-28075061167B}" srcOrd="0" destOrd="2" presId="urn:microsoft.com/office/officeart/2005/8/layout/hList1"/>
    <dgm:cxn modelId="{71F08459-6ED9-4886-9199-CCDE1885D8ED}" srcId="{984116C9-7CB8-4743-8FBA-68A8BA0D0389}" destId="{1AA32089-9048-4096-8B82-16718A758F11}" srcOrd="3" destOrd="0" parTransId="{848E199D-986D-401E-BEA2-E6F8111598F6}" sibTransId="{A8BEB73F-6AFC-478A-885D-9F38D4BC2C3A}"/>
    <dgm:cxn modelId="{2D45C459-567E-40F4-BC79-F4DBB184955D}" type="presOf" srcId="{971E5E4D-915A-486F-A451-4A5B19B80F77}" destId="{34083978-5BA0-40E3-AB18-2F3A89BB9529}" srcOrd="0" destOrd="1" presId="urn:microsoft.com/office/officeart/2005/8/layout/hList1"/>
    <dgm:cxn modelId="{86F5247B-A09C-4350-8205-3AF2710FC3F6}" srcId="{984116C9-7CB8-4743-8FBA-68A8BA0D0389}" destId="{3EAA97FC-F5BE-4ECA-A26B-64369196DFFA}" srcOrd="5" destOrd="0" parTransId="{C015789F-E7D4-4FC6-BBC5-02C601C08D44}" sibTransId="{586B2D05-3425-4346-8B56-C605390A2D6D}"/>
    <dgm:cxn modelId="{530A9A7B-8781-41AD-8E1F-18EA57A6D929}" type="presOf" srcId="{EDAD78F3-A600-4461-94BC-FE6B37DA2A83}" destId="{0045AAE0-9BB3-4F66-A39D-FC0233DDC39E}" srcOrd="0" destOrd="8" presId="urn:microsoft.com/office/officeart/2005/8/layout/hList1"/>
    <dgm:cxn modelId="{47D1D080-E375-4BD5-BB67-AD04F659471F}" type="presOf" srcId="{26A9AD12-5EF1-4A5F-A128-B39F5C28E8F5}" destId="{11FB7C73-6081-42C7-8E15-28075061167B}" srcOrd="0" destOrd="3" presId="urn:microsoft.com/office/officeart/2005/8/layout/hList1"/>
    <dgm:cxn modelId="{BE7B2681-B3F0-4084-8FF2-1B2A2E52C2EC}" srcId="{984116C9-7CB8-4743-8FBA-68A8BA0D0389}" destId="{E3F08126-463A-4DBC-8660-1C015F2CE64A}" srcOrd="4" destOrd="0" parTransId="{CD9DDD4A-6DD3-4833-AF0E-4AFC81DF6717}" sibTransId="{BE34E00D-5731-47EE-A818-B2EFFA86BC93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1642A288-A7D6-4DF6-9F3B-469FB3EFD73E}" srcId="{4F795D33-588E-4F04-A4A9-549DB1C8E26C}" destId="{FEF290E3-AA05-4467-A8A9-FAA54A1518E3}" srcOrd="8" destOrd="0" parTransId="{FF4AA278-3E8E-4717-8CAC-4C368CB11DD7}" sibTransId="{9C385786-F5EB-4975-BBD3-03AC5FF71793}"/>
    <dgm:cxn modelId="{FAA76B97-3120-424D-B8CB-BC757998070E}" type="presOf" srcId="{3ED6292F-CB87-41EB-A19A-781F1CBD4D0B}" destId="{34083978-5BA0-40E3-AB18-2F3A89BB9529}" srcOrd="0" destOrd="6" presId="urn:microsoft.com/office/officeart/2005/8/layout/hList1"/>
    <dgm:cxn modelId="{DBBF14A9-4FF3-4D8A-865E-EB09F5CF67A5}" type="presOf" srcId="{699B80D7-AC1D-44C4-B893-285D528ACA25}" destId="{11FB7C73-6081-42C7-8E15-28075061167B}" srcOrd="0" destOrd="9" presId="urn:microsoft.com/office/officeart/2005/8/layout/hList1"/>
    <dgm:cxn modelId="{1930AAAA-0C4C-4EB0-9FCE-A389C5B19105}" type="presOf" srcId="{FEF290E3-AA05-4467-A8A9-FAA54A1518E3}" destId="{34083978-5BA0-40E3-AB18-2F3A89BB9529}" srcOrd="0" destOrd="8" presId="urn:microsoft.com/office/officeart/2005/8/layout/hList1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4F5F5EB0-F7E9-4D9E-BD4F-D364C3F6121F}" type="presOf" srcId="{477699CF-1997-44C6-A93C-F22DFF33E1F4}" destId="{11FB7C73-6081-42C7-8E15-28075061167B}" srcOrd="0" destOrd="10" presId="urn:microsoft.com/office/officeart/2005/8/layout/hList1"/>
    <dgm:cxn modelId="{AFC976B1-F37A-4C1C-9A77-466E8E819155}" srcId="{4F795D33-588E-4F04-A4A9-549DB1C8E26C}" destId="{16DC8582-58E4-44A9-9508-AF5C74CE614B}" srcOrd="5" destOrd="0" parTransId="{7C438132-E248-47FA-80A3-2DDF33547EB8}" sibTransId="{D54D5E9A-2446-4DDE-B738-6DE826CD1CF9}"/>
    <dgm:cxn modelId="{E751C3B5-7BC4-4E8F-8FF0-7D999D5C5107}" type="presOf" srcId="{69F7400C-ADBD-4EFF-B66A-6814D514AFF3}" destId="{11FB7C73-6081-42C7-8E15-28075061167B}" srcOrd="0" destOrd="4" presId="urn:microsoft.com/office/officeart/2005/8/layout/hList1"/>
    <dgm:cxn modelId="{5688C7BB-60C3-4475-B6A5-FCA312E91B7C}" srcId="{984116C9-7CB8-4743-8FBA-68A8BA0D0389}" destId="{9E0526C0-3EF3-4D87-AC6A-339EC2DC6A99}" srcOrd="1" destOrd="0" parTransId="{0A330E9E-382D-4A0F-8DF4-A9FE6998C966}" sibTransId="{8B28A091-5519-4639-A1AF-3FBCE1E4C8BC}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577C34BC-D152-4022-A566-2E148C094A04}" srcId="{4F795D33-588E-4F04-A4A9-549DB1C8E26C}" destId="{C9A02DC8-7187-443A-8ECC-E63CB64018F0}" srcOrd="3" destOrd="0" parTransId="{45A6E578-2C75-43A8-B00E-8DF8CB3FE5D5}" sibTransId="{C0783DB8-881B-4B1B-A8FE-BCFD851F248F}"/>
    <dgm:cxn modelId="{BD663ABC-D647-4D5E-AF28-F28B27D0A53E}" srcId="{984116C9-7CB8-4743-8FBA-68A8BA0D0389}" destId="{26F3D36F-B5FF-4C42-82F5-985BF4CF9129}" srcOrd="7" destOrd="0" parTransId="{B6B684AF-C33B-4F56-8B50-7CCB849BC766}" sibTransId="{E13C2A5F-AD5D-4446-A33F-C2062ACCD423}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9B4FB2C7-BE6A-434B-AB55-9A9CAAD1D974}" type="presOf" srcId="{D70D72D3-CD59-4708-BB6A-9F2571E40558}" destId="{11FB7C73-6081-42C7-8E15-28075061167B}" srcOrd="0" destOrd="8" presId="urn:microsoft.com/office/officeart/2005/8/layout/hList1"/>
    <dgm:cxn modelId="{8E7737C9-FA5E-4CBB-BE94-8D4B6B4588F9}" srcId="{930452E1-293A-4804-9AD2-E53B94608D56}" destId="{F4381182-8560-418A-B459-ABDB99BD08B3}" srcOrd="5" destOrd="0" parTransId="{D859B8EB-2047-4A25-B09C-643497935F78}" sibTransId="{099C77D7-9421-49BF-8D4E-287C25A42C91}"/>
    <dgm:cxn modelId="{78734BCC-325D-4693-B05C-D29194A72F6A}" srcId="{930452E1-293A-4804-9AD2-E53B94608D56}" destId="{699B80D7-AC1D-44C4-B893-285D528ACA25}" srcOrd="9" destOrd="0" parTransId="{FDE6AD79-84E7-46E5-B263-2959601A298B}" sibTransId="{3B4C5227-C117-49F5-9A7D-1C2BD383AD56}"/>
    <dgm:cxn modelId="{151D83CC-74A6-4CB3-844D-FED96AB9273C}" srcId="{4F795D33-588E-4F04-A4A9-549DB1C8E26C}" destId="{4EDBBFF6-1A95-4ED6-ADE6-67D96BCC0157}" srcOrd="7" destOrd="0" parTransId="{6D194449-C9CE-4D4E-AA87-4FFA7131317A}" sibTransId="{5401CB78-D310-4E4C-AA9C-28D3EDB8FABF}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2EC2D9D9-E5AB-4544-85BD-C8AC16E3C23F}" srcId="{4F795D33-588E-4F04-A4A9-549DB1C8E26C}" destId="{088A80C8-485E-4BEB-8BDE-793FF507DAC4}" srcOrd="4" destOrd="0" parTransId="{777BCC17-4C50-4459-BEA1-4AE05F4DEA9C}" sibTransId="{D7CA0564-6D5F-4CDB-9ADD-5A9AF6820E58}"/>
    <dgm:cxn modelId="{DD5BB7E2-118B-4D2D-827C-164478732125}" srcId="{930452E1-293A-4804-9AD2-E53B94608D56}" destId="{DB1E5DC1-D2B7-4903-B66D-B4972FE023A8}" srcOrd="1" destOrd="0" parTransId="{FE0A5E99-7C47-438A-8B0C-9AE35CFEBD17}" sibTransId="{AF846357-F5B3-4C48-BE8F-C81BF413444C}"/>
    <dgm:cxn modelId="{DB4216EC-508A-413F-9BA1-275631EC36DC}" srcId="{930452E1-293A-4804-9AD2-E53B94608D56}" destId="{ED9FBB93-77B0-4851-95C3-9183E1B8B2E4}" srcOrd="6" destOrd="0" parTransId="{4C3C3D45-509E-40C1-ACFF-A344B49FA752}" sibTransId="{C2D4B8B6-664A-4EE5-A367-D3C82C3016E1}"/>
    <dgm:cxn modelId="{FE9AE6ED-5917-4EC5-9D1A-E78396205377}" type="presOf" srcId="{26F3D36F-B5FF-4C42-82F5-985BF4CF9129}" destId="{0045AAE0-9BB3-4F66-A39D-FC0233DDC39E}" srcOrd="0" destOrd="7" presId="urn:microsoft.com/office/officeart/2005/8/layout/hList1"/>
    <dgm:cxn modelId="{664C0EF0-CCE3-4490-BAEF-C451CBBF0688}" srcId="{930452E1-293A-4804-9AD2-E53B94608D56}" destId="{5B0569C8-0437-474D-893C-EC2537CB2F58}" srcOrd="2" destOrd="0" parTransId="{42951EEB-0A35-47B8-9C29-A87601B02E47}" sibTransId="{56A59A8C-AA83-4D73-94F3-FAA24EEFB3A1}"/>
    <dgm:cxn modelId="{9A4340F3-3985-4915-87C4-6D0DA44AD406}" type="presOf" srcId="{C9A02DC8-7187-443A-8ECC-E63CB64018F0}" destId="{34083978-5BA0-40E3-AB18-2F3A89BB9529}" srcOrd="0" destOrd="3" presId="urn:microsoft.com/office/officeart/2005/8/layout/hList1"/>
    <dgm:cxn modelId="{3618B5F3-30EF-4CD1-933A-8C97D596954F}" type="presOf" srcId="{D2D5DED1-DECB-4AE7-BD06-AB0F4985AC47}" destId="{34083978-5BA0-40E3-AB18-2F3A89BB9529}" srcOrd="0" destOrd="2" presId="urn:microsoft.com/office/officeart/2005/8/layout/hList1"/>
    <dgm:cxn modelId="{3EB4F9F3-98AE-4200-94DF-70A423678F02}" srcId="{930452E1-293A-4804-9AD2-E53B94608D56}" destId="{477699CF-1997-44C6-A93C-F22DFF33E1F4}" srcOrd="10" destOrd="0" parTransId="{587DE637-BB90-4960-AA1F-65B60D7BAD36}" sibTransId="{492FB438-7A65-4D28-86F6-EC8BDD5448E6}"/>
    <dgm:cxn modelId="{E1F8EAF8-BDB6-4E7E-8176-2169FEB9C352}" srcId="{4F795D33-588E-4F04-A4A9-549DB1C8E26C}" destId="{D2D5DED1-DECB-4AE7-BD06-AB0F4985AC47}" srcOrd="2" destOrd="0" parTransId="{C2269FB5-D8E7-46B9-9D6D-EF3B5151698B}" sibTransId="{73461116-FA83-4A89-9182-70DA1F39290E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244038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244038"/>
        <a:ext cx="2515341" cy="547200"/>
      </dsp:txXfrm>
    </dsp:sp>
    <dsp:sp modelId="{0045AAE0-9BB3-4F66-A39D-FC0233DDC39E}">
      <dsp:nvSpPr>
        <dsp:cNvPr id="0" name=""/>
        <dsp:cNvSpPr/>
      </dsp:nvSpPr>
      <dsp:spPr>
        <a:xfrm>
          <a:off x="2579" y="791238"/>
          <a:ext cx="2515341" cy="433538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Retail Salesperson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Fast Food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Cashier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Waiter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Janitor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Hand Packer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Personal Care Aide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Housekeeper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Attendant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Bartender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579" y="791238"/>
        <a:ext cx="2515341" cy="4335384"/>
      </dsp:txXfrm>
    </dsp:sp>
    <dsp:sp modelId="{1A385492-E76F-4B22-9064-58D648E04DA7}">
      <dsp:nvSpPr>
        <dsp:cNvPr id="0" name=""/>
        <dsp:cNvSpPr/>
      </dsp:nvSpPr>
      <dsp:spPr>
        <a:xfrm>
          <a:off x="2870069" y="244038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244038"/>
        <a:ext cx="2515341" cy="547200"/>
      </dsp:txXfrm>
    </dsp:sp>
    <dsp:sp modelId="{11FB7C73-6081-42C7-8E15-28075061167B}">
      <dsp:nvSpPr>
        <dsp:cNvPr id="0" name=""/>
        <dsp:cNvSpPr/>
      </dsp:nvSpPr>
      <dsp:spPr>
        <a:xfrm>
          <a:off x="2870069" y="791238"/>
          <a:ext cx="2515341" cy="433538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Stocker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Customer Service Rep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Nursing Asst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Landscaper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Cook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Food Prep Supervisor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Inventory Clerk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Construction 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General Fabricator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870069" y="791238"/>
        <a:ext cx="2515341" cy="4335384"/>
      </dsp:txXfrm>
    </dsp:sp>
    <dsp:sp modelId="{528B556C-5429-4133-8BB3-15AEA9F447C7}">
      <dsp:nvSpPr>
        <dsp:cNvPr id="0" name=""/>
        <dsp:cNvSpPr/>
      </dsp:nvSpPr>
      <dsp:spPr>
        <a:xfrm>
          <a:off x="5737558" y="244038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244038"/>
        <a:ext cx="2515341" cy="547200"/>
      </dsp:txXfrm>
    </dsp:sp>
    <dsp:sp modelId="{34083978-5BA0-40E3-AB18-2F3A89BB9529}">
      <dsp:nvSpPr>
        <dsp:cNvPr id="0" name=""/>
        <dsp:cNvSpPr/>
      </dsp:nvSpPr>
      <dsp:spPr>
        <a:xfrm>
          <a:off x="5737558" y="791238"/>
          <a:ext cx="2515341" cy="433538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900" b="1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Office Clerk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Industrial Truck Operator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Maintenance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Bookkeeper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Secretary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Retail Supervisor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Carpenter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Roofer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Quality Assurance Inspector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5737558" y="791238"/>
        <a:ext cx="2515341" cy="4335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7400" y="446548"/>
            <a:ext cx="5395959" cy="40469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687410"/>
            <a:ext cx="7315200" cy="1313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14338"/>
            <a:ext cx="5770562" cy="4329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175682"/>
            <a:ext cx="7315200" cy="825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463550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87410"/>
            <a:ext cx="7315200" cy="1651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22AD9-53A7-13B5-B906-F97B4CD7C733}"/>
              </a:ext>
            </a:extLst>
          </p:cNvPr>
          <p:cNvSpPr/>
          <p:nvPr/>
        </p:nvSpPr>
        <p:spPr>
          <a:xfrm>
            <a:off x="6103134" y="1240195"/>
            <a:ext cx="910441" cy="93483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6388"/>
            <a:ext cx="7315200" cy="224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1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45AA4-642E-6963-A9E8-235CA3B381A2}"/>
              </a:ext>
            </a:extLst>
          </p:cNvPr>
          <p:cNvSpPr txBox="1"/>
          <p:nvPr/>
        </p:nvSpPr>
        <p:spPr>
          <a:xfrm>
            <a:off x="7347676" y="2120912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11372-661D-B453-EE24-F5C9F1B669E1}"/>
              </a:ext>
            </a:extLst>
          </p:cNvPr>
          <p:cNvSpPr txBox="1"/>
          <p:nvPr/>
        </p:nvSpPr>
        <p:spPr>
          <a:xfrm>
            <a:off x="7347676" y="1619938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19802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9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2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9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8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6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flhousing.data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4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79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Polk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October 2025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6A585F-CA00-ADCF-74DD-F12A52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94" t="1843"/>
          <a:stretch>
            <a:fillRect/>
          </a:stretch>
        </p:blipFill>
        <p:spPr>
          <a:xfrm>
            <a:off x="0" y="-1"/>
            <a:ext cx="9152418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http://flhousing.data.shimberg.ufl.edu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Home prices in Polk County have consistently been more affordable than statewide prices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2024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Polk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2004-2024 (2024 $)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7676" y="2348127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Polk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47676" y="1619938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9FE96E2-BA1B-4C43-982D-AA99516E32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105023"/>
              </p:ext>
            </p:extLst>
          </p:nvPr>
        </p:nvGraphicFramePr>
        <p:xfrm>
          <a:off x="626496" y="1199526"/>
          <a:ext cx="7104888" cy="4471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97878" y="364863"/>
            <a:ext cx="8537912" cy="609447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Units renting for $1,200 or less (2023 $) dropped sharply between 2013 and 2023.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212" y="5615352"/>
            <a:ext cx="6673581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(2023 $), Polk County, 2013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212" y="5906465"/>
            <a:ext cx="61110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2013 and 2023 American Community Survey. Year 2013 rents adjusted to 2023 dollars using Consumer Price Index. 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</a:rPr>
              <a:t>Student-headed, non-family occupied units excluded.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338081" y="1091136"/>
            <a:ext cx="2291616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4000"/>
              </a:lnSpc>
              <a:buClr>
                <a:srgbClr val="464653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change 2013-2023: +20,116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nearly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over 25,000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almost 5,000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12103A2-A936-4991-9B5A-E861EDA95F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13593"/>
              </p:ext>
            </p:extLst>
          </p:nvPr>
        </p:nvGraphicFramePr>
        <p:xfrm>
          <a:off x="391087" y="1102660"/>
          <a:ext cx="6108192" cy="409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2025 Polk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15303862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$29,200-$41,650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$14-$20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$781-$1,083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$46,720-$66,640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$22-$32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$14-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$1,251-$1,733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$70,080-$99,960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$34-$48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$19-$24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$1,876-$2,599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owners make up the largest group of cost-burdened households in Polk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American Community Survey. Student-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heade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d, non-family households excluded.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Polk County,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5C5CEC-ED7C-41F7-A899-8C69FD13D8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132783"/>
              </p:ext>
            </p:extLst>
          </p:nvPr>
        </p:nvGraphicFramePr>
        <p:xfrm>
          <a:off x="245234" y="1062239"/>
          <a:ext cx="8577072" cy="4709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42747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Lakeland-Winter Haven MSA housing wage: $25.71/hour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2025: $1,337/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Lakeland-Winter Haven MSA: $22.04/hour. A full-time, year-round worker with this wage can afford $1,146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7089220"/>
              </p:ext>
            </p:extLst>
          </p:nvPr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Polk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Polk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589D609-0B08-65AA-2FB1-1DB1C929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354461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Evictions &amp; foreclosures fell sharply in Q2 2020 during the state moratorium, then increased when filings were permitted again.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D1A0D-FB16-A650-562E-6CF883C1D078}"/>
              </a:ext>
            </a:extLst>
          </p:cNvPr>
          <p:cNvSpPr txBox="1"/>
          <p:nvPr/>
        </p:nvSpPr>
        <p:spPr>
          <a:xfrm>
            <a:off x="7987609" y="4423012"/>
            <a:ext cx="101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CC02C-4DD6-2D7E-8025-FA341628BEB1}"/>
              </a:ext>
            </a:extLst>
          </p:cNvPr>
          <p:cNvSpPr txBox="1"/>
          <p:nvPr/>
        </p:nvSpPr>
        <p:spPr>
          <a:xfrm>
            <a:off x="7987610" y="2244844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23366"/>
                </a:solidFill>
                <a:latin typeface="Tw Cen MT" panose="020B0602020104020603" pitchFamily="34" charset="0"/>
              </a:rPr>
              <a:t>Evictions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A276C4-5C38-4687-98DE-37BE42965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257727"/>
              </p:ext>
            </p:extLst>
          </p:nvPr>
        </p:nvGraphicFramePr>
        <p:xfrm>
          <a:off x="452352" y="1465208"/>
          <a:ext cx="8480397" cy="430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46683</TotalTime>
  <Words>793</Words>
  <Application>Microsoft Office PowerPoint</Application>
  <PresentationFormat>On-screen Show (4:3)</PresentationFormat>
  <Paragraphs>128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Home prices in Polk County have consistently been more affordable than statewide prices</vt:lpstr>
      <vt:lpstr>Units renting for $1,200 or less (2023 $) dropped sharply between 2013 and 2023.</vt:lpstr>
      <vt:lpstr>Affordable Housing Terminology</vt:lpstr>
      <vt:lpstr>2025 Polk County Income (% AMI) and Housing Cost Limits</vt:lpstr>
      <vt:lpstr>Very low-income owners make up the largest group of cost-burdened households in Polk County.</vt:lpstr>
      <vt:lpstr>Housing costs outpace wages for many occupations. </vt:lpstr>
      <vt:lpstr>How much can workers afford to pay for housing each month?</vt:lpstr>
      <vt:lpstr>Evictions &amp; foreclosures fell sharply in Q2 2020 during the state moratorium, then increased when filings were permitted again.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Shimberg Center</cp:lastModifiedBy>
  <cp:revision>255</cp:revision>
  <cp:lastPrinted>2023-04-13T16:00:22Z</cp:lastPrinted>
  <dcterms:created xsi:type="dcterms:W3CDTF">2021-07-20T20:40:42Z</dcterms:created>
  <dcterms:modified xsi:type="dcterms:W3CDTF">2025-10-02T19:52:29Z</dcterms:modified>
</cp:coreProperties>
</file>