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53CE1-EDB7-46A7-B931-31B114EDCD9A}" v="3" dt="2025-10-02T19:52:05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2:06.786" v="55" actId="122"/>
      <pc:docMkLst>
        <pc:docMk/>
      </pc:docMkLst>
      <pc:sldChg chg="modSp mod modNotesTx">
        <pc:chgData name="Renz Torres" userId="1a514e66-b81e-40a7-adc4-82488a461c8a" providerId="ADAL" clId="{846062DF-F716-4E4E-87E1-CA94E5E252E2}" dt="2025-09-29T18:14:22.531" v="15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14:22.531" v="15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6:59.052" v="53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16:56.272" v="52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5:34.225" v="36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15:34.225" v="36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6:06.824" v="38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16:06.824" v="38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5:13.424" v="29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15:13.424" v="29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15:19.052" v="31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15:17.437" v="30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2:06.786" v="55" actId="122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2:06.786" v="55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15:07.846" v="27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15:07.846" v="27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14:53.866" v="24" actId="14100"/>
          <ac:graphicFrameMkLst>
            <pc:docMk/>
            <pc:sldMk cId="2229953760" sldId="289"/>
            <ac:graphicFrameMk id="3" creationId="{3F93CFB4-37BE-480F-81F0-75A35CF1EA0B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16:52.598" v="51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16:49.778" v="5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16:09.822" v="39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16:44.292" v="49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16:18.721" v="43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16:42.479" v="48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551D874A-0975-4E29-94DB-F5EAA9E36B06}"/>
    <pc:docChg chg="custSel modSld">
      <pc:chgData name="Renz Torres" userId="1a514e66-b81e-40a7-adc4-82488a461c8a" providerId="ADAL" clId="{551D874A-0975-4E29-94DB-F5EAA9E36B06}" dt="2025-09-02T13:19:40.911" v="73" actId="20577"/>
      <pc:docMkLst>
        <pc:docMk/>
      </pc:docMkLst>
      <pc:sldChg chg="modSp">
        <pc:chgData name="Renz Torres" userId="1a514e66-b81e-40a7-adc4-82488a461c8a" providerId="ADAL" clId="{551D874A-0975-4E29-94DB-F5EAA9E36B06}" dt="2025-09-02T13:14:27.365" v="0"/>
        <pc:sldMkLst>
          <pc:docMk/>
          <pc:sldMk cId="3005419299" sldId="257"/>
        </pc:sldMkLst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551D874A-0975-4E29-94DB-F5EAA9E36B06}" dt="2025-09-02T13:17:28.605" v="48" actId="478"/>
        <pc:sldMkLst>
          <pc:docMk/>
          <pc:sldMk cId="570442053" sldId="277"/>
        </pc:sldMkLst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551D874A-0975-4E29-94DB-F5EAA9E36B06}" dt="2025-09-02T13:17:27.105" v="47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551D874A-0975-4E29-94DB-F5EAA9E36B06}" dt="2025-09-02T13:18:16.618" v="56" actId="20577"/>
        <pc:sldMkLst>
          <pc:docMk/>
          <pc:sldMk cId="3751192110" sldId="278"/>
        </pc:sldMkLst>
        <pc:spChg chg="mod">
          <ac:chgData name="Renz Torres" userId="1a514e66-b81e-40a7-adc4-82488a461c8a" providerId="ADAL" clId="{551D874A-0975-4E29-94DB-F5EAA9E36B06}" dt="2025-09-02T13:18:16.618" v="56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addSp delSp modSp mod">
        <pc:chgData name="Renz Torres" userId="1a514e66-b81e-40a7-adc4-82488a461c8a" providerId="ADAL" clId="{551D874A-0975-4E29-94DB-F5EAA9E36B06}" dt="2025-09-02T13:16:38.647" v="43" actId="20577"/>
        <pc:sldMkLst>
          <pc:docMk/>
          <pc:sldMk cId="65006877" sldId="284"/>
        </pc:sldMkLst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65006877" sldId="284"/>
            <ac:spMk id="8" creationId="{00000000-0000-0000-0000-000000000000}"/>
          </ac:spMkLst>
        </pc:spChg>
        <pc:spChg chg="mod">
          <ac:chgData name="Renz Torres" userId="1a514e66-b81e-40a7-adc4-82488a461c8a" providerId="ADAL" clId="{551D874A-0975-4E29-94DB-F5EAA9E36B06}" dt="2025-09-02T13:16:38.647" v="43" actId="20577"/>
          <ac:spMkLst>
            <pc:docMk/>
            <pc:sldMk cId="65006877" sldId="284"/>
            <ac:spMk id="13" creationId="{00000000-0000-0000-0000-000000000000}"/>
          </ac:spMkLst>
        </pc:spChg>
        <pc:graphicFrameChg chg="add mod">
          <ac:chgData name="Renz Torres" userId="1a514e66-b81e-40a7-adc4-82488a461c8a" providerId="ADAL" clId="{551D874A-0975-4E29-94DB-F5EAA9E36B06}" dt="2025-09-02T13:16:06.239" v="16" actId="1076"/>
          <ac:graphicFrameMkLst>
            <pc:docMk/>
            <pc:sldMk cId="65006877" sldId="284"/>
            <ac:graphicFrameMk id="2" creationId="{339CD609-3A53-4FF0-B54A-A55FE88BD8AE}"/>
          </ac:graphicFrameMkLst>
        </pc:graphicFrameChg>
      </pc:sldChg>
      <pc:sldChg chg="modSp">
        <pc:chgData name="Renz Torres" userId="1a514e66-b81e-40a7-adc4-82488a461c8a" providerId="ADAL" clId="{551D874A-0975-4E29-94DB-F5EAA9E36B06}" dt="2025-09-02T13:16:54.596" v="44"/>
        <pc:sldMkLst>
          <pc:docMk/>
          <pc:sldMk cId="1180186167" sldId="287"/>
        </pc:sldMkLst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1180186167" sldId="287"/>
            <ac:spMk id="53250" creationId="{00000000-0000-0000-0000-000000000000}"/>
          </ac:spMkLst>
        </pc:spChg>
        <pc:graphicFrameChg chg="mod">
          <ac:chgData name="Renz Torres" userId="1a514e66-b81e-40a7-adc4-82488a461c8a" providerId="ADAL" clId="{551D874A-0975-4E29-94DB-F5EAA9E36B06}" dt="2025-09-02T13:16:54.596" v="44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551D874A-0975-4E29-94DB-F5EAA9E36B06}" dt="2025-09-02T13:15:32.752" v="11" actId="1076"/>
        <pc:sldMkLst>
          <pc:docMk/>
          <pc:sldMk cId="2229953760" sldId="289"/>
        </pc:sldMkLst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551D874A-0975-4E29-94DB-F5EAA9E36B06}" dt="2025-09-02T13:15:28.193" v="10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551D874A-0975-4E29-94DB-F5EAA9E36B06}" dt="2025-09-02T13:15:32.752" v="11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551D874A-0975-4E29-94DB-F5EAA9E36B06}" dt="2025-09-02T13:18:56.648" v="59"/>
        <pc:sldMkLst>
          <pc:docMk/>
          <pc:sldMk cId="2256939574" sldId="296"/>
        </pc:sldMkLst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551D874A-0975-4E29-94DB-F5EAA9E36B06}" dt="2025-09-02T13:18:56.648" v="59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551D874A-0975-4E29-94DB-F5EAA9E36B06}" dt="2025-09-02T13:19:40.911" v="73" actId="20577"/>
        <pc:sldMkLst>
          <pc:docMk/>
          <pc:sldMk cId="4001637203" sldId="297"/>
        </pc:sldMkLst>
        <pc:spChg chg="mod">
          <ac:chgData name="Renz Torres" userId="1a514e66-b81e-40a7-adc4-82488a461c8a" providerId="ADAL" clId="{551D874A-0975-4E29-94DB-F5EAA9E36B06}" dt="2025-09-02T13:19:30.458" v="66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551D874A-0975-4E29-94DB-F5EAA9E36B06}" dt="2025-09-02T13:19:26.292" v="65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551D874A-0975-4E29-94DB-F5EAA9E36B06}" dt="2025-09-02T13:19:40.911" v="73" actId="20577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551D874A-0975-4E29-94DB-F5EAA9E36B06}" dt="2025-09-02T13:14:27.365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Pinellas!$D$13:$D$33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Pinellas!$E$13:$E$33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F32-469E-A889-30A928894E13}"/>
            </c:ext>
          </c:extLst>
        </c:ser>
        <c:ser>
          <c:idx val="0"/>
          <c:order val="1"/>
          <c:tx>
            <c:v>Pinellas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Pinellas!$D$13:$D$33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Pinellas!$F$13:$F$33</c:f>
              <c:numCache>
                <c:formatCode>"$"#,##0_);[Red]\("$"#,##0\)</c:formatCode>
                <c:ptCount val="21"/>
                <c:pt idx="0">
                  <c:v>268796.18846999999</c:v>
                </c:pt>
                <c:pt idx="1">
                  <c:v>309087.55757</c:v>
                </c:pt>
                <c:pt idx="2">
                  <c:v>327500.0001</c:v>
                </c:pt>
                <c:pt idx="3">
                  <c:v>316978.29232000001</c:v>
                </c:pt>
                <c:pt idx="4">
                  <c:v>240947.51504999999</c:v>
                </c:pt>
                <c:pt idx="5">
                  <c:v>241846.15388999999</c:v>
                </c:pt>
                <c:pt idx="6">
                  <c:v>226321.87075</c:v>
                </c:pt>
                <c:pt idx="7">
                  <c:v>209693.19704999999</c:v>
                </c:pt>
                <c:pt idx="8">
                  <c:v>212247.38675000001</c:v>
                </c:pt>
                <c:pt idx="9">
                  <c:v>229390.55791</c:v>
                </c:pt>
                <c:pt idx="10">
                  <c:v>246924.20788999999</c:v>
                </c:pt>
                <c:pt idx="11">
                  <c:v>261999.99991000001</c:v>
                </c:pt>
                <c:pt idx="12">
                  <c:v>288200</c:v>
                </c:pt>
                <c:pt idx="13">
                  <c:v>297596.08321999997</c:v>
                </c:pt>
                <c:pt idx="14">
                  <c:v>311144.5638</c:v>
                </c:pt>
                <c:pt idx="15">
                  <c:v>325834.96296999999</c:v>
                </c:pt>
                <c:pt idx="16">
                  <c:v>358377.12534000003</c:v>
                </c:pt>
                <c:pt idx="17">
                  <c:v>404311.43894999998</c:v>
                </c:pt>
                <c:pt idx="18">
                  <c:v>442705.70551</c:v>
                </c:pt>
                <c:pt idx="19">
                  <c:v>454007.22003999999</c:v>
                </c:pt>
                <c:pt idx="20">
                  <c:v>460300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8F32-469E-A889-30A928894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Pinellas!$B$3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Pinellas!$C$2:$D$2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Pinellas!$C$3:$D$3</c:f>
              <c:numCache>
                <c:formatCode>#,##0_);[Red]\(#,##0\)</c:formatCode>
                <c:ptCount val="2"/>
                <c:pt idx="0">
                  <c:v>65761</c:v>
                </c:pt>
                <c:pt idx="1">
                  <c:v>21857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AFA4-4AED-982E-21E978CB5234}"/>
            </c:ext>
          </c:extLst>
        </c:ser>
        <c:ser>
          <c:idx val="1"/>
          <c:order val="1"/>
          <c:tx>
            <c:strRef>
              <c:f>Pinellas!$B$4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Pinellas!$C$2:$D$2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Pinellas!$C$4:$D$4</c:f>
              <c:numCache>
                <c:formatCode>#,##0_);[Red]\(#,##0\)</c:formatCode>
                <c:ptCount val="2"/>
                <c:pt idx="0">
                  <c:v>67307</c:v>
                </c:pt>
                <c:pt idx="1">
                  <c:v>106235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A4-4AED-982E-21E978CB52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40806</c:v>
                </c:pt>
                <c:pt idx="1">
                  <c:v>19199</c:v>
                </c:pt>
                <c:pt idx="2">
                  <c:v>15177</c:v>
                </c:pt>
                <c:pt idx="3">
                  <c:v>11031</c:v>
                </c:pt>
                <c:pt idx="4">
                  <c:v>34199</c:v>
                </c:pt>
                <c:pt idx="5">
                  <c:v>20663</c:v>
                </c:pt>
                <c:pt idx="6">
                  <c:v>17062</c:v>
                </c:pt>
                <c:pt idx="7">
                  <c:v>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99-4802-9F4D-97A8AA64E8EF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16996</c:v>
                </c:pt>
                <c:pt idx="1">
                  <c:v>29807</c:v>
                </c:pt>
                <c:pt idx="2">
                  <c:v>44864</c:v>
                </c:pt>
                <c:pt idx="3">
                  <c:v>125117</c:v>
                </c:pt>
                <c:pt idx="4">
                  <c:v>5546</c:v>
                </c:pt>
                <c:pt idx="5">
                  <c:v>4861</c:v>
                </c:pt>
                <c:pt idx="6">
                  <c:v>13706</c:v>
                </c:pt>
                <c:pt idx="7">
                  <c:v>32953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99-4802-9F4D-97A8AA64E8E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1314</c:v>
                </c:pt>
                <c:pt idx="1">
                  <c:v>1411</c:v>
                </c:pt>
                <c:pt idx="2">
                  <c:v>1665</c:v>
                </c:pt>
                <c:pt idx="3">
                  <c:v>1466</c:v>
                </c:pt>
                <c:pt idx="4">
                  <c:v>1198</c:v>
                </c:pt>
                <c:pt idx="5">
                  <c:v>343</c:v>
                </c:pt>
                <c:pt idx="6">
                  <c:v>721</c:v>
                </c:pt>
                <c:pt idx="7">
                  <c:v>1331</c:v>
                </c:pt>
                <c:pt idx="8">
                  <c:v>1186</c:v>
                </c:pt>
                <c:pt idx="9">
                  <c:v>957</c:v>
                </c:pt>
                <c:pt idx="10">
                  <c:v>1137</c:v>
                </c:pt>
                <c:pt idx="11">
                  <c:v>1313</c:v>
                </c:pt>
                <c:pt idx="12">
                  <c:v>1198</c:v>
                </c:pt>
                <c:pt idx="13">
                  <c:v>1296</c:v>
                </c:pt>
                <c:pt idx="14">
                  <c:v>1551</c:v>
                </c:pt>
                <c:pt idx="15">
                  <c:v>1437</c:v>
                </c:pt>
                <c:pt idx="16">
                  <c:v>1405</c:v>
                </c:pt>
                <c:pt idx="17">
                  <c:v>1322</c:v>
                </c:pt>
                <c:pt idx="18">
                  <c:v>1502</c:v>
                </c:pt>
                <c:pt idx="19">
                  <c:v>1390</c:v>
                </c:pt>
                <c:pt idx="20">
                  <c:v>1402</c:v>
                </c:pt>
                <c:pt idx="21">
                  <c:v>1261</c:v>
                </c:pt>
                <c:pt idx="22">
                  <c:v>1481</c:v>
                </c:pt>
                <c:pt idx="23">
                  <c:v>1417</c:v>
                </c:pt>
                <c:pt idx="24">
                  <c:v>1422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C7C-49CF-8017-226697D3E5A6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436</c:v>
                </c:pt>
                <c:pt idx="1">
                  <c:v>361</c:v>
                </c:pt>
                <c:pt idx="2">
                  <c:v>320</c:v>
                </c:pt>
                <c:pt idx="3">
                  <c:v>320</c:v>
                </c:pt>
                <c:pt idx="4">
                  <c:v>282</c:v>
                </c:pt>
                <c:pt idx="5">
                  <c:v>12</c:v>
                </c:pt>
                <c:pt idx="6">
                  <c:v>85</c:v>
                </c:pt>
                <c:pt idx="7">
                  <c:v>79</c:v>
                </c:pt>
                <c:pt idx="8">
                  <c:v>77</c:v>
                </c:pt>
                <c:pt idx="9">
                  <c:v>61</c:v>
                </c:pt>
                <c:pt idx="10">
                  <c:v>96</c:v>
                </c:pt>
                <c:pt idx="11">
                  <c:v>97</c:v>
                </c:pt>
                <c:pt idx="12">
                  <c:v>212</c:v>
                </c:pt>
                <c:pt idx="13">
                  <c:v>291</c:v>
                </c:pt>
                <c:pt idx="14">
                  <c:v>265</c:v>
                </c:pt>
                <c:pt idx="15">
                  <c:v>120</c:v>
                </c:pt>
                <c:pt idx="16">
                  <c:v>296</c:v>
                </c:pt>
                <c:pt idx="17">
                  <c:v>298</c:v>
                </c:pt>
                <c:pt idx="18">
                  <c:v>274</c:v>
                </c:pt>
                <c:pt idx="19">
                  <c:v>37</c:v>
                </c:pt>
                <c:pt idx="20">
                  <c:v>293</c:v>
                </c:pt>
                <c:pt idx="21">
                  <c:v>298</c:v>
                </c:pt>
                <c:pt idx="22">
                  <c:v>238</c:v>
                </c:pt>
                <c:pt idx="23">
                  <c:v>193</c:v>
                </c:pt>
                <c:pt idx="24">
                  <c:v>291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C7C-49CF-8017-226697D3E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1D081573-27F3-4FC4-AA59-9B795D45787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356717CC-5576-4422-A40D-AB11F96AFDC2}" type="parTrans" cxnId="{2C2D8DE8-2744-409A-8570-50BBC8AC78FC}">
      <dgm:prSet/>
      <dgm:spPr/>
      <dgm:t>
        <a:bodyPr/>
        <a:lstStyle/>
        <a:p>
          <a:endParaRPr lang="en-US"/>
        </a:p>
      </dgm:t>
    </dgm:pt>
    <dgm:pt modelId="{3F2729DC-E739-491B-8D2A-2CDC64D6B592}" type="sibTrans" cxnId="{2C2D8DE8-2744-409A-8570-50BBC8AC78FC}">
      <dgm:prSet/>
      <dgm:spPr/>
      <dgm:t>
        <a:bodyPr/>
        <a:lstStyle/>
        <a:p>
          <a:endParaRPr lang="en-US"/>
        </a:p>
      </dgm:t>
    </dgm:pt>
    <dgm:pt modelId="{FE218ED4-0F2E-41DC-A18E-CB0857A3149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5597AF24-244B-42C2-96D9-6F6104EF38F6}" type="parTrans" cxnId="{651BABB0-4B93-4926-B076-E9D8A439F0F2}">
      <dgm:prSet/>
      <dgm:spPr/>
      <dgm:t>
        <a:bodyPr/>
        <a:lstStyle/>
        <a:p>
          <a:endParaRPr lang="en-US"/>
        </a:p>
      </dgm:t>
    </dgm:pt>
    <dgm:pt modelId="{2AC47043-773D-4436-8E4C-F645DDC3FB69}" type="sibTrans" cxnId="{651BABB0-4B93-4926-B076-E9D8A439F0F2}">
      <dgm:prSet/>
      <dgm:spPr/>
      <dgm:t>
        <a:bodyPr/>
        <a:lstStyle/>
        <a:p>
          <a:endParaRPr lang="en-US"/>
        </a:p>
      </dgm:t>
    </dgm:pt>
    <dgm:pt modelId="{FA126637-5CC2-41D2-A4AA-2D8124F539F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7E181F9D-2055-4BAB-9077-460E07E873E4}" type="parTrans" cxnId="{3BE1739A-FFB4-427F-8D67-EA5ECCF1156C}">
      <dgm:prSet/>
      <dgm:spPr/>
      <dgm:t>
        <a:bodyPr/>
        <a:lstStyle/>
        <a:p>
          <a:endParaRPr lang="en-US"/>
        </a:p>
      </dgm:t>
    </dgm:pt>
    <dgm:pt modelId="{38B2B82A-6F53-41CF-870E-D967CB9EB9DC}" type="sibTrans" cxnId="{3BE1739A-FFB4-427F-8D67-EA5ECCF1156C}">
      <dgm:prSet/>
      <dgm:spPr/>
      <dgm:t>
        <a:bodyPr/>
        <a:lstStyle/>
        <a:p>
          <a:endParaRPr lang="en-US"/>
        </a:p>
      </dgm:t>
    </dgm:pt>
    <dgm:pt modelId="{90C4360C-4CD0-4E40-858B-E3262578C67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C28B966F-59E9-4952-B731-86D5AB4F06C2}" type="parTrans" cxnId="{8924F916-1CEF-4750-9ED3-83FF2789334E}">
      <dgm:prSet/>
      <dgm:spPr/>
      <dgm:t>
        <a:bodyPr/>
        <a:lstStyle/>
        <a:p>
          <a:endParaRPr lang="en-US"/>
        </a:p>
      </dgm:t>
    </dgm:pt>
    <dgm:pt modelId="{55972EA1-FAEE-4AF8-A700-FB9ED1B5F412}" type="sibTrans" cxnId="{8924F916-1CEF-4750-9ED3-83FF2789334E}">
      <dgm:prSet/>
      <dgm:spPr/>
      <dgm:t>
        <a:bodyPr/>
        <a:lstStyle/>
        <a:p>
          <a:endParaRPr lang="en-US"/>
        </a:p>
      </dgm:t>
    </dgm:pt>
    <dgm:pt modelId="{F87CB34C-D083-423A-BBF7-2DFF0595394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12A63819-B31A-4971-B76E-F9A366AD6525}" type="parTrans" cxnId="{16A746CD-E057-4601-9680-3FBBEEBD2FF7}">
      <dgm:prSet/>
      <dgm:spPr/>
      <dgm:t>
        <a:bodyPr/>
        <a:lstStyle/>
        <a:p>
          <a:endParaRPr lang="en-US"/>
        </a:p>
      </dgm:t>
    </dgm:pt>
    <dgm:pt modelId="{C150C2B3-C77B-48DD-997F-30CE5E84DD1B}" type="sibTrans" cxnId="{16A746CD-E057-4601-9680-3FBBEEBD2FF7}">
      <dgm:prSet/>
      <dgm:spPr/>
      <dgm:t>
        <a:bodyPr/>
        <a:lstStyle/>
        <a:p>
          <a:endParaRPr lang="en-US"/>
        </a:p>
      </dgm:t>
    </dgm:pt>
    <dgm:pt modelId="{30C9E15C-C377-45E6-BB81-1EFDF9F4415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B0533395-AF5A-425F-AD76-C5F038E52093}" type="parTrans" cxnId="{27DD2073-87AB-40AE-86C2-FD8FC30EFD67}">
      <dgm:prSet/>
      <dgm:spPr/>
      <dgm:t>
        <a:bodyPr/>
        <a:lstStyle/>
        <a:p>
          <a:endParaRPr lang="en-US"/>
        </a:p>
      </dgm:t>
    </dgm:pt>
    <dgm:pt modelId="{8DF5D91A-1601-4028-927A-74C6C135468B}" type="sibTrans" cxnId="{27DD2073-87AB-40AE-86C2-FD8FC30EFD67}">
      <dgm:prSet/>
      <dgm:spPr/>
      <dgm:t>
        <a:bodyPr/>
        <a:lstStyle/>
        <a:p>
          <a:endParaRPr lang="en-US"/>
        </a:p>
      </dgm:t>
    </dgm:pt>
    <dgm:pt modelId="{ED3AF236-1C1A-482A-9C7F-2730FB21F0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Driver/Sales Worker</a:t>
          </a:r>
        </a:p>
      </dgm:t>
    </dgm:pt>
    <dgm:pt modelId="{4D38E337-2C99-450F-889F-523905843596}" type="parTrans" cxnId="{11F42165-3229-49CC-BD2D-890555802580}">
      <dgm:prSet/>
      <dgm:spPr/>
      <dgm:t>
        <a:bodyPr/>
        <a:lstStyle/>
        <a:p>
          <a:endParaRPr lang="en-US"/>
        </a:p>
      </dgm:t>
    </dgm:pt>
    <dgm:pt modelId="{5B540E04-EBED-4CF2-AFD4-15DD81783CF1}" type="sibTrans" cxnId="{11F42165-3229-49CC-BD2D-890555802580}">
      <dgm:prSet/>
      <dgm:spPr/>
      <dgm:t>
        <a:bodyPr/>
        <a:lstStyle/>
        <a:p>
          <a:endParaRPr lang="en-US"/>
        </a:p>
      </dgm:t>
    </dgm:pt>
    <dgm:pt modelId="{2EDE1CAE-80F3-48B6-B196-ABFCDE91D81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F6FD14B4-4543-4108-8C21-63CC59EA1FA9}" type="parTrans" cxnId="{9C21458A-FA8A-4419-8FE2-35C517CA72D2}">
      <dgm:prSet/>
      <dgm:spPr/>
      <dgm:t>
        <a:bodyPr/>
        <a:lstStyle/>
        <a:p>
          <a:endParaRPr lang="en-US"/>
        </a:p>
      </dgm:t>
    </dgm:pt>
    <dgm:pt modelId="{716F14FC-926D-4059-AC3C-628BC695E1D5}" type="sibTrans" cxnId="{9C21458A-FA8A-4419-8FE2-35C517CA72D2}">
      <dgm:prSet/>
      <dgm:spPr/>
      <dgm:t>
        <a:bodyPr/>
        <a:lstStyle/>
        <a:p>
          <a:endParaRPr lang="en-US"/>
        </a:p>
      </dgm:t>
    </dgm:pt>
    <dgm:pt modelId="{5264A243-8247-4358-BEF9-DA099F0E24C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DAF237E0-B79F-4491-BCFB-707642C0303C}" type="parTrans" cxnId="{50C3AA91-573D-4050-8AA5-8AB0108F721E}">
      <dgm:prSet/>
      <dgm:spPr/>
      <dgm:t>
        <a:bodyPr/>
        <a:lstStyle/>
        <a:p>
          <a:endParaRPr lang="en-US"/>
        </a:p>
      </dgm:t>
    </dgm:pt>
    <dgm:pt modelId="{D09338F8-C988-4A4D-84A8-90F2CABC4621}" type="sibTrans" cxnId="{50C3AA91-573D-4050-8AA5-8AB0108F721E}">
      <dgm:prSet/>
      <dgm:spPr/>
      <dgm:t>
        <a:bodyPr/>
        <a:lstStyle/>
        <a:p>
          <a:endParaRPr lang="en-US"/>
        </a:p>
      </dgm:t>
    </dgm:pt>
    <dgm:pt modelId="{E0702409-C963-4124-9DD4-39BFF4EB934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501E8C4E-8638-40AB-88BD-747B5A497EAF}" type="parTrans" cxnId="{BF99883D-12E5-4E5E-8289-4A427A3F45FF}">
      <dgm:prSet/>
      <dgm:spPr/>
      <dgm:t>
        <a:bodyPr/>
        <a:lstStyle/>
        <a:p>
          <a:endParaRPr lang="en-US"/>
        </a:p>
      </dgm:t>
    </dgm:pt>
    <dgm:pt modelId="{354172DD-5B2D-4601-A3E1-C6DA17FA5D72}" type="sibTrans" cxnId="{BF99883D-12E5-4E5E-8289-4A427A3F45FF}">
      <dgm:prSet/>
      <dgm:spPr/>
      <dgm:t>
        <a:bodyPr/>
        <a:lstStyle/>
        <a:p>
          <a:endParaRPr lang="en-US"/>
        </a:p>
      </dgm:t>
    </dgm:pt>
    <dgm:pt modelId="{9A6A2CAD-0409-45BC-A67D-CD8304DE1AE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A2F18D7F-0D3A-4826-B23E-088F69AEDA49}" type="parTrans" cxnId="{1DE2B921-0259-44CE-B281-AD07D0D43CF7}">
      <dgm:prSet/>
      <dgm:spPr/>
      <dgm:t>
        <a:bodyPr/>
        <a:lstStyle/>
        <a:p>
          <a:endParaRPr lang="en-US"/>
        </a:p>
      </dgm:t>
    </dgm:pt>
    <dgm:pt modelId="{84709171-DE41-46E2-A4A0-AC01F9981E0F}" type="sibTrans" cxnId="{1DE2B921-0259-44CE-B281-AD07D0D43CF7}">
      <dgm:prSet/>
      <dgm:spPr/>
      <dgm:t>
        <a:bodyPr/>
        <a:lstStyle/>
        <a:p>
          <a:endParaRPr lang="en-US"/>
        </a:p>
      </dgm:t>
    </dgm:pt>
    <dgm:pt modelId="{8116D8BC-8A50-43FA-A1A0-D37C5A13944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6F5B73C2-18D1-41AC-84E1-A80C89BB0C57}" type="parTrans" cxnId="{2F42ECE6-FE8B-4C22-9067-9BD6F93F8616}">
      <dgm:prSet/>
      <dgm:spPr/>
      <dgm:t>
        <a:bodyPr/>
        <a:lstStyle/>
        <a:p>
          <a:endParaRPr lang="en-US"/>
        </a:p>
      </dgm:t>
    </dgm:pt>
    <dgm:pt modelId="{FE7BF5DE-81D3-43CF-9065-04109F7FA79D}" type="sibTrans" cxnId="{2F42ECE6-FE8B-4C22-9067-9BD6F93F8616}">
      <dgm:prSet/>
      <dgm:spPr/>
      <dgm:t>
        <a:bodyPr/>
        <a:lstStyle/>
        <a:p>
          <a:endParaRPr lang="en-US"/>
        </a:p>
      </dgm:t>
    </dgm:pt>
    <dgm:pt modelId="{DA1206FF-800B-4EE8-9971-3DAAC6F2A53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0C024694-B643-4BCC-91AC-C3DFA5284388}" type="parTrans" cxnId="{D9F5B040-0339-4A87-8875-5CB8030B42E0}">
      <dgm:prSet/>
      <dgm:spPr/>
      <dgm:t>
        <a:bodyPr/>
        <a:lstStyle/>
        <a:p>
          <a:endParaRPr lang="en-US"/>
        </a:p>
      </dgm:t>
    </dgm:pt>
    <dgm:pt modelId="{8B4697B1-4CF4-4C8B-8CDC-D3E1C80A4E4F}" type="sibTrans" cxnId="{D9F5B040-0339-4A87-8875-5CB8030B42E0}">
      <dgm:prSet/>
      <dgm:spPr/>
      <dgm:t>
        <a:bodyPr/>
        <a:lstStyle/>
        <a:p>
          <a:endParaRPr lang="en-US"/>
        </a:p>
      </dgm:t>
    </dgm:pt>
    <dgm:pt modelId="{55E15725-19BC-471C-B4AC-4C871F4377F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E4F494EF-8599-4051-8925-2AD862B9EB78}" type="parTrans" cxnId="{308B7877-19E5-4F81-9E74-60177ADD58A2}">
      <dgm:prSet/>
      <dgm:spPr/>
      <dgm:t>
        <a:bodyPr/>
        <a:lstStyle/>
        <a:p>
          <a:endParaRPr lang="en-US"/>
        </a:p>
      </dgm:t>
    </dgm:pt>
    <dgm:pt modelId="{16AEA941-3D17-44D1-B10C-4121B6D9E985}" type="sibTrans" cxnId="{308B7877-19E5-4F81-9E74-60177ADD58A2}">
      <dgm:prSet/>
      <dgm:spPr/>
      <dgm:t>
        <a:bodyPr/>
        <a:lstStyle/>
        <a:p>
          <a:endParaRPr lang="en-US"/>
        </a:p>
      </dgm:t>
    </dgm:pt>
    <dgm:pt modelId="{B9FD4465-6283-4051-8F21-BBC434A2335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DB7FBDD9-0E5B-461D-8AF3-BA84F3E81CFB}" type="parTrans" cxnId="{584AF20C-0FF5-4C37-9050-85753864E126}">
      <dgm:prSet/>
      <dgm:spPr/>
      <dgm:t>
        <a:bodyPr/>
        <a:lstStyle/>
        <a:p>
          <a:endParaRPr lang="en-US"/>
        </a:p>
      </dgm:t>
    </dgm:pt>
    <dgm:pt modelId="{FC486A23-BBED-483D-8380-C9B1C403E083}" type="sibTrans" cxnId="{584AF20C-0FF5-4C37-9050-85753864E126}">
      <dgm:prSet/>
      <dgm:spPr/>
      <dgm:t>
        <a:bodyPr/>
        <a:lstStyle/>
        <a:p>
          <a:endParaRPr lang="en-US"/>
        </a:p>
      </dgm:t>
    </dgm:pt>
    <dgm:pt modelId="{3C221D31-06B0-4C3A-B056-E6C995E0F1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D9E907A4-16A1-4968-AE9C-B37D5C3FCB68}" type="parTrans" cxnId="{062891EF-D8EB-422F-990A-0525ECAD7C4D}">
      <dgm:prSet/>
      <dgm:spPr/>
      <dgm:t>
        <a:bodyPr/>
        <a:lstStyle/>
        <a:p>
          <a:endParaRPr lang="en-US"/>
        </a:p>
      </dgm:t>
    </dgm:pt>
    <dgm:pt modelId="{4D6A34A8-419E-4951-9D97-008E190CCD95}" type="sibTrans" cxnId="{062891EF-D8EB-422F-990A-0525ECAD7C4D}">
      <dgm:prSet/>
      <dgm:spPr/>
      <dgm:t>
        <a:bodyPr/>
        <a:lstStyle/>
        <a:p>
          <a:endParaRPr lang="en-US"/>
        </a:p>
      </dgm:t>
    </dgm:pt>
    <dgm:pt modelId="{403E93E3-1879-440C-8DB9-6F3DFBA2C7D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307B9374-3833-48B0-8DD7-07ADD48D3C31}" type="parTrans" cxnId="{2226A49F-B797-4E4E-ACFF-AC15A42B55C6}">
      <dgm:prSet/>
      <dgm:spPr/>
      <dgm:t>
        <a:bodyPr/>
        <a:lstStyle/>
        <a:p>
          <a:endParaRPr lang="en-US"/>
        </a:p>
      </dgm:t>
    </dgm:pt>
    <dgm:pt modelId="{75865BEA-F60F-485F-868D-22D12D913EEC}" type="sibTrans" cxnId="{2226A49F-B797-4E4E-ACFF-AC15A42B55C6}">
      <dgm:prSet/>
      <dgm:spPr/>
      <dgm:t>
        <a:bodyPr/>
        <a:lstStyle/>
        <a:p>
          <a:endParaRPr lang="en-US"/>
        </a:p>
      </dgm:t>
    </dgm:pt>
    <dgm:pt modelId="{E2234047-4867-4E44-9B42-51ECC4B850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05C3A579-F12E-4827-9102-F6C7E23001DA}" type="parTrans" cxnId="{52F8CBCF-EDBD-4BF8-9777-C29AC788E8F4}">
      <dgm:prSet/>
      <dgm:spPr/>
      <dgm:t>
        <a:bodyPr/>
        <a:lstStyle/>
        <a:p>
          <a:endParaRPr lang="en-US"/>
        </a:p>
      </dgm:t>
    </dgm:pt>
    <dgm:pt modelId="{2CC34985-6ED0-4B82-915D-42B6451C0556}" type="sibTrans" cxnId="{52F8CBCF-EDBD-4BF8-9777-C29AC788E8F4}">
      <dgm:prSet/>
      <dgm:spPr/>
      <dgm:t>
        <a:bodyPr/>
        <a:lstStyle/>
        <a:p>
          <a:endParaRPr lang="en-US"/>
        </a:p>
      </dgm:t>
    </dgm:pt>
    <dgm:pt modelId="{18F5D71C-AE65-48ED-9391-98BF3AA3408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B76DA49C-5B5E-4304-B1DD-79FA374E8E55}" type="parTrans" cxnId="{E82D454E-71DA-412C-A95B-A030FA037D2C}">
      <dgm:prSet/>
      <dgm:spPr/>
      <dgm:t>
        <a:bodyPr/>
        <a:lstStyle/>
        <a:p>
          <a:endParaRPr lang="en-US"/>
        </a:p>
      </dgm:t>
    </dgm:pt>
    <dgm:pt modelId="{EF8F2091-39D8-4BF3-B994-9D5AEE3F183F}" type="sibTrans" cxnId="{E82D454E-71DA-412C-A95B-A030FA037D2C}">
      <dgm:prSet/>
      <dgm:spPr/>
      <dgm:t>
        <a:bodyPr/>
        <a:lstStyle/>
        <a:p>
          <a:endParaRPr lang="en-US"/>
        </a:p>
      </dgm:t>
    </dgm:pt>
    <dgm:pt modelId="{3BADA83D-480B-4262-BDA9-6F56C2A36A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7E9DF01-49D3-4A0D-8D6C-63360AB1A53D}" type="parTrans" cxnId="{001A68A0-21CC-4BBB-942B-DCE9F29FF6FD}">
      <dgm:prSet/>
      <dgm:spPr/>
      <dgm:t>
        <a:bodyPr/>
        <a:lstStyle/>
        <a:p>
          <a:endParaRPr lang="en-US"/>
        </a:p>
      </dgm:t>
    </dgm:pt>
    <dgm:pt modelId="{EA1998A3-8AE2-433D-A26C-222F5BDC57AF}" type="sibTrans" cxnId="{001A68A0-21CC-4BBB-942B-DCE9F29FF6FD}">
      <dgm:prSet/>
      <dgm:spPr/>
      <dgm:t>
        <a:bodyPr/>
        <a:lstStyle/>
        <a:p>
          <a:endParaRPr lang="en-US"/>
        </a:p>
      </dgm:t>
    </dgm:pt>
    <dgm:pt modelId="{C1AEC23F-FB53-4C33-A7EE-B334CE74FB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2E333B1E-3AEB-4D38-A3BE-A12C6C406B1B}" type="parTrans" cxnId="{09D66189-8257-40F8-A11A-7EC7D19AD1FD}">
      <dgm:prSet/>
      <dgm:spPr/>
      <dgm:t>
        <a:bodyPr/>
        <a:lstStyle/>
        <a:p>
          <a:endParaRPr lang="en-US"/>
        </a:p>
      </dgm:t>
    </dgm:pt>
    <dgm:pt modelId="{E7A07318-F5B1-4063-9065-891CD897DC82}" type="sibTrans" cxnId="{09D66189-8257-40F8-A11A-7EC7D19AD1FD}">
      <dgm:prSet/>
      <dgm:spPr/>
      <dgm:t>
        <a:bodyPr/>
        <a:lstStyle/>
        <a:p>
          <a:endParaRPr lang="en-US"/>
        </a:p>
      </dgm:t>
    </dgm:pt>
    <dgm:pt modelId="{1BB2966F-ED62-41DF-A65E-EBEC092297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E5FB893E-1D7A-4E04-80A5-76C49B2FD4BE}" type="parTrans" cxnId="{8385A458-17D6-41E7-A037-3AC0E5DF7A23}">
      <dgm:prSet/>
      <dgm:spPr/>
      <dgm:t>
        <a:bodyPr/>
        <a:lstStyle/>
        <a:p>
          <a:endParaRPr lang="en-US"/>
        </a:p>
      </dgm:t>
    </dgm:pt>
    <dgm:pt modelId="{2B30C3AB-219F-41C2-9AC2-6379B99F97E8}" type="sibTrans" cxnId="{8385A458-17D6-41E7-A037-3AC0E5DF7A23}">
      <dgm:prSet/>
      <dgm:spPr/>
      <dgm:t>
        <a:bodyPr/>
        <a:lstStyle/>
        <a:p>
          <a:endParaRPr lang="en-US"/>
        </a:p>
      </dgm:t>
    </dgm:pt>
    <dgm:pt modelId="{67A01B3B-627E-41DE-853D-5BBD8F6D0B8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1228663D-B0CD-4A9C-9327-C6C5CA5820FD}" type="parTrans" cxnId="{DE742194-3886-44C9-A8DC-F6FCF5A2E7F2}">
      <dgm:prSet/>
      <dgm:spPr/>
      <dgm:t>
        <a:bodyPr/>
        <a:lstStyle/>
        <a:p>
          <a:endParaRPr lang="en-US"/>
        </a:p>
      </dgm:t>
    </dgm:pt>
    <dgm:pt modelId="{2EFFA019-21B4-47CC-BE99-A26A6AD84640}" type="sibTrans" cxnId="{DE742194-3886-44C9-A8DC-F6FCF5A2E7F2}">
      <dgm:prSet/>
      <dgm:spPr/>
      <dgm:t>
        <a:bodyPr/>
        <a:lstStyle/>
        <a:p>
          <a:endParaRPr lang="en-US"/>
        </a:p>
      </dgm:t>
    </dgm:pt>
    <dgm:pt modelId="{1607CE6A-4117-460E-93F8-EE9DC658CAF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3739951E-FE12-4A20-B9CB-565E814476BF}" type="parTrans" cxnId="{153246B5-FA91-4D7B-B73B-C5DB7145FA2F}">
      <dgm:prSet/>
      <dgm:spPr/>
      <dgm:t>
        <a:bodyPr/>
        <a:lstStyle/>
        <a:p>
          <a:endParaRPr lang="en-US"/>
        </a:p>
      </dgm:t>
    </dgm:pt>
    <dgm:pt modelId="{2CCC4F0B-3EA9-4F2F-8676-08B120467C29}" type="sibTrans" cxnId="{153246B5-FA91-4D7B-B73B-C5DB7145FA2F}">
      <dgm:prSet/>
      <dgm:spPr/>
      <dgm:t>
        <a:bodyPr/>
        <a:lstStyle/>
        <a:p>
          <a:endParaRPr lang="en-US"/>
        </a:p>
      </dgm:t>
    </dgm:pt>
    <dgm:pt modelId="{E832DE65-30E3-4D51-B0D8-C18846D786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C60C9277-9DF7-4999-99A6-F529C57AA2DF}" type="parTrans" cxnId="{C7201CD8-1A86-49CA-AD6A-287B87BD3345}">
      <dgm:prSet/>
      <dgm:spPr/>
      <dgm:t>
        <a:bodyPr/>
        <a:lstStyle/>
        <a:p>
          <a:endParaRPr lang="en-US"/>
        </a:p>
      </dgm:t>
    </dgm:pt>
    <dgm:pt modelId="{B7B8AE32-A721-4B68-9B7B-576F16FA9B88}" type="sibTrans" cxnId="{C7201CD8-1A86-49CA-AD6A-287B87BD3345}">
      <dgm:prSet/>
      <dgm:spPr/>
      <dgm:t>
        <a:bodyPr/>
        <a:lstStyle/>
        <a:p>
          <a:endParaRPr lang="en-US"/>
        </a:p>
      </dgm:t>
    </dgm:pt>
    <dgm:pt modelId="{7375F1E7-8181-41EF-9B0A-9F434EE8465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169758BF-FBFF-41B4-ABF5-9559614FA1DB}" type="parTrans" cxnId="{EE32D137-1D2F-43C2-9F56-1EAD91E72797}">
      <dgm:prSet/>
      <dgm:spPr/>
      <dgm:t>
        <a:bodyPr/>
        <a:lstStyle/>
        <a:p>
          <a:endParaRPr lang="en-US"/>
        </a:p>
      </dgm:t>
    </dgm:pt>
    <dgm:pt modelId="{55288A1C-EE5A-4CC3-A23C-E88B1432ED9D}" type="sibTrans" cxnId="{EE32D137-1D2F-43C2-9F56-1EAD91E72797}">
      <dgm:prSet/>
      <dgm:spPr/>
      <dgm:t>
        <a:bodyPr/>
        <a:lstStyle/>
        <a:p>
          <a:endParaRPr lang="en-US"/>
        </a:p>
      </dgm:t>
    </dgm:pt>
    <dgm:pt modelId="{8285F15C-80D9-4B29-B9A6-AC602CDADE5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4D0338CE-A23E-46D3-A385-16AFE7C42E53}" type="parTrans" cxnId="{8620D1F1-6285-47AF-BD89-2FB35FE012D7}">
      <dgm:prSet/>
      <dgm:spPr/>
      <dgm:t>
        <a:bodyPr/>
        <a:lstStyle/>
        <a:p>
          <a:endParaRPr lang="en-US"/>
        </a:p>
      </dgm:t>
    </dgm:pt>
    <dgm:pt modelId="{61AFDF39-72FD-492B-8B19-8563F3207485}" type="sibTrans" cxnId="{8620D1F1-6285-47AF-BD89-2FB35FE012D7}">
      <dgm:prSet/>
      <dgm:spPr/>
      <dgm:t>
        <a:bodyPr/>
        <a:lstStyle/>
        <a:p>
          <a:endParaRPr lang="en-US"/>
        </a:p>
      </dgm:t>
    </dgm:pt>
    <dgm:pt modelId="{71A85212-231C-4AF4-A172-4AF8219474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7531EE67-8BF3-4EA9-AAD9-743787322937}" type="parTrans" cxnId="{BE49F610-3644-4DD8-9F3A-1D21D23174C4}">
      <dgm:prSet/>
      <dgm:spPr/>
      <dgm:t>
        <a:bodyPr/>
        <a:lstStyle/>
        <a:p>
          <a:endParaRPr lang="en-US"/>
        </a:p>
      </dgm:t>
    </dgm:pt>
    <dgm:pt modelId="{B1518DD3-1B1B-4086-9A8B-A921007D8A25}" type="sibTrans" cxnId="{BE49F610-3644-4DD8-9F3A-1D21D23174C4}">
      <dgm:prSet/>
      <dgm:spPr/>
      <dgm:t>
        <a:bodyPr/>
        <a:lstStyle/>
        <a:p>
          <a:endParaRPr lang="en-US"/>
        </a:p>
      </dgm:t>
    </dgm:pt>
    <dgm:pt modelId="{DD168934-0F91-4C9B-AC9B-45BD151838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Pharmacy Tech</a:t>
          </a:r>
        </a:p>
      </dgm:t>
    </dgm:pt>
    <dgm:pt modelId="{C8ED50FF-377A-44EB-BE64-012082C09078}" type="parTrans" cxnId="{AC082F2C-AA54-4E6C-97F3-56E9F9C125BB}">
      <dgm:prSet/>
      <dgm:spPr/>
      <dgm:t>
        <a:bodyPr/>
        <a:lstStyle/>
        <a:p>
          <a:endParaRPr lang="en-US"/>
        </a:p>
      </dgm:t>
    </dgm:pt>
    <dgm:pt modelId="{B7A571AB-D096-4522-A59C-B5B3F66C904E}" type="sibTrans" cxnId="{AC082F2C-AA54-4E6C-97F3-56E9F9C125BB}">
      <dgm:prSet/>
      <dgm:spPr/>
      <dgm:t>
        <a:bodyPr/>
        <a:lstStyle/>
        <a:p>
          <a:endParaRPr lang="en-US"/>
        </a:p>
      </dgm:t>
    </dgm:pt>
    <dgm:pt modelId="{5C021D62-DDD7-40E8-B034-5C4D8D0DA9C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4F9CFA66-D7B8-43C8-A3A1-313F29AA199B}" type="parTrans" cxnId="{BC61D105-1E84-4C2C-936E-76E97D38FA3D}">
      <dgm:prSet/>
      <dgm:spPr/>
      <dgm:t>
        <a:bodyPr/>
        <a:lstStyle/>
        <a:p>
          <a:endParaRPr lang="en-US"/>
        </a:p>
      </dgm:t>
    </dgm:pt>
    <dgm:pt modelId="{00223491-6219-448F-A8A2-5F12214DE465}" type="sibTrans" cxnId="{BC61D105-1E84-4C2C-936E-76E97D38FA3D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6026F05-1111-456E-86EB-FDA1825F11CC}" type="presOf" srcId="{90C4360C-4CD0-4E40-858B-E3262578C67E}" destId="{0045AAE0-9BB3-4F66-A39D-FC0233DDC39E}" srcOrd="0" destOrd="4" presId="urn:microsoft.com/office/officeart/2005/8/layout/hList1"/>
    <dgm:cxn modelId="{BC61D105-1E84-4C2C-936E-76E97D38FA3D}" srcId="{4F795D33-588E-4F04-A4A9-549DB1C8E26C}" destId="{5C021D62-DDD7-40E8-B034-5C4D8D0DA9CA}" srcOrd="10" destOrd="0" parTransId="{4F9CFA66-D7B8-43C8-A3A1-313F29AA199B}" sibTransId="{00223491-6219-448F-A8A2-5F12214DE465}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584AF20C-0FF5-4C37-9050-85753864E126}" srcId="{930452E1-293A-4804-9AD2-E53B94608D56}" destId="{B9FD4465-6283-4051-8F21-BBC434A23353}" srcOrd="5" destOrd="0" parTransId="{DB7FBDD9-0E5B-461D-8AF3-BA84F3E81CFB}" sibTransId="{FC486A23-BBED-483D-8380-C9B1C403E083}"/>
    <dgm:cxn modelId="{63CACE0D-573A-4EE7-A5ED-BEA7B11AB6C5}" type="presOf" srcId="{1607CE6A-4117-460E-93F8-EE9DC658CAF6}" destId="{34083978-5BA0-40E3-AB18-2F3A89BB9529}" srcOrd="0" destOrd="4" presId="urn:microsoft.com/office/officeart/2005/8/layout/hList1"/>
    <dgm:cxn modelId="{A8B6120F-5574-4CE0-9BDF-A0598D1DD7AF}" type="presOf" srcId="{8285F15C-80D9-4B29-B9A6-AC602CDADE53}" destId="{34083978-5BA0-40E3-AB18-2F3A89BB9529}" srcOrd="0" destOrd="7" presId="urn:microsoft.com/office/officeart/2005/8/layout/hList1"/>
    <dgm:cxn modelId="{DF08450F-F027-434E-83E2-66EC28FE4359}" type="presOf" srcId="{30C9E15C-C377-45E6-BB81-1EFDF9F4415C}" destId="{0045AAE0-9BB3-4F66-A39D-FC0233DDC39E}" srcOrd="0" destOrd="6" presId="urn:microsoft.com/office/officeart/2005/8/layout/hList1"/>
    <dgm:cxn modelId="{BE49F610-3644-4DD8-9F3A-1D21D23174C4}" srcId="{4F795D33-588E-4F04-A4A9-549DB1C8E26C}" destId="{71A85212-231C-4AF4-A172-4AF821947435}" srcOrd="8" destOrd="0" parTransId="{7531EE67-8BF3-4EA9-AAD9-743787322937}" sibTransId="{B1518DD3-1B1B-4086-9A8B-A921007D8A25}"/>
    <dgm:cxn modelId="{44D2E114-9727-43D8-B1DF-28CA71ADFC64}" type="presOf" srcId="{2EDE1CAE-80F3-48B6-B196-ABFCDE91D814}" destId="{0045AAE0-9BB3-4F66-A39D-FC0233DDC39E}" srcOrd="0" destOrd="8" presId="urn:microsoft.com/office/officeart/2005/8/layout/hList1"/>
    <dgm:cxn modelId="{8924F916-1CEF-4750-9ED3-83FF2789334E}" srcId="{984116C9-7CB8-4743-8FBA-68A8BA0D0389}" destId="{90C4360C-4CD0-4E40-858B-E3262578C67E}" srcOrd="4" destOrd="0" parTransId="{C28B966F-59E9-4952-B731-86D5AB4F06C2}" sibTransId="{55972EA1-FAEE-4AF8-A700-FB9ED1B5F412}"/>
    <dgm:cxn modelId="{1DE2B921-0259-44CE-B281-AD07D0D43CF7}" srcId="{930452E1-293A-4804-9AD2-E53B94608D56}" destId="{9A6A2CAD-0409-45BC-A67D-CD8304DE1AEE}" srcOrd="1" destOrd="0" parTransId="{A2F18D7F-0D3A-4826-B23E-088F69AEDA49}" sibTransId="{84709171-DE41-46E2-A4A0-AC01F9981E0F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AC082F2C-AA54-4E6C-97F3-56E9F9C125BB}" srcId="{4F795D33-588E-4F04-A4A9-549DB1C8E26C}" destId="{DD168934-0F91-4C9B-AC9B-45BD1518388A}" srcOrd="9" destOrd="0" parTransId="{C8ED50FF-377A-44EB-BE64-012082C09078}" sibTransId="{B7A571AB-D096-4522-A59C-B5B3F66C904E}"/>
    <dgm:cxn modelId="{66F8582E-B780-47B9-8228-4420B6A5FA1F}" type="presOf" srcId="{E832DE65-30E3-4D51-B0D8-C18846D786F1}" destId="{34083978-5BA0-40E3-AB18-2F3A89BB9529}" srcOrd="0" destOrd="5" presId="urn:microsoft.com/office/officeart/2005/8/layout/hList1"/>
    <dgm:cxn modelId="{3B233733-B8DD-42A8-A844-FED76D898194}" type="presOf" srcId="{B9FD4465-6283-4051-8F21-BBC434A23353}" destId="{11FB7C73-6081-42C7-8E15-28075061167B}" srcOrd="0" destOrd="5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EE32D137-1D2F-43C2-9F56-1EAD91E72797}" srcId="{4F795D33-588E-4F04-A4A9-549DB1C8E26C}" destId="{7375F1E7-8181-41EF-9B0A-9F434EE84659}" srcOrd="6" destOrd="0" parTransId="{169758BF-FBFF-41B4-ABF5-9559614FA1DB}" sibTransId="{55288A1C-EE5A-4CC3-A23C-E88B1432ED9D}"/>
    <dgm:cxn modelId="{BF99883D-12E5-4E5E-8289-4A427A3F45FF}" srcId="{984116C9-7CB8-4743-8FBA-68A8BA0D0389}" destId="{E0702409-C963-4124-9DD4-39BFF4EB9344}" srcOrd="10" destOrd="0" parTransId="{501E8C4E-8638-40AB-88BD-747B5A497EAF}" sibTransId="{354172DD-5B2D-4601-A3E1-C6DA17FA5D72}"/>
    <dgm:cxn modelId="{D9F5B040-0339-4A87-8875-5CB8030B42E0}" srcId="{930452E1-293A-4804-9AD2-E53B94608D56}" destId="{DA1206FF-800B-4EE8-9971-3DAAC6F2A539}" srcOrd="3" destOrd="0" parTransId="{0C024694-B643-4BCC-91AC-C3DFA5284388}" sibTransId="{8B4697B1-4CF4-4C8B-8CDC-D3E1C80A4E4F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1E564141-8E04-4140-9CD3-4BB2C9270215}" type="presOf" srcId="{5C021D62-DDD7-40E8-B034-5C4D8D0DA9CA}" destId="{34083978-5BA0-40E3-AB18-2F3A89BB9529}" srcOrd="0" destOrd="10" presId="urn:microsoft.com/office/officeart/2005/8/layout/hList1"/>
    <dgm:cxn modelId="{3E5E8D61-3A29-4BE9-9633-E226068047D8}" type="presOf" srcId="{E2234047-4867-4E44-9B42-51ECC4B850AE}" destId="{11FB7C73-6081-42C7-8E15-28075061167B}" srcOrd="0" destOrd="8" presId="urn:microsoft.com/office/officeart/2005/8/layout/hList1"/>
    <dgm:cxn modelId="{11F42165-3229-49CC-BD2D-890555802580}" srcId="{984116C9-7CB8-4743-8FBA-68A8BA0D0389}" destId="{ED3AF236-1C1A-482A-9C7F-2730FB21F067}" srcOrd="7" destOrd="0" parTransId="{4D38E337-2C99-450F-889F-523905843596}" sibTransId="{5B540E04-EBED-4CF2-AFD4-15DD81783CF1}"/>
    <dgm:cxn modelId="{5C7DB545-E923-42C8-A878-615FBFF4D5BA}" type="presOf" srcId="{1D081573-27F3-4FC4-AA59-9B795D45787E}" destId="{0045AAE0-9BB3-4F66-A39D-FC0233DDC39E}" srcOrd="0" destOrd="1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E995F869-2C64-434F-A63D-FA873B446FB5}" type="presOf" srcId="{3BADA83D-480B-4262-BDA9-6F56C2A36AB1}" destId="{11FB7C73-6081-42C7-8E15-28075061167B}" srcOrd="0" destOrd="10" presId="urn:microsoft.com/office/officeart/2005/8/layout/hList1"/>
    <dgm:cxn modelId="{E8CF516D-A2BC-4CB1-A6CC-B46765E9963E}" type="presOf" srcId="{5264A243-8247-4358-BEF9-DA099F0E24C0}" destId="{0045AAE0-9BB3-4F66-A39D-FC0233DDC39E}" srcOrd="0" destOrd="9" presId="urn:microsoft.com/office/officeart/2005/8/layout/hList1"/>
    <dgm:cxn modelId="{E82D454E-71DA-412C-A95B-A030FA037D2C}" srcId="{930452E1-293A-4804-9AD2-E53B94608D56}" destId="{18F5D71C-AE65-48ED-9391-98BF3AA3408C}" srcOrd="9" destOrd="0" parTransId="{B76DA49C-5B5E-4304-B1DD-79FA374E8E55}" sibTransId="{EF8F2091-39D8-4BF3-B994-9D5AEE3F183F}"/>
    <dgm:cxn modelId="{C40FE16F-3712-4063-A892-B8C4D2B071A6}" type="presOf" srcId="{7375F1E7-8181-41EF-9B0A-9F434EE84659}" destId="{34083978-5BA0-40E3-AB18-2F3A89BB9529}" srcOrd="0" destOrd="6" presId="urn:microsoft.com/office/officeart/2005/8/layout/hList1"/>
    <dgm:cxn modelId="{27DD2073-87AB-40AE-86C2-FD8FC30EFD67}" srcId="{984116C9-7CB8-4743-8FBA-68A8BA0D0389}" destId="{30C9E15C-C377-45E6-BB81-1EFDF9F4415C}" srcOrd="6" destOrd="0" parTransId="{B0533395-AF5A-425F-AD76-C5F038E52093}" sibTransId="{8DF5D91A-1601-4028-927A-74C6C135468B}"/>
    <dgm:cxn modelId="{9F148156-3C6A-4FC0-84A7-8805513FCAFE}" type="presOf" srcId="{DD168934-0F91-4C9B-AC9B-45BD1518388A}" destId="{34083978-5BA0-40E3-AB18-2F3A89BB9529}" srcOrd="0" destOrd="9" presId="urn:microsoft.com/office/officeart/2005/8/layout/hList1"/>
    <dgm:cxn modelId="{308B7877-19E5-4F81-9E74-60177ADD58A2}" srcId="{930452E1-293A-4804-9AD2-E53B94608D56}" destId="{55E15725-19BC-471C-B4AC-4C871F4377F4}" srcOrd="4" destOrd="0" parTransId="{E4F494EF-8599-4051-8925-2AD862B9EB78}" sibTransId="{16AEA941-3D17-44D1-B10C-4121B6D9E985}"/>
    <dgm:cxn modelId="{ED079378-1E91-4041-A19F-CC8C596BCE43}" type="presOf" srcId="{DA1206FF-800B-4EE8-9971-3DAAC6F2A539}" destId="{11FB7C73-6081-42C7-8E15-28075061167B}" srcOrd="0" destOrd="3" presId="urn:microsoft.com/office/officeart/2005/8/layout/hList1"/>
    <dgm:cxn modelId="{8385A458-17D6-41E7-A037-3AC0E5DF7A23}" srcId="{4F795D33-588E-4F04-A4A9-549DB1C8E26C}" destId="{1BB2966F-ED62-41DF-A65E-EBEC09229784}" srcOrd="2" destOrd="0" parTransId="{E5FB893E-1D7A-4E04-80A5-76C49B2FD4BE}" sibTransId="{2B30C3AB-219F-41C2-9AC2-6379B99F97E8}"/>
    <dgm:cxn modelId="{464CA87B-236E-427E-831A-175E795C0C30}" type="presOf" srcId="{ED3AF236-1C1A-482A-9C7F-2730FB21F067}" destId="{0045AAE0-9BB3-4F66-A39D-FC0233DDC39E}" srcOrd="0" destOrd="7" presId="urn:microsoft.com/office/officeart/2005/8/layout/hList1"/>
    <dgm:cxn modelId="{4514107D-79E9-4862-BCC3-C9449046D62D}" type="presOf" srcId="{8116D8BC-8A50-43FA-A1A0-D37C5A13944D}" destId="{11FB7C73-6081-42C7-8E15-28075061167B}" srcOrd="0" destOrd="2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B979684-4214-4184-B6DD-EC5AD5172F1B}" type="presOf" srcId="{67A01B3B-627E-41DE-853D-5BBD8F6D0B82}" destId="{34083978-5BA0-40E3-AB18-2F3A89BB9529}" srcOrd="0" destOrd="3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EF4B688-C67A-436B-A8B7-1D5F3B0A56C5}" type="presOf" srcId="{E0702409-C963-4124-9DD4-39BFF4EB9344}" destId="{0045AAE0-9BB3-4F66-A39D-FC0233DDC39E}" srcOrd="0" destOrd="10" presId="urn:microsoft.com/office/officeart/2005/8/layout/hList1"/>
    <dgm:cxn modelId="{09D66189-8257-40F8-A11A-7EC7D19AD1FD}" srcId="{4F795D33-588E-4F04-A4A9-549DB1C8E26C}" destId="{C1AEC23F-FB53-4C33-A7EE-B334CE74FBC2}" srcOrd="1" destOrd="0" parTransId="{2E333B1E-3AEB-4D38-A3BE-A12C6C406B1B}" sibTransId="{E7A07318-F5B1-4063-9065-891CD897DC82}"/>
    <dgm:cxn modelId="{9C21458A-FA8A-4419-8FE2-35C517CA72D2}" srcId="{984116C9-7CB8-4743-8FBA-68A8BA0D0389}" destId="{2EDE1CAE-80F3-48B6-B196-ABFCDE91D814}" srcOrd="8" destOrd="0" parTransId="{F6FD14B4-4543-4108-8C21-63CC59EA1FA9}" sibTransId="{716F14FC-926D-4059-AC3C-628BC695E1D5}"/>
    <dgm:cxn modelId="{50C3AA91-573D-4050-8AA5-8AB0108F721E}" srcId="{984116C9-7CB8-4743-8FBA-68A8BA0D0389}" destId="{5264A243-8247-4358-BEF9-DA099F0E24C0}" srcOrd="9" destOrd="0" parTransId="{DAF237E0-B79F-4491-BCFB-707642C0303C}" sibTransId="{D09338F8-C988-4A4D-84A8-90F2CABC4621}"/>
    <dgm:cxn modelId="{DE742194-3886-44C9-A8DC-F6FCF5A2E7F2}" srcId="{4F795D33-588E-4F04-A4A9-549DB1C8E26C}" destId="{67A01B3B-627E-41DE-853D-5BBD8F6D0B82}" srcOrd="3" destOrd="0" parTransId="{1228663D-B0CD-4A9C-9327-C6C5CA5820FD}" sibTransId="{2EFFA019-21B4-47CC-BE99-A26A6AD84640}"/>
    <dgm:cxn modelId="{3BE1739A-FFB4-427F-8D67-EA5ECCF1156C}" srcId="{984116C9-7CB8-4743-8FBA-68A8BA0D0389}" destId="{FA126637-5CC2-41D2-A4AA-2D8124F539F2}" srcOrd="3" destOrd="0" parTransId="{7E181F9D-2055-4BAB-9077-460E07E873E4}" sibTransId="{38B2B82A-6F53-41CF-870E-D967CB9EB9DC}"/>
    <dgm:cxn modelId="{BD14E59A-B0A7-4E6F-9987-89FA0247F683}" type="presOf" srcId="{C1AEC23F-FB53-4C33-A7EE-B334CE74FBC2}" destId="{34083978-5BA0-40E3-AB18-2F3A89BB9529}" srcOrd="0" destOrd="1" presId="urn:microsoft.com/office/officeart/2005/8/layout/hList1"/>
    <dgm:cxn modelId="{2226A49F-B797-4E4E-ACFF-AC15A42B55C6}" srcId="{930452E1-293A-4804-9AD2-E53B94608D56}" destId="{403E93E3-1879-440C-8DB9-6F3DFBA2C7DB}" srcOrd="7" destOrd="0" parTransId="{307B9374-3833-48B0-8DD7-07ADD48D3C31}" sibTransId="{75865BEA-F60F-485F-868D-22D12D913EEC}"/>
    <dgm:cxn modelId="{001A68A0-21CC-4BBB-942B-DCE9F29FF6FD}" srcId="{930452E1-293A-4804-9AD2-E53B94608D56}" destId="{3BADA83D-480B-4262-BDA9-6F56C2A36AB1}" srcOrd="10" destOrd="0" parTransId="{37E9DF01-49D3-4A0D-8D6C-63360AB1A53D}" sibTransId="{EA1998A3-8AE2-433D-A26C-222F5BDC57AF}"/>
    <dgm:cxn modelId="{93574AAC-B897-41A0-9E9F-C0AF296E124B}" type="presOf" srcId="{71A85212-231C-4AF4-A172-4AF821947435}" destId="{34083978-5BA0-40E3-AB18-2F3A89BB9529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651BABB0-4B93-4926-B076-E9D8A439F0F2}" srcId="{984116C9-7CB8-4743-8FBA-68A8BA0D0389}" destId="{FE218ED4-0F2E-41DC-A18E-CB0857A31497}" srcOrd="2" destOrd="0" parTransId="{5597AF24-244B-42C2-96D9-6F6104EF38F6}" sibTransId="{2AC47043-773D-4436-8E4C-F645DDC3FB69}"/>
    <dgm:cxn modelId="{924E81B2-4A25-47BB-A33D-48BA8C3BDF5B}" type="presOf" srcId="{403E93E3-1879-440C-8DB9-6F3DFBA2C7DB}" destId="{11FB7C73-6081-42C7-8E15-28075061167B}" srcOrd="0" destOrd="7" presId="urn:microsoft.com/office/officeart/2005/8/layout/hList1"/>
    <dgm:cxn modelId="{153246B5-FA91-4D7B-B73B-C5DB7145FA2F}" srcId="{4F795D33-588E-4F04-A4A9-549DB1C8E26C}" destId="{1607CE6A-4117-460E-93F8-EE9DC658CAF6}" srcOrd="4" destOrd="0" parTransId="{3739951E-FE12-4A20-B9CB-565E814476BF}" sibTransId="{2CCC4F0B-3EA9-4F2F-8676-08B120467C29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C459B7BE-FD19-4A9A-8D85-224F1B4AD587}" type="presOf" srcId="{1BB2966F-ED62-41DF-A65E-EBEC09229784}" destId="{34083978-5BA0-40E3-AB18-2F3A89BB9529}" srcOrd="0" destOrd="2" presId="urn:microsoft.com/office/officeart/2005/8/layout/hList1"/>
    <dgm:cxn modelId="{7D6BF1C2-7F7A-4093-B9DF-F640604DB7EF}" type="presOf" srcId="{18F5D71C-AE65-48ED-9391-98BF3AA3408C}" destId="{11FB7C73-6081-42C7-8E15-28075061167B}" srcOrd="0" destOrd="9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34C5C8C6-DC2B-4E39-B3F9-B8A9BBCBF078}" type="presOf" srcId="{55E15725-19BC-471C-B4AC-4C871F4377F4}" destId="{11FB7C73-6081-42C7-8E15-28075061167B}" srcOrd="0" destOrd="4" presId="urn:microsoft.com/office/officeart/2005/8/layout/hList1"/>
    <dgm:cxn modelId="{55675DC8-C0BA-4135-85F7-8CACC292586A}" type="presOf" srcId="{FE218ED4-0F2E-41DC-A18E-CB0857A31497}" destId="{0045AAE0-9BB3-4F66-A39D-FC0233DDC39E}" srcOrd="0" destOrd="2" presId="urn:microsoft.com/office/officeart/2005/8/layout/hList1"/>
    <dgm:cxn modelId="{16A746CD-E057-4601-9680-3FBBEEBD2FF7}" srcId="{984116C9-7CB8-4743-8FBA-68A8BA0D0389}" destId="{F87CB34C-D083-423A-BBF7-2DFF05953941}" srcOrd="5" destOrd="0" parTransId="{12A63819-B31A-4971-B76E-F9A366AD6525}" sibTransId="{C150C2B3-C77B-48DD-997F-30CE5E84DD1B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52F8CBCF-EDBD-4BF8-9777-C29AC788E8F4}" srcId="{930452E1-293A-4804-9AD2-E53B94608D56}" destId="{E2234047-4867-4E44-9B42-51ECC4B850AE}" srcOrd="8" destOrd="0" parTransId="{05C3A579-F12E-4827-9102-F6C7E23001DA}" sibTransId="{2CC34985-6ED0-4B82-915D-42B6451C0556}"/>
    <dgm:cxn modelId="{C7201CD8-1A86-49CA-AD6A-287B87BD3345}" srcId="{4F795D33-588E-4F04-A4A9-549DB1C8E26C}" destId="{E832DE65-30E3-4D51-B0D8-C18846D786F1}" srcOrd="5" destOrd="0" parTransId="{C60C9277-9DF7-4999-99A6-F529C57AA2DF}" sibTransId="{B7B8AE32-A721-4B68-9B7B-576F16FA9B88}"/>
    <dgm:cxn modelId="{9D4B59DF-D26E-4DDA-8D6B-E4D916A4BAF7}" type="presOf" srcId="{FA126637-5CC2-41D2-A4AA-2D8124F539F2}" destId="{0045AAE0-9BB3-4F66-A39D-FC0233DDC39E}" srcOrd="0" destOrd="3" presId="urn:microsoft.com/office/officeart/2005/8/layout/hList1"/>
    <dgm:cxn modelId="{2F42ECE6-FE8B-4C22-9067-9BD6F93F8616}" srcId="{930452E1-293A-4804-9AD2-E53B94608D56}" destId="{8116D8BC-8A50-43FA-A1A0-D37C5A13944D}" srcOrd="2" destOrd="0" parTransId="{6F5B73C2-18D1-41AC-84E1-A80C89BB0C57}" sibTransId="{FE7BF5DE-81D3-43CF-9065-04109F7FA79D}"/>
    <dgm:cxn modelId="{2C2D8DE8-2744-409A-8570-50BBC8AC78FC}" srcId="{984116C9-7CB8-4743-8FBA-68A8BA0D0389}" destId="{1D081573-27F3-4FC4-AA59-9B795D45787E}" srcOrd="1" destOrd="0" parTransId="{356717CC-5576-4422-A40D-AB11F96AFDC2}" sibTransId="{3F2729DC-E739-491B-8D2A-2CDC64D6B592}"/>
    <dgm:cxn modelId="{E6122DE9-B2C8-4D80-ACC5-DA66B09D9345}" type="presOf" srcId="{9A6A2CAD-0409-45BC-A67D-CD8304DE1AEE}" destId="{11FB7C73-6081-42C7-8E15-28075061167B}" srcOrd="0" destOrd="1" presId="urn:microsoft.com/office/officeart/2005/8/layout/hList1"/>
    <dgm:cxn modelId="{062891EF-D8EB-422F-990A-0525ECAD7C4D}" srcId="{930452E1-293A-4804-9AD2-E53B94608D56}" destId="{3C221D31-06B0-4C3A-B056-E6C995E0F12B}" srcOrd="6" destOrd="0" parTransId="{D9E907A4-16A1-4968-AE9C-B37D5C3FCB68}" sibTransId="{4D6A34A8-419E-4951-9D97-008E190CCD95}"/>
    <dgm:cxn modelId="{8620D1F1-6285-47AF-BD89-2FB35FE012D7}" srcId="{4F795D33-588E-4F04-A4A9-549DB1C8E26C}" destId="{8285F15C-80D9-4B29-B9A6-AC602CDADE53}" srcOrd="7" destOrd="0" parTransId="{4D0338CE-A23E-46D3-A385-16AFE7C42E53}" sibTransId="{61AFDF39-72FD-492B-8B19-8563F3207485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6393B1FC-E175-47EB-8567-69CB7E906406}" type="presOf" srcId="{3C221D31-06B0-4C3A-B056-E6C995E0F12B}" destId="{11FB7C73-6081-42C7-8E15-28075061167B}" srcOrd="0" destOrd="6" presId="urn:microsoft.com/office/officeart/2005/8/layout/hList1"/>
    <dgm:cxn modelId="{4331BFFD-8486-45F1-A07F-6373F8E71145}" type="presOf" srcId="{F87CB34C-D083-423A-BBF7-2DFF05953941}" destId="{0045AAE0-9BB3-4F66-A39D-FC0233DDC39E}" srcOrd="0" destOrd="5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586305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Driver/Sales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Hairdresser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133505"/>
        <a:ext cx="2515341" cy="3650849"/>
      </dsp:txXfrm>
    </dsp:sp>
    <dsp:sp modelId="{1A385492-E76F-4B22-9064-58D648E04DA7}">
      <dsp:nvSpPr>
        <dsp:cNvPr id="0" name=""/>
        <dsp:cNvSpPr/>
      </dsp:nvSpPr>
      <dsp:spPr>
        <a:xfrm>
          <a:off x="2870069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586305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Security Guard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133505"/>
        <a:ext cx="2515341" cy="3650849"/>
      </dsp:txXfrm>
    </dsp:sp>
    <dsp:sp modelId="{528B556C-5429-4133-8BB3-15AEA9F447C7}">
      <dsp:nvSpPr>
        <dsp:cNvPr id="0" name=""/>
        <dsp:cNvSpPr/>
      </dsp:nvSpPr>
      <dsp:spPr>
        <a:xfrm>
          <a:off x="5737558" y="586305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586305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133505"/>
          <a:ext cx="2515341" cy="365084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Pharmacy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133505"/>
        <a:ext cx="2515341" cy="36508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Pinellas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Pinellas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Pinellas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7472" y="1484560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Pinellas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31869" y="221715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F93CFB4-37BE-480F-81F0-75A35CF1EA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054502"/>
              </p:ext>
            </p:extLst>
          </p:nvPr>
        </p:nvGraphicFramePr>
        <p:xfrm>
          <a:off x="626496" y="1199525"/>
          <a:ext cx="6857393" cy="465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Pinellas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-4,976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39,000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nearly 44,000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39CD609-3A53-4FF0-B54A-A55FE88BD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126958"/>
              </p:ext>
            </p:extLst>
          </p:nvPr>
        </p:nvGraphicFramePr>
        <p:xfrm>
          <a:off x="391087" y="1154112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Pinellas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0553767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$36,500-$52,150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$18-$25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$977-$1,356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$58,400-$83,440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$1,564-$2,170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$87,600-$125,160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$42-$60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$2,346-$3,255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Pinellas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Pinellas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086368"/>
              </p:ext>
            </p:extLst>
          </p:nvPr>
        </p:nvGraphicFramePr>
        <p:xfrm>
          <a:off x="242047" y="108472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200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Tampa-St. Petersburg-Clearwater MSA housing wage: $38.04/hour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$1,978/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Tampa-St. Petersburg-Clearwater MSA: $23.57/hour. A full-time, year-round worker with this wage can afford $1,226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30009765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Pinellas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Pinellas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432342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87610" y="222618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067636"/>
              </p:ext>
            </p:extLst>
          </p:nvPr>
        </p:nvGraphicFramePr>
        <p:xfrm>
          <a:off x="519952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46683</TotalTime>
  <Words>795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Pinellas County’s home prices closely mirror statewide trends.</vt:lpstr>
      <vt:lpstr>Units renting for $1,200 or less (2023 $) dropped sharply between 2013 and 2023.</vt:lpstr>
      <vt:lpstr>Affordable Housing Terminology</vt:lpstr>
      <vt:lpstr>2025 Pinellas County Income (% AMI) and Housing Cost Limits</vt:lpstr>
      <vt:lpstr>Very low-income owners make up the largest group of cost-burdened households in Pinellas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2025-10-02T19:52:08Z</dcterms:modified>
</cp:coreProperties>
</file>