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6C74B-E418-46BC-9FB2-F65D673CCA8B}" v="3" dt="2025-10-02T19:51:34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B378F64C-0990-4C8B-9AB6-DE13D1327726}"/>
    <pc:docChg chg="undo custSel modSld">
      <pc:chgData name="Renz Torres" userId="1a514e66-b81e-40a7-adc4-82488a461c8a" providerId="ADAL" clId="{B378F64C-0990-4C8B-9AB6-DE13D1327726}" dt="2025-09-02T13:13:38.082" v="82" actId="1076"/>
      <pc:docMkLst>
        <pc:docMk/>
      </pc:docMkLst>
      <pc:sldChg chg="modSp">
        <pc:chgData name="Renz Torres" userId="1a514e66-b81e-40a7-adc4-82488a461c8a" providerId="ADAL" clId="{B378F64C-0990-4C8B-9AB6-DE13D1327726}" dt="2025-09-02T13:08:58.891" v="0"/>
        <pc:sldMkLst>
          <pc:docMk/>
          <pc:sldMk cId="3005419299" sldId="257"/>
        </pc:sldMkLst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B378F64C-0990-4C8B-9AB6-DE13D1327726}" dt="2025-09-02T13:11:40.583" v="60" actId="478"/>
        <pc:sldMkLst>
          <pc:docMk/>
          <pc:sldMk cId="570442053" sldId="277"/>
        </pc:sldMkLst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B378F64C-0990-4C8B-9AB6-DE13D1327726}" dt="2025-09-02T13:11:39.296" v="59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B378F64C-0990-4C8B-9AB6-DE13D1327726}" dt="2025-09-02T13:12:02.099" v="70" actId="20577"/>
        <pc:sldMkLst>
          <pc:docMk/>
          <pc:sldMk cId="3751192110" sldId="278"/>
        </pc:sldMkLst>
        <pc:spChg chg="mod">
          <ac:chgData name="Renz Torres" userId="1a514e66-b81e-40a7-adc4-82488a461c8a" providerId="ADAL" clId="{B378F64C-0990-4C8B-9AB6-DE13D1327726}" dt="2025-09-02T13:12:02.099" v="70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addSp delSp modSp mod">
        <pc:chgData name="Renz Torres" userId="1a514e66-b81e-40a7-adc4-82488a461c8a" providerId="ADAL" clId="{B378F64C-0990-4C8B-9AB6-DE13D1327726}" dt="2025-09-02T13:10:56.735" v="54" actId="20577"/>
        <pc:sldMkLst>
          <pc:docMk/>
          <pc:sldMk cId="65006877" sldId="284"/>
        </pc:sldMkLst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B378F64C-0990-4C8B-9AB6-DE13D1327726}" dt="2025-09-02T13:10:56.735" v="54" actId="20577"/>
          <ac:spMkLst>
            <pc:docMk/>
            <pc:sldMk cId="65006877" sldId="284"/>
            <ac:spMk id="13" creationId="{00000000-0000-0000-0000-000000000000}"/>
          </ac:spMkLst>
        </pc:spChg>
        <pc:graphicFrameChg chg="add mod">
          <ac:chgData name="Renz Torres" userId="1a514e66-b81e-40a7-adc4-82488a461c8a" providerId="ADAL" clId="{B378F64C-0990-4C8B-9AB6-DE13D1327726}" dt="2025-09-02T13:10:29.969" v="24" actId="1076"/>
          <ac:graphicFrameMkLst>
            <pc:docMk/>
            <pc:sldMk cId="65006877" sldId="284"/>
            <ac:graphicFrameMk id="2" creationId="{21DF5FC9-FD29-4A00-8C46-266F85ECBF43}"/>
          </ac:graphicFrameMkLst>
        </pc:graphicFrameChg>
      </pc:sldChg>
      <pc:sldChg chg="modSp mod">
        <pc:chgData name="Renz Torres" userId="1a514e66-b81e-40a7-adc4-82488a461c8a" providerId="ADAL" clId="{B378F64C-0990-4C8B-9AB6-DE13D1327726}" dt="2025-09-02T13:11:15.694" v="56" actId="121"/>
        <pc:sldMkLst>
          <pc:docMk/>
          <pc:sldMk cId="1180186167" sldId="287"/>
        </pc:sldMkLst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B378F64C-0990-4C8B-9AB6-DE13D1327726}" dt="2025-09-02T13:11:15.694" v="56" actId="121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B378F64C-0990-4C8B-9AB6-DE13D1327726}" dt="2025-09-02T13:10:00.254" v="14" actId="20577"/>
        <pc:sldMkLst>
          <pc:docMk/>
          <pc:sldMk cId="2229953760" sldId="289"/>
        </pc:sldMkLst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B378F64C-0990-4C8B-9AB6-DE13D1327726}" dt="2025-09-02T13:10:00.254" v="14" actId="20577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B378F64C-0990-4C8B-9AB6-DE13D1327726}" dt="2025-09-02T13:12:36.191" v="73"/>
        <pc:sldMkLst>
          <pc:docMk/>
          <pc:sldMk cId="2256939574" sldId="296"/>
        </pc:sldMkLst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B378F64C-0990-4C8B-9AB6-DE13D1327726}" dt="2025-09-02T13:12:36.191" v="73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B378F64C-0990-4C8B-9AB6-DE13D1327726}" dt="2025-09-02T13:13:38.082" v="82" actId="1076"/>
        <pc:sldMkLst>
          <pc:docMk/>
          <pc:sldMk cId="4001637203" sldId="297"/>
        </pc:sldMkLst>
        <pc:spChg chg="mod">
          <ac:chgData name="Renz Torres" userId="1a514e66-b81e-40a7-adc4-82488a461c8a" providerId="ADAL" clId="{B378F64C-0990-4C8B-9AB6-DE13D1327726}" dt="2025-09-02T13:13:38.082" v="82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B378F64C-0990-4C8B-9AB6-DE13D1327726}" dt="2025-09-02T13:13:30.202" v="79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B378F64C-0990-4C8B-9AB6-DE13D1327726}" dt="2025-09-02T13:08:58.891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1:42.293" v="57" actId="20577"/>
      <pc:docMkLst>
        <pc:docMk/>
      </pc:docMkLst>
      <pc:sldChg chg="modSp mod modNotesTx">
        <pc:chgData name="Renz Torres" userId="1a514e66-b81e-40a7-adc4-82488a461c8a" providerId="ADAL" clId="{846062DF-F716-4E4E-87E1-CA94E5E252E2}" dt="2025-09-29T18:09:55.881" v="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09:47.116" v="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2:16.236" v="53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12:16.236" v="53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1:02.842" v="34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11:02.842" v="34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1:23.740" v="36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11:23.740" v="36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0:36.365" v="18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10:36.365" v="18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0:42.622" v="20" actId="255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10:42.622" v="20" actId="255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1:42.293" v="57" actId="20577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1:42.293" v="57" actId="20577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10:30.362" v="16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10:30.362" v="16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10:19.826" v="13" actId="14100"/>
          <ac:graphicFrameMkLst>
            <pc:docMk/>
            <pc:sldMk cId="2229953760" sldId="289"/>
            <ac:graphicFrameMk id="3" creationId="{A2A7E14F-B2E8-4E6F-9294-084FEC014832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12:11.181" v="51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12:09.207" v="5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11:29.096" v="37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12:00.740" v="48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11:35.104" v="41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11:58.538" v="47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Pasco!$D$13:$D$33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Pasco!$E$13:$E$33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01B-44C4-ACCE-C63271D2CA20}"/>
            </c:ext>
          </c:extLst>
        </c:ser>
        <c:ser>
          <c:idx val="0"/>
          <c:order val="1"/>
          <c:tx>
            <c:v>Pasco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Pasco!$D$13:$D$33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Pasco!$F$13:$F$33</c:f>
              <c:numCache>
                <c:formatCode>"$"#,##0_);[Red]\("$"#,##0\)</c:formatCode>
                <c:ptCount val="21"/>
                <c:pt idx="0">
                  <c:v>258809.95236</c:v>
                </c:pt>
                <c:pt idx="1">
                  <c:v>313917.05066000001</c:v>
                </c:pt>
                <c:pt idx="2">
                  <c:v>363369.04772999999</c:v>
                </c:pt>
                <c:pt idx="3">
                  <c:v>311063.38639</c:v>
                </c:pt>
                <c:pt idx="4">
                  <c:v>230725.49926000001</c:v>
                </c:pt>
                <c:pt idx="5">
                  <c:v>208134.26577</c:v>
                </c:pt>
                <c:pt idx="6">
                  <c:v>194607.97803</c:v>
                </c:pt>
                <c:pt idx="7">
                  <c:v>176142.28552</c:v>
                </c:pt>
                <c:pt idx="8">
                  <c:v>167059.23344000001</c:v>
                </c:pt>
                <c:pt idx="9">
                  <c:v>171368.24032000001</c:v>
                </c:pt>
                <c:pt idx="10">
                  <c:v>192598.22563</c:v>
                </c:pt>
                <c:pt idx="11">
                  <c:v>202967.08853000001</c:v>
                </c:pt>
                <c:pt idx="12">
                  <c:v>216019</c:v>
                </c:pt>
                <c:pt idx="13">
                  <c:v>224479.80415000001</c:v>
                </c:pt>
                <c:pt idx="14">
                  <c:v>266069.29499999998</c:v>
                </c:pt>
                <c:pt idx="15">
                  <c:v>276652.32705000002</c:v>
                </c:pt>
                <c:pt idx="16">
                  <c:v>303709.42825</c:v>
                </c:pt>
                <c:pt idx="17">
                  <c:v>346420.07365999999</c:v>
                </c:pt>
                <c:pt idx="18">
                  <c:v>393617.62897999998</c:v>
                </c:pt>
                <c:pt idx="19">
                  <c:v>380746.96408000001</c:v>
                </c:pt>
                <c:pt idx="20">
                  <c:v>344950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101B-44C4-ACCE-C63271D2C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Pasco!$B$3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Pasco!$C$2:$D$2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Pasco!$C$3:$D$3</c:f>
              <c:numCache>
                <c:formatCode>#,##0_);[Red]\(#,##0\)</c:formatCode>
                <c:ptCount val="2"/>
                <c:pt idx="0">
                  <c:v>22854</c:v>
                </c:pt>
                <c:pt idx="1">
                  <c:v>15681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8AA-42F8-B0A9-91379F1D4AA6}"/>
            </c:ext>
          </c:extLst>
        </c:ser>
        <c:ser>
          <c:idx val="1"/>
          <c:order val="1"/>
          <c:tx>
            <c:strRef>
              <c:f>Pasco!$B$4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Pasco!$C$2:$D$2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Pasco!$C$4:$D$4</c:f>
              <c:numCache>
                <c:formatCode>#,##0_);[Red]\(#,##0\)</c:formatCode>
                <c:ptCount val="2"/>
                <c:pt idx="0">
                  <c:v>22013</c:v>
                </c:pt>
                <c:pt idx="1">
                  <c:v>35410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A-42F8-B0A9-91379F1D4A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25025</c:v>
                </c:pt>
                <c:pt idx="1">
                  <c:v>12011</c:v>
                </c:pt>
                <c:pt idx="2">
                  <c:v>8642</c:v>
                </c:pt>
                <c:pt idx="3">
                  <c:v>3806</c:v>
                </c:pt>
                <c:pt idx="4">
                  <c:v>14261</c:v>
                </c:pt>
                <c:pt idx="5">
                  <c:v>6274</c:v>
                </c:pt>
                <c:pt idx="6">
                  <c:v>4984</c:v>
                </c:pt>
                <c:pt idx="7">
                  <c:v>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1-444B-A629-4D55A2111EB2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16598</c:v>
                </c:pt>
                <c:pt idx="1">
                  <c:v>18397</c:v>
                </c:pt>
                <c:pt idx="2">
                  <c:v>27562</c:v>
                </c:pt>
                <c:pt idx="3">
                  <c:v>73045</c:v>
                </c:pt>
                <c:pt idx="4">
                  <c:v>3081</c:v>
                </c:pt>
                <c:pt idx="5">
                  <c:v>4684</c:v>
                </c:pt>
                <c:pt idx="6">
                  <c:v>6671</c:v>
                </c:pt>
                <c:pt idx="7">
                  <c:v>13241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1-444B-A629-4D55A2111E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575</c:v>
                </c:pt>
                <c:pt idx="1">
                  <c:v>561</c:v>
                </c:pt>
                <c:pt idx="2">
                  <c:v>642</c:v>
                </c:pt>
                <c:pt idx="3">
                  <c:v>586</c:v>
                </c:pt>
                <c:pt idx="4">
                  <c:v>604</c:v>
                </c:pt>
                <c:pt idx="5">
                  <c:v>105</c:v>
                </c:pt>
                <c:pt idx="6">
                  <c:v>394</c:v>
                </c:pt>
                <c:pt idx="7">
                  <c:v>558</c:v>
                </c:pt>
                <c:pt idx="8">
                  <c:v>516</c:v>
                </c:pt>
                <c:pt idx="9">
                  <c:v>410</c:v>
                </c:pt>
                <c:pt idx="10">
                  <c:v>468</c:v>
                </c:pt>
                <c:pt idx="11">
                  <c:v>454</c:v>
                </c:pt>
                <c:pt idx="12">
                  <c:v>530</c:v>
                </c:pt>
                <c:pt idx="13">
                  <c:v>656</c:v>
                </c:pt>
                <c:pt idx="14">
                  <c:v>677</c:v>
                </c:pt>
                <c:pt idx="15">
                  <c:v>733</c:v>
                </c:pt>
                <c:pt idx="16">
                  <c:v>668</c:v>
                </c:pt>
                <c:pt idx="17">
                  <c:v>642</c:v>
                </c:pt>
                <c:pt idx="18">
                  <c:v>771</c:v>
                </c:pt>
                <c:pt idx="19">
                  <c:v>736</c:v>
                </c:pt>
                <c:pt idx="20">
                  <c:v>803</c:v>
                </c:pt>
                <c:pt idx="21">
                  <c:v>702</c:v>
                </c:pt>
                <c:pt idx="22">
                  <c:v>844</c:v>
                </c:pt>
                <c:pt idx="23">
                  <c:v>859</c:v>
                </c:pt>
                <c:pt idx="24">
                  <c:v>869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33-43A9-9BFB-CE3AE6A886F5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351</c:v>
                </c:pt>
                <c:pt idx="1">
                  <c:v>266</c:v>
                </c:pt>
                <c:pt idx="2">
                  <c:v>256</c:v>
                </c:pt>
                <c:pt idx="3">
                  <c:v>255</c:v>
                </c:pt>
                <c:pt idx="4">
                  <c:v>220</c:v>
                </c:pt>
                <c:pt idx="5">
                  <c:v>12</c:v>
                </c:pt>
                <c:pt idx="6">
                  <c:v>71</c:v>
                </c:pt>
                <c:pt idx="7">
                  <c:v>53</c:v>
                </c:pt>
                <c:pt idx="8">
                  <c:v>36</c:v>
                </c:pt>
                <c:pt idx="9">
                  <c:v>53</c:v>
                </c:pt>
                <c:pt idx="10">
                  <c:v>63</c:v>
                </c:pt>
                <c:pt idx="11">
                  <c:v>65</c:v>
                </c:pt>
                <c:pt idx="12">
                  <c:v>206</c:v>
                </c:pt>
                <c:pt idx="13">
                  <c:v>265</c:v>
                </c:pt>
                <c:pt idx="14">
                  <c:v>204</c:v>
                </c:pt>
                <c:pt idx="15">
                  <c:v>132</c:v>
                </c:pt>
                <c:pt idx="16">
                  <c:v>243</c:v>
                </c:pt>
                <c:pt idx="17">
                  <c:v>287</c:v>
                </c:pt>
                <c:pt idx="18">
                  <c:v>237</c:v>
                </c:pt>
                <c:pt idx="19">
                  <c:v>18</c:v>
                </c:pt>
                <c:pt idx="20">
                  <c:v>284</c:v>
                </c:pt>
                <c:pt idx="21">
                  <c:v>287</c:v>
                </c:pt>
                <c:pt idx="22">
                  <c:v>248</c:v>
                </c:pt>
                <c:pt idx="23">
                  <c:v>181</c:v>
                </c:pt>
                <c:pt idx="24">
                  <c:v>266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D33-43A9-9BFB-CE3AE6A88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73587E-EF44-436C-BF08-A1E7FD41885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21FB7D81-438F-4F45-8CF0-A734D91B33EF}" type="parTrans" cxnId="{4BFB7A6C-BFBF-4CAA-9483-D87AA160D6BB}">
      <dgm:prSet/>
      <dgm:spPr/>
      <dgm:t>
        <a:bodyPr/>
        <a:lstStyle/>
        <a:p>
          <a:endParaRPr lang="en-US"/>
        </a:p>
      </dgm:t>
    </dgm:pt>
    <dgm:pt modelId="{5C4412F1-A8CB-4008-ADBC-E1E29D0D98C8}" type="sibTrans" cxnId="{4BFB7A6C-BFBF-4CAA-9483-D87AA160D6BB}">
      <dgm:prSet/>
      <dgm:spPr/>
      <dgm:t>
        <a:bodyPr/>
        <a:lstStyle/>
        <a:p>
          <a:endParaRPr lang="en-US"/>
        </a:p>
      </dgm:t>
    </dgm:pt>
    <dgm:pt modelId="{495F4054-DFDB-4A23-8627-7FD8A08C6E1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E1B94D81-6CEC-407B-B1AE-F2C920CC1CC1}" type="parTrans" cxnId="{2B30765D-3721-40A5-B06F-388DE184DCCC}">
      <dgm:prSet/>
      <dgm:spPr/>
      <dgm:t>
        <a:bodyPr/>
        <a:lstStyle/>
        <a:p>
          <a:endParaRPr lang="en-US"/>
        </a:p>
      </dgm:t>
    </dgm:pt>
    <dgm:pt modelId="{706EEA0D-E521-4D3C-B0C2-3E5174D07CF5}" type="sibTrans" cxnId="{2B30765D-3721-40A5-B06F-388DE184DCCC}">
      <dgm:prSet/>
      <dgm:spPr/>
      <dgm:t>
        <a:bodyPr/>
        <a:lstStyle/>
        <a:p>
          <a:endParaRPr lang="en-US"/>
        </a:p>
      </dgm:t>
    </dgm:pt>
    <dgm:pt modelId="{B64E6903-B740-41AA-9784-AEEB9EE73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45DE1B87-C01A-47B4-A7E4-E3510321B81F}" type="parTrans" cxnId="{1EEFB98E-76F2-43FD-86A3-9A6F421525B9}">
      <dgm:prSet/>
      <dgm:spPr/>
      <dgm:t>
        <a:bodyPr/>
        <a:lstStyle/>
        <a:p>
          <a:endParaRPr lang="en-US"/>
        </a:p>
      </dgm:t>
    </dgm:pt>
    <dgm:pt modelId="{81835B98-9A64-43DD-8EB8-7D6BC18C70FD}" type="sibTrans" cxnId="{1EEFB98E-76F2-43FD-86A3-9A6F421525B9}">
      <dgm:prSet/>
      <dgm:spPr/>
      <dgm:t>
        <a:bodyPr/>
        <a:lstStyle/>
        <a:p>
          <a:endParaRPr lang="en-US"/>
        </a:p>
      </dgm:t>
    </dgm:pt>
    <dgm:pt modelId="{83CFFB14-5CFB-4ACC-BAA2-E52EAD3E18C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10935187-2A09-4D63-9C70-2A656010D805}" type="parTrans" cxnId="{FEA76F68-54E8-460C-9A20-5BC2DB1879D2}">
      <dgm:prSet/>
      <dgm:spPr/>
      <dgm:t>
        <a:bodyPr/>
        <a:lstStyle/>
        <a:p>
          <a:endParaRPr lang="en-US"/>
        </a:p>
      </dgm:t>
    </dgm:pt>
    <dgm:pt modelId="{0774D251-64FD-4A31-84A1-5E47D83C995B}" type="sibTrans" cxnId="{FEA76F68-54E8-460C-9A20-5BC2DB1879D2}">
      <dgm:prSet/>
      <dgm:spPr/>
      <dgm:t>
        <a:bodyPr/>
        <a:lstStyle/>
        <a:p>
          <a:endParaRPr lang="en-US"/>
        </a:p>
      </dgm:t>
    </dgm:pt>
    <dgm:pt modelId="{CF33657B-638A-4168-B23B-7F69D0100D9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5B23C505-0EA3-4624-B881-A7EEE4E90F3F}" type="parTrans" cxnId="{1FA3D694-1B4C-48C7-A117-8818A868080E}">
      <dgm:prSet/>
      <dgm:spPr/>
      <dgm:t>
        <a:bodyPr/>
        <a:lstStyle/>
        <a:p>
          <a:endParaRPr lang="en-US"/>
        </a:p>
      </dgm:t>
    </dgm:pt>
    <dgm:pt modelId="{2C7FD52C-7BB1-4800-AFA5-FDDF4461C204}" type="sibTrans" cxnId="{1FA3D694-1B4C-48C7-A117-8818A868080E}">
      <dgm:prSet/>
      <dgm:spPr/>
      <dgm:t>
        <a:bodyPr/>
        <a:lstStyle/>
        <a:p>
          <a:endParaRPr lang="en-US"/>
        </a:p>
      </dgm:t>
    </dgm:pt>
    <dgm:pt modelId="{8994405B-141E-4443-BF2A-55C7DCF9124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ED7F333B-8A4F-4D03-AE76-A43B129AA08E}" type="parTrans" cxnId="{2289A062-D245-4A0B-975F-C298AAE365F4}">
      <dgm:prSet/>
      <dgm:spPr/>
      <dgm:t>
        <a:bodyPr/>
        <a:lstStyle/>
        <a:p>
          <a:endParaRPr lang="en-US"/>
        </a:p>
      </dgm:t>
    </dgm:pt>
    <dgm:pt modelId="{EE0C7AC4-A163-4674-B222-4173521DEA5C}" type="sibTrans" cxnId="{2289A062-D245-4A0B-975F-C298AAE365F4}">
      <dgm:prSet/>
      <dgm:spPr/>
      <dgm:t>
        <a:bodyPr/>
        <a:lstStyle/>
        <a:p>
          <a:endParaRPr lang="en-US"/>
        </a:p>
      </dgm:t>
    </dgm:pt>
    <dgm:pt modelId="{961099F2-5878-4302-97FE-B536BFC97D9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Driver/Sales Worker</a:t>
          </a:r>
        </a:p>
      </dgm:t>
    </dgm:pt>
    <dgm:pt modelId="{9984EEA8-0ADD-47D6-B3C3-A265C7D64F0B}" type="parTrans" cxnId="{A128785B-8E0B-405D-884F-77B37956479B}">
      <dgm:prSet/>
      <dgm:spPr/>
      <dgm:t>
        <a:bodyPr/>
        <a:lstStyle/>
        <a:p>
          <a:endParaRPr lang="en-US"/>
        </a:p>
      </dgm:t>
    </dgm:pt>
    <dgm:pt modelId="{3F332DA9-A444-4E12-A449-898E107DF2D9}" type="sibTrans" cxnId="{A128785B-8E0B-405D-884F-77B37956479B}">
      <dgm:prSet/>
      <dgm:spPr/>
      <dgm:t>
        <a:bodyPr/>
        <a:lstStyle/>
        <a:p>
          <a:endParaRPr lang="en-US"/>
        </a:p>
      </dgm:t>
    </dgm:pt>
    <dgm:pt modelId="{91BB8E56-ECCC-48F9-8A2E-BF16E3CA28A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B4723F1B-F0E2-4FE0-B579-73D61BD8D991}" type="parTrans" cxnId="{0C40441A-8A55-42B6-9F82-E94668E877CE}">
      <dgm:prSet/>
      <dgm:spPr/>
      <dgm:t>
        <a:bodyPr/>
        <a:lstStyle/>
        <a:p>
          <a:endParaRPr lang="en-US"/>
        </a:p>
      </dgm:t>
    </dgm:pt>
    <dgm:pt modelId="{46C713F4-A824-48DB-B446-2F7A081FA9BB}" type="sibTrans" cxnId="{0C40441A-8A55-42B6-9F82-E94668E877CE}">
      <dgm:prSet/>
      <dgm:spPr/>
      <dgm:t>
        <a:bodyPr/>
        <a:lstStyle/>
        <a:p>
          <a:endParaRPr lang="en-US"/>
        </a:p>
      </dgm:t>
    </dgm:pt>
    <dgm:pt modelId="{7433C7E4-B423-41C1-8FBA-D50689BE49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</a:t>
          </a:r>
        </a:p>
      </dgm:t>
    </dgm:pt>
    <dgm:pt modelId="{C29FFF24-2B14-450B-8435-82C018062B1C}" type="parTrans" cxnId="{27C2F223-50B8-4F3D-9220-B6CB650E27D2}">
      <dgm:prSet/>
      <dgm:spPr/>
      <dgm:t>
        <a:bodyPr/>
        <a:lstStyle/>
        <a:p>
          <a:endParaRPr lang="en-US"/>
        </a:p>
      </dgm:t>
    </dgm:pt>
    <dgm:pt modelId="{0A21AA31-E339-44AB-9928-0FDCF05FD400}" type="sibTrans" cxnId="{27C2F223-50B8-4F3D-9220-B6CB650E27D2}">
      <dgm:prSet/>
      <dgm:spPr/>
      <dgm:t>
        <a:bodyPr/>
        <a:lstStyle/>
        <a:p>
          <a:endParaRPr lang="en-US"/>
        </a:p>
      </dgm:t>
    </dgm:pt>
    <dgm:pt modelId="{1AF272CE-C3B7-4654-A581-892A1F5D09E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6FCCEB4E-4844-4F55-99A9-EE89BE652F74}" type="parTrans" cxnId="{A92A4947-502F-4C1E-A7C9-ED3FB252EFE8}">
      <dgm:prSet/>
      <dgm:spPr/>
      <dgm:t>
        <a:bodyPr/>
        <a:lstStyle/>
        <a:p>
          <a:endParaRPr lang="en-US"/>
        </a:p>
      </dgm:t>
    </dgm:pt>
    <dgm:pt modelId="{5B939B4B-CF75-422B-857B-70E420967133}" type="sibTrans" cxnId="{A92A4947-502F-4C1E-A7C9-ED3FB252EFE8}">
      <dgm:prSet/>
      <dgm:spPr/>
      <dgm:t>
        <a:bodyPr/>
        <a:lstStyle/>
        <a:p>
          <a:endParaRPr lang="en-US"/>
        </a:p>
      </dgm:t>
    </dgm:pt>
    <dgm:pt modelId="{EF70417F-60F5-457F-BB36-FAD1C44861F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80E05808-ECAB-49A1-A275-4B83F0A778E1}" type="parTrans" cxnId="{39752273-95EE-467A-B163-2F1E0D42A9C1}">
      <dgm:prSet/>
      <dgm:spPr/>
      <dgm:t>
        <a:bodyPr/>
        <a:lstStyle/>
        <a:p>
          <a:endParaRPr lang="en-US"/>
        </a:p>
      </dgm:t>
    </dgm:pt>
    <dgm:pt modelId="{C90AD55B-9063-4E05-828B-AFE8D1BC34CD}" type="sibTrans" cxnId="{39752273-95EE-467A-B163-2F1E0D42A9C1}">
      <dgm:prSet/>
      <dgm:spPr/>
      <dgm:t>
        <a:bodyPr/>
        <a:lstStyle/>
        <a:p>
          <a:endParaRPr lang="en-US"/>
        </a:p>
      </dgm:t>
    </dgm:pt>
    <dgm:pt modelId="{AE28671A-E97A-4F4A-BDB4-BF1B01CF391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15255087-DAF7-45C8-8F70-57787E853B1D}" type="parTrans" cxnId="{DFBEF4D0-8746-4120-A9B1-52EE6FBEBB33}">
      <dgm:prSet/>
      <dgm:spPr/>
      <dgm:t>
        <a:bodyPr/>
        <a:lstStyle/>
        <a:p>
          <a:endParaRPr lang="en-US"/>
        </a:p>
      </dgm:t>
    </dgm:pt>
    <dgm:pt modelId="{1ABC9880-3842-4AB7-8E8A-F2078F4D048B}" type="sibTrans" cxnId="{DFBEF4D0-8746-4120-A9B1-52EE6FBEBB33}">
      <dgm:prSet/>
      <dgm:spPr/>
      <dgm:t>
        <a:bodyPr/>
        <a:lstStyle/>
        <a:p>
          <a:endParaRPr lang="en-US"/>
        </a:p>
      </dgm:t>
    </dgm:pt>
    <dgm:pt modelId="{31DFC332-5D31-4832-90D6-300D82A029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F07F9614-7155-4626-8CC6-EDDED9CA1350}" type="parTrans" cxnId="{DC13149F-6470-490E-81B5-36FB5B281669}">
      <dgm:prSet/>
      <dgm:spPr/>
      <dgm:t>
        <a:bodyPr/>
        <a:lstStyle/>
        <a:p>
          <a:endParaRPr lang="en-US"/>
        </a:p>
      </dgm:t>
    </dgm:pt>
    <dgm:pt modelId="{317C77AE-721F-474B-949A-4E4BF259DD48}" type="sibTrans" cxnId="{DC13149F-6470-490E-81B5-36FB5B281669}">
      <dgm:prSet/>
      <dgm:spPr/>
      <dgm:t>
        <a:bodyPr/>
        <a:lstStyle/>
        <a:p>
          <a:endParaRPr lang="en-US"/>
        </a:p>
      </dgm:t>
    </dgm:pt>
    <dgm:pt modelId="{C0CC8202-FCC2-47D0-8CA3-3DE7A4370C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213B4DC6-7C24-492E-ACC8-823334567E26}" type="parTrans" cxnId="{1B3973A4-A7FD-4462-9097-7B6518C1EC5C}">
      <dgm:prSet/>
      <dgm:spPr/>
      <dgm:t>
        <a:bodyPr/>
        <a:lstStyle/>
        <a:p>
          <a:endParaRPr lang="en-US"/>
        </a:p>
      </dgm:t>
    </dgm:pt>
    <dgm:pt modelId="{18ACA5B4-AFC0-4E5B-8EB3-CED4C8A14A9A}" type="sibTrans" cxnId="{1B3973A4-A7FD-4462-9097-7B6518C1EC5C}">
      <dgm:prSet/>
      <dgm:spPr/>
      <dgm:t>
        <a:bodyPr/>
        <a:lstStyle/>
        <a:p>
          <a:endParaRPr lang="en-US"/>
        </a:p>
      </dgm:t>
    </dgm:pt>
    <dgm:pt modelId="{D1BAB3A4-5427-4E30-B41F-F99264FA36C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23CF13EA-2B40-45F1-9D09-7F57CE50569E}" type="parTrans" cxnId="{97288F34-0FC5-43AF-A048-048904BA1386}">
      <dgm:prSet/>
      <dgm:spPr/>
      <dgm:t>
        <a:bodyPr/>
        <a:lstStyle/>
        <a:p>
          <a:endParaRPr lang="en-US"/>
        </a:p>
      </dgm:t>
    </dgm:pt>
    <dgm:pt modelId="{C2485B5F-F86D-4C21-8124-5A3514130EAF}" type="sibTrans" cxnId="{97288F34-0FC5-43AF-A048-048904BA1386}">
      <dgm:prSet/>
      <dgm:spPr/>
      <dgm:t>
        <a:bodyPr/>
        <a:lstStyle/>
        <a:p>
          <a:endParaRPr lang="en-US"/>
        </a:p>
      </dgm:t>
    </dgm:pt>
    <dgm:pt modelId="{C58E48EB-3026-4142-BD34-EEA249F3BF9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1CD2FEAA-9729-4E9C-BC3D-545527636248}" type="parTrans" cxnId="{9E0F0DD4-59EB-4443-BF21-A738623D43F9}">
      <dgm:prSet/>
      <dgm:spPr/>
      <dgm:t>
        <a:bodyPr/>
        <a:lstStyle/>
        <a:p>
          <a:endParaRPr lang="en-US"/>
        </a:p>
      </dgm:t>
    </dgm:pt>
    <dgm:pt modelId="{82FC91BB-936C-4C15-8338-8F1BA545F351}" type="sibTrans" cxnId="{9E0F0DD4-59EB-4443-BF21-A738623D43F9}">
      <dgm:prSet/>
      <dgm:spPr/>
      <dgm:t>
        <a:bodyPr/>
        <a:lstStyle/>
        <a:p>
          <a:endParaRPr lang="en-US"/>
        </a:p>
      </dgm:t>
    </dgm:pt>
    <dgm:pt modelId="{1F5C9BC8-6CC6-47B2-84A4-0D60EA6036C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</a:t>
          </a:r>
        </a:p>
      </dgm:t>
    </dgm:pt>
    <dgm:pt modelId="{D0A5C6B7-FA57-4E6D-9D4D-C59FCC25FCAA}" type="parTrans" cxnId="{B487F3C4-81DC-49B3-AA4E-D6AD16D48787}">
      <dgm:prSet/>
      <dgm:spPr/>
      <dgm:t>
        <a:bodyPr/>
        <a:lstStyle/>
        <a:p>
          <a:endParaRPr lang="en-US"/>
        </a:p>
      </dgm:t>
    </dgm:pt>
    <dgm:pt modelId="{2D0A92C2-80C0-48E2-8272-59B9DB2A548F}" type="sibTrans" cxnId="{B487F3C4-81DC-49B3-AA4E-D6AD16D48787}">
      <dgm:prSet/>
      <dgm:spPr/>
      <dgm:t>
        <a:bodyPr/>
        <a:lstStyle/>
        <a:p>
          <a:endParaRPr lang="en-US"/>
        </a:p>
      </dgm:t>
    </dgm:pt>
    <dgm:pt modelId="{E3DF0BC2-BE3C-4D43-A613-28327D7E59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D3939E8F-247D-4D28-9DAF-AB58CDB3F47C}" type="parTrans" cxnId="{9B119D37-37FD-4A9D-9B1B-E97049FB8915}">
      <dgm:prSet/>
      <dgm:spPr/>
      <dgm:t>
        <a:bodyPr/>
        <a:lstStyle/>
        <a:p>
          <a:endParaRPr lang="en-US"/>
        </a:p>
      </dgm:t>
    </dgm:pt>
    <dgm:pt modelId="{E742F1C0-3048-4D10-A2B3-3238B348EEB7}" type="sibTrans" cxnId="{9B119D37-37FD-4A9D-9B1B-E97049FB8915}">
      <dgm:prSet/>
      <dgm:spPr/>
      <dgm:t>
        <a:bodyPr/>
        <a:lstStyle/>
        <a:p>
          <a:endParaRPr lang="en-US"/>
        </a:p>
      </dgm:t>
    </dgm:pt>
    <dgm:pt modelId="{7E36F88B-105C-4886-A84D-7BA1875B39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6B152A5A-A603-4A29-9410-6A7691734053}" type="parTrans" cxnId="{D6049CD0-F852-499D-B1CD-5445E54C3817}">
      <dgm:prSet/>
      <dgm:spPr/>
      <dgm:t>
        <a:bodyPr/>
        <a:lstStyle/>
        <a:p>
          <a:endParaRPr lang="en-US"/>
        </a:p>
      </dgm:t>
    </dgm:pt>
    <dgm:pt modelId="{DFFC0735-7F56-41E4-BD5C-DE1D8D24DA0A}" type="sibTrans" cxnId="{D6049CD0-F852-499D-B1CD-5445E54C3817}">
      <dgm:prSet/>
      <dgm:spPr/>
      <dgm:t>
        <a:bodyPr/>
        <a:lstStyle/>
        <a:p>
          <a:endParaRPr lang="en-US"/>
        </a:p>
      </dgm:t>
    </dgm:pt>
    <dgm:pt modelId="{2F19C0D7-9FF7-4337-BE39-697693709F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CB8018D5-7E29-43EC-9601-C25B8F250F4A}" type="parTrans" cxnId="{792F227A-2264-4F4A-BBFD-F84DAD37A196}">
      <dgm:prSet/>
      <dgm:spPr/>
      <dgm:t>
        <a:bodyPr/>
        <a:lstStyle/>
        <a:p>
          <a:endParaRPr lang="en-US"/>
        </a:p>
      </dgm:t>
    </dgm:pt>
    <dgm:pt modelId="{44823227-E1C8-495D-960A-0D7A5032F6AD}" type="sibTrans" cxnId="{792F227A-2264-4F4A-BBFD-F84DAD37A196}">
      <dgm:prSet/>
      <dgm:spPr/>
      <dgm:t>
        <a:bodyPr/>
        <a:lstStyle/>
        <a:p>
          <a:endParaRPr lang="en-US"/>
        </a:p>
      </dgm:t>
    </dgm:pt>
    <dgm:pt modelId="{75D34389-45F8-436B-BA85-DD2FD8C317F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F41597E0-339D-425C-A08E-23C776E7B277}" type="parTrans" cxnId="{8FAC0264-45EE-4599-BE31-7C9A7FB5F427}">
      <dgm:prSet/>
      <dgm:spPr/>
      <dgm:t>
        <a:bodyPr/>
        <a:lstStyle/>
        <a:p>
          <a:endParaRPr lang="en-US"/>
        </a:p>
      </dgm:t>
    </dgm:pt>
    <dgm:pt modelId="{B66D9A6C-CD46-4864-B586-3A405DFBDFFD}" type="sibTrans" cxnId="{8FAC0264-45EE-4599-BE31-7C9A7FB5F427}">
      <dgm:prSet/>
      <dgm:spPr/>
      <dgm:t>
        <a:bodyPr/>
        <a:lstStyle/>
        <a:p>
          <a:endParaRPr lang="en-US"/>
        </a:p>
      </dgm:t>
    </dgm:pt>
    <dgm:pt modelId="{5A444A13-3EA5-41A5-B366-2B2E6E04CD4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81C7203B-313E-48EB-A79F-893574DDEABF}" type="parTrans" cxnId="{368B0A1E-2F06-4697-84A3-1AB21809FE31}">
      <dgm:prSet/>
      <dgm:spPr/>
      <dgm:t>
        <a:bodyPr/>
        <a:lstStyle/>
        <a:p>
          <a:endParaRPr lang="en-US"/>
        </a:p>
      </dgm:t>
    </dgm:pt>
    <dgm:pt modelId="{1451404A-AD3C-46FC-BAFA-22CEDFF20A5E}" type="sibTrans" cxnId="{368B0A1E-2F06-4697-84A3-1AB21809FE31}">
      <dgm:prSet/>
      <dgm:spPr/>
      <dgm:t>
        <a:bodyPr/>
        <a:lstStyle/>
        <a:p>
          <a:endParaRPr lang="en-US"/>
        </a:p>
      </dgm:t>
    </dgm:pt>
    <dgm:pt modelId="{35CF66F9-9561-427B-81DC-538E85659E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D200A6E3-E7FE-4687-A6A3-D8E02592B396}" type="parTrans" cxnId="{CD328E35-E0EE-477B-9812-FBC60294E7E8}">
      <dgm:prSet/>
      <dgm:spPr/>
      <dgm:t>
        <a:bodyPr/>
        <a:lstStyle/>
        <a:p>
          <a:endParaRPr lang="en-US"/>
        </a:p>
      </dgm:t>
    </dgm:pt>
    <dgm:pt modelId="{B5330D5E-F03D-4330-8B4D-368D26040CF2}" type="sibTrans" cxnId="{CD328E35-E0EE-477B-9812-FBC60294E7E8}">
      <dgm:prSet/>
      <dgm:spPr/>
      <dgm:t>
        <a:bodyPr/>
        <a:lstStyle/>
        <a:p>
          <a:endParaRPr lang="en-US"/>
        </a:p>
      </dgm:t>
    </dgm:pt>
    <dgm:pt modelId="{0CE0BF9C-5A61-436D-996F-A59FEF01780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4F06E40D-27F8-4EB6-9784-F82D4C14EE56}" type="parTrans" cxnId="{3F62E62E-EA6B-4985-92B1-05529F7A9B5A}">
      <dgm:prSet/>
      <dgm:spPr/>
      <dgm:t>
        <a:bodyPr/>
        <a:lstStyle/>
        <a:p>
          <a:endParaRPr lang="en-US"/>
        </a:p>
      </dgm:t>
    </dgm:pt>
    <dgm:pt modelId="{3C10ABE9-51D7-4AA3-81BF-E20E00C3FC57}" type="sibTrans" cxnId="{3F62E62E-EA6B-4985-92B1-05529F7A9B5A}">
      <dgm:prSet/>
      <dgm:spPr/>
      <dgm:t>
        <a:bodyPr/>
        <a:lstStyle/>
        <a:p>
          <a:endParaRPr lang="en-US"/>
        </a:p>
      </dgm:t>
    </dgm:pt>
    <dgm:pt modelId="{9E3BA274-A550-4C73-B077-59717746A5F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6E634B88-89A8-4F08-A5A7-285B3124A4D2}" type="parTrans" cxnId="{E52974DE-2527-43CE-9AAF-98E458C57B54}">
      <dgm:prSet/>
      <dgm:spPr/>
      <dgm:t>
        <a:bodyPr/>
        <a:lstStyle/>
        <a:p>
          <a:endParaRPr lang="en-US"/>
        </a:p>
      </dgm:t>
    </dgm:pt>
    <dgm:pt modelId="{48B29306-10F4-4046-85A0-E9539598D4F9}" type="sibTrans" cxnId="{E52974DE-2527-43CE-9AAF-98E458C57B54}">
      <dgm:prSet/>
      <dgm:spPr/>
      <dgm:t>
        <a:bodyPr/>
        <a:lstStyle/>
        <a:p>
          <a:endParaRPr lang="en-US"/>
        </a:p>
      </dgm:t>
    </dgm:pt>
    <dgm:pt modelId="{5233B6E7-A18F-4D53-9986-CB9FE0CD9B0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B87E928D-2246-4C07-8A53-30174935B666}" type="parTrans" cxnId="{B6C5751D-0C72-4F53-A4AB-6964A92E1AAC}">
      <dgm:prSet/>
      <dgm:spPr/>
      <dgm:t>
        <a:bodyPr/>
        <a:lstStyle/>
        <a:p>
          <a:endParaRPr lang="en-US"/>
        </a:p>
      </dgm:t>
    </dgm:pt>
    <dgm:pt modelId="{A63F1D78-F25A-4B8C-ABCF-1DF4EE350869}" type="sibTrans" cxnId="{B6C5751D-0C72-4F53-A4AB-6964A92E1AAC}">
      <dgm:prSet/>
      <dgm:spPr/>
      <dgm:t>
        <a:bodyPr/>
        <a:lstStyle/>
        <a:p>
          <a:endParaRPr lang="en-US"/>
        </a:p>
      </dgm:t>
    </dgm:pt>
    <dgm:pt modelId="{9F147A58-8653-483C-A050-B7AD6C1C7C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011300F8-DA68-48F0-B5CF-9661D134D653}" type="parTrans" cxnId="{31D97EDD-16F6-4559-8E56-AD0510790A88}">
      <dgm:prSet/>
      <dgm:spPr/>
      <dgm:t>
        <a:bodyPr/>
        <a:lstStyle/>
        <a:p>
          <a:endParaRPr lang="en-US"/>
        </a:p>
      </dgm:t>
    </dgm:pt>
    <dgm:pt modelId="{E400BC4B-B662-4FBF-BDD0-1050C80ED155}" type="sibTrans" cxnId="{31D97EDD-16F6-4559-8E56-AD0510790A88}">
      <dgm:prSet/>
      <dgm:spPr/>
      <dgm:t>
        <a:bodyPr/>
        <a:lstStyle/>
        <a:p>
          <a:endParaRPr lang="en-US"/>
        </a:p>
      </dgm:t>
    </dgm:pt>
    <dgm:pt modelId="{A3EE3D4B-B794-45F5-82C5-484AF0F703F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FC10EAD9-2C66-4996-9D0F-678206DE0504}" type="parTrans" cxnId="{FDE5848B-343B-4B97-BE0B-AE8AABD5B04C}">
      <dgm:prSet/>
      <dgm:spPr/>
      <dgm:t>
        <a:bodyPr/>
        <a:lstStyle/>
        <a:p>
          <a:endParaRPr lang="en-US"/>
        </a:p>
      </dgm:t>
    </dgm:pt>
    <dgm:pt modelId="{9DF0D633-0EFE-43EE-831F-20DD35EFD8D4}" type="sibTrans" cxnId="{FDE5848B-343B-4B97-BE0B-AE8AABD5B04C}">
      <dgm:prSet/>
      <dgm:spPr/>
      <dgm:t>
        <a:bodyPr/>
        <a:lstStyle/>
        <a:p>
          <a:endParaRPr lang="en-US"/>
        </a:p>
      </dgm:t>
    </dgm:pt>
    <dgm:pt modelId="{BF4DE49D-C054-4032-8E97-46FF191B5B2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C493FEE7-4B5C-4864-94D4-E929071ACC0C}" type="parTrans" cxnId="{7078F2B9-51C2-448C-BCE3-14383361E2E1}">
      <dgm:prSet/>
      <dgm:spPr/>
      <dgm:t>
        <a:bodyPr/>
        <a:lstStyle/>
        <a:p>
          <a:endParaRPr lang="en-US"/>
        </a:p>
      </dgm:t>
    </dgm:pt>
    <dgm:pt modelId="{DEC29FE4-A6C6-49FE-BAD4-D6A677EF237B}" type="sibTrans" cxnId="{7078F2B9-51C2-448C-BCE3-14383361E2E1}">
      <dgm:prSet/>
      <dgm:spPr/>
      <dgm:t>
        <a:bodyPr/>
        <a:lstStyle/>
        <a:p>
          <a:endParaRPr lang="en-US"/>
        </a:p>
      </dgm:t>
    </dgm:pt>
    <dgm:pt modelId="{C77008F6-4C0F-41D5-96A6-5515CA7E8F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665E2B3C-6A10-42D6-A04E-BD92700D887A}" type="parTrans" cxnId="{FAA6326B-7DCB-4430-88B3-75B8938222BE}">
      <dgm:prSet/>
      <dgm:spPr/>
      <dgm:t>
        <a:bodyPr/>
        <a:lstStyle/>
        <a:p>
          <a:endParaRPr lang="en-US"/>
        </a:p>
      </dgm:t>
    </dgm:pt>
    <dgm:pt modelId="{3910627B-BC77-42EE-BD46-80BF3819D5EC}" type="sibTrans" cxnId="{FAA6326B-7DCB-4430-88B3-75B8938222BE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C4327909-7689-4EC6-B158-BB4ED929DC86}" type="presOf" srcId="{BF4DE49D-C054-4032-8E97-46FF191B5B24}" destId="{34083978-5BA0-40E3-AB18-2F3A89BB9529}" srcOrd="0" destOrd="9" presId="urn:microsoft.com/office/officeart/2005/8/layout/hList1"/>
    <dgm:cxn modelId="{C318190A-C774-465D-B813-60C708AE5FFB}" type="presOf" srcId="{CF33657B-638A-4168-B23B-7F69D0100D9F}" destId="{0045AAE0-9BB3-4F66-A39D-FC0233DDC39E}" srcOrd="0" destOrd="5" presId="urn:microsoft.com/office/officeart/2005/8/layout/hList1"/>
    <dgm:cxn modelId="{EE4AB910-5DC2-49F5-9DC1-17DB71EA0E2E}" type="presOf" srcId="{83CFFB14-5CFB-4ACC-BAA2-E52EAD3E18CE}" destId="{0045AAE0-9BB3-4F66-A39D-FC0233DDC39E}" srcOrd="0" destOrd="4" presId="urn:microsoft.com/office/officeart/2005/8/layout/hList1"/>
    <dgm:cxn modelId="{0C40441A-8A55-42B6-9F82-E94668E877CE}" srcId="{984116C9-7CB8-4743-8FBA-68A8BA0D0389}" destId="{91BB8E56-ECCC-48F9-8A2E-BF16E3CA28A9}" srcOrd="8" destOrd="0" parTransId="{B4723F1B-F0E2-4FE0-B579-73D61BD8D991}" sibTransId="{46C713F4-A824-48DB-B446-2F7A081FA9BB}"/>
    <dgm:cxn modelId="{B6C5751D-0C72-4F53-A4AB-6964A92E1AAC}" srcId="{4F795D33-588E-4F04-A4A9-549DB1C8E26C}" destId="{5233B6E7-A18F-4D53-9986-CB9FE0CD9B09}" srcOrd="6" destOrd="0" parTransId="{B87E928D-2246-4C07-8A53-30174935B666}" sibTransId="{A63F1D78-F25A-4B8C-ABCF-1DF4EE350869}"/>
    <dgm:cxn modelId="{368B0A1E-2F06-4697-84A3-1AB21809FE31}" srcId="{4F795D33-588E-4F04-A4A9-549DB1C8E26C}" destId="{5A444A13-3EA5-41A5-B366-2B2E6E04CD4D}" srcOrd="2" destOrd="0" parTransId="{81C7203B-313E-48EB-A79F-893574DDEABF}" sibTransId="{1451404A-AD3C-46FC-BAFA-22CEDFF20A5E}"/>
    <dgm:cxn modelId="{27C2F223-50B8-4F3D-9220-B6CB650E27D2}" srcId="{984116C9-7CB8-4743-8FBA-68A8BA0D0389}" destId="{7433C7E4-B423-41C1-8FBA-D50689BE4999}" srcOrd="9" destOrd="0" parTransId="{C29FFF24-2B14-450B-8435-82C018062B1C}" sibTransId="{0A21AA31-E339-44AB-9928-0FDCF05FD400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3F62E62E-EA6B-4985-92B1-05529F7A9B5A}" srcId="{4F795D33-588E-4F04-A4A9-549DB1C8E26C}" destId="{0CE0BF9C-5A61-436D-996F-A59FEF017809}" srcOrd="4" destOrd="0" parTransId="{4F06E40D-27F8-4EB6-9784-F82D4C14EE56}" sibTransId="{3C10ABE9-51D7-4AA3-81BF-E20E00C3FC57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7288F34-0FC5-43AF-A048-048904BA1386}" srcId="{930452E1-293A-4804-9AD2-E53B94608D56}" destId="{D1BAB3A4-5427-4E30-B41F-F99264FA36C5}" srcOrd="5" destOrd="0" parTransId="{23CF13EA-2B40-45F1-9D09-7F57CE50569E}" sibTransId="{C2485B5F-F86D-4C21-8124-5A3514130EAF}"/>
    <dgm:cxn modelId="{CD328E35-E0EE-477B-9812-FBC60294E7E8}" srcId="{4F795D33-588E-4F04-A4A9-549DB1C8E26C}" destId="{35CF66F9-9561-427B-81DC-538E85659E3D}" srcOrd="3" destOrd="0" parTransId="{D200A6E3-E7FE-4687-A6A3-D8E02592B396}" sibTransId="{B5330D5E-F03D-4330-8B4D-368D26040CF2}"/>
    <dgm:cxn modelId="{9B119D37-37FD-4A9D-9B1B-E97049FB8915}" srcId="{930452E1-293A-4804-9AD2-E53B94608D56}" destId="{E3DF0BC2-BE3C-4D43-A613-28327D7E59A2}" srcOrd="8" destOrd="0" parTransId="{D3939E8F-247D-4D28-9DAF-AB58CDB3F47C}" sibTransId="{E742F1C0-3048-4D10-A2B3-3238B348EEB7}"/>
    <dgm:cxn modelId="{A128785B-8E0B-405D-884F-77B37956479B}" srcId="{984116C9-7CB8-4743-8FBA-68A8BA0D0389}" destId="{961099F2-5878-4302-97FE-B536BFC97D95}" srcOrd="7" destOrd="0" parTransId="{9984EEA8-0ADD-47D6-B3C3-A265C7D64F0B}" sibTransId="{3F332DA9-A444-4E12-A449-898E107DF2D9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2B30765D-3721-40A5-B06F-388DE184DCCC}" srcId="{984116C9-7CB8-4743-8FBA-68A8BA0D0389}" destId="{495F4054-DFDB-4A23-8627-7FD8A08C6E12}" srcOrd="2" destOrd="0" parTransId="{E1B94D81-6CEC-407B-B1AE-F2C920CC1CC1}" sibTransId="{706EEA0D-E521-4D3C-B0C2-3E5174D07CF5}"/>
    <dgm:cxn modelId="{E779435E-28B1-4186-93FD-4F2A18AD566C}" type="presOf" srcId="{1AF272CE-C3B7-4654-A581-892A1F5D09E6}" destId="{0045AAE0-9BB3-4F66-A39D-FC0233DDC39E}" srcOrd="0" destOrd="10" presId="urn:microsoft.com/office/officeart/2005/8/layout/hList1"/>
    <dgm:cxn modelId="{2289A062-D245-4A0B-975F-C298AAE365F4}" srcId="{984116C9-7CB8-4743-8FBA-68A8BA0D0389}" destId="{8994405B-141E-4443-BF2A-55C7DCF91243}" srcOrd="6" destOrd="0" parTransId="{ED7F333B-8A4F-4D03-AE76-A43B129AA08E}" sibTransId="{EE0C7AC4-A163-4674-B222-4173521DEA5C}"/>
    <dgm:cxn modelId="{8FAC0264-45EE-4599-BE31-7C9A7FB5F427}" srcId="{4F795D33-588E-4F04-A4A9-549DB1C8E26C}" destId="{75D34389-45F8-436B-BA85-DD2FD8C317F3}" srcOrd="1" destOrd="0" parTransId="{F41597E0-339D-425C-A08E-23C776E7B277}" sibTransId="{B66D9A6C-CD46-4864-B586-3A405DFBDFFD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A92A4947-502F-4C1E-A7C9-ED3FB252EFE8}" srcId="{984116C9-7CB8-4743-8FBA-68A8BA0D0389}" destId="{1AF272CE-C3B7-4654-A581-892A1F5D09E6}" srcOrd="10" destOrd="0" parTransId="{6FCCEB4E-4844-4F55-99A9-EE89BE652F74}" sibTransId="{5B939B4B-CF75-422B-857B-70E420967133}"/>
    <dgm:cxn modelId="{FEA76F68-54E8-460C-9A20-5BC2DB1879D2}" srcId="{984116C9-7CB8-4743-8FBA-68A8BA0D0389}" destId="{83CFFB14-5CFB-4ACC-BAA2-E52EAD3E18CE}" srcOrd="4" destOrd="0" parTransId="{10935187-2A09-4D63-9C70-2A656010D805}" sibTransId="{0774D251-64FD-4A31-84A1-5E47D83C995B}"/>
    <dgm:cxn modelId="{2CC74249-99F9-4156-8E14-F773121F5ACF}" type="presOf" srcId="{7E73587E-EF44-436C-BF08-A1E7FD418856}" destId="{0045AAE0-9BB3-4F66-A39D-FC0233DDC39E}" srcOrd="0" destOrd="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94FD9269-CBB0-49C3-8EBA-7517CDBABED6}" type="presOf" srcId="{9F147A58-8653-483C-A050-B7AD6C1C7C99}" destId="{34083978-5BA0-40E3-AB18-2F3A89BB9529}" srcOrd="0" destOrd="7" presId="urn:microsoft.com/office/officeart/2005/8/layout/hList1"/>
    <dgm:cxn modelId="{FAA6326B-7DCB-4430-88B3-75B8938222BE}" srcId="{4F795D33-588E-4F04-A4A9-549DB1C8E26C}" destId="{C77008F6-4C0F-41D5-96A6-5515CA7E8F2B}" srcOrd="10" destOrd="0" parTransId="{665E2B3C-6A10-42D6-A04E-BD92700D887A}" sibTransId="{3910627B-BC77-42EE-BD46-80BF3819D5EC}"/>
    <dgm:cxn modelId="{4BFB7A6C-BFBF-4CAA-9483-D87AA160D6BB}" srcId="{984116C9-7CB8-4743-8FBA-68A8BA0D0389}" destId="{7E73587E-EF44-436C-BF08-A1E7FD418856}" srcOrd="1" destOrd="0" parTransId="{21FB7D81-438F-4F45-8CF0-A734D91B33EF}" sibTransId="{5C4412F1-A8CB-4008-ADBC-E1E29D0D98C8}"/>
    <dgm:cxn modelId="{39752273-95EE-467A-B163-2F1E0D42A9C1}" srcId="{930452E1-293A-4804-9AD2-E53B94608D56}" destId="{EF70417F-60F5-457F-BB36-FAD1C44861F5}" srcOrd="1" destOrd="0" parTransId="{80E05808-ECAB-49A1-A275-4B83F0A778E1}" sibTransId="{C90AD55B-9063-4E05-828B-AFE8D1BC34CD}"/>
    <dgm:cxn modelId="{E8CE7975-07EF-4E6A-A047-5EC88A4ABFB4}" type="presOf" srcId="{AE28671A-E97A-4F4A-BDB4-BF1B01CF391A}" destId="{11FB7C73-6081-42C7-8E15-28075061167B}" srcOrd="0" destOrd="2" presId="urn:microsoft.com/office/officeart/2005/8/layout/hList1"/>
    <dgm:cxn modelId="{792F227A-2264-4F4A-BBFD-F84DAD37A196}" srcId="{930452E1-293A-4804-9AD2-E53B94608D56}" destId="{2F19C0D7-9FF7-4337-BE39-697693709FD6}" srcOrd="10" destOrd="0" parTransId="{CB8018D5-7E29-43EC-9601-C25B8F250F4A}" sibTransId="{44823227-E1C8-495D-960A-0D7A5032F6AD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CEC3F084-3E31-4A93-9BB5-1F749E726B7B}" type="presOf" srcId="{495F4054-DFDB-4A23-8627-7FD8A08C6E12}" destId="{0045AAE0-9BB3-4F66-A39D-FC0233DDC39E}" srcOrd="0" destOrd="2" presId="urn:microsoft.com/office/officeart/2005/8/layout/hList1"/>
    <dgm:cxn modelId="{34F7A185-B697-4180-9B18-033A6B36C2AF}" type="presOf" srcId="{EF70417F-60F5-457F-BB36-FAD1C44861F5}" destId="{11FB7C73-6081-42C7-8E15-28075061167B}" srcOrd="0" destOrd="1" presId="urn:microsoft.com/office/officeart/2005/8/layout/hList1"/>
    <dgm:cxn modelId="{87DFC186-B801-4F05-BF0F-6489A7B32C30}" type="presOf" srcId="{C77008F6-4C0F-41D5-96A6-5515CA7E8F2B}" destId="{34083978-5BA0-40E3-AB18-2F3A89BB9529}" srcOrd="0" destOrd="1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7596FA8A-74EF-4210-9A67-A8C7F31BEAB0}" type="presOf" srcId="{9E3BA274-A550-4C73-B077-59717746A5F4}" destId="{34083978-5BA0-40E3-AB18-2F3A89BB9529}" srcOrd="0" destOrd="5" presId="urn:microsoft.com/office/officeart/2005/8/layout/hList1"/>
    <dgm:cxn modelId="{542B6F8B-C87E-4357-8DC0-82C0747DCC0D}" type="presOf" srcId="{7433C7E4-B423-41C1-8FBA-D50689BE4999}" destId="{0045AAE0-9BB3-4F66-A39D-FC0233DDC39E}" srcOrd="0" destOrd="9" presId="urn:microsoft.com/office/officeart/2005/8/layout/hList1"/>
    <dgm:cxn modelId="{FDE5848B-343B-4B97-BE0B-AE8AABD5B04C}" srcId="{4F795D33-588E-4F04-A4A9-549DB1C8E26C}" destId="{A3EE3D4B-B794-45F5-82C5-484AF0F703F6}" srcOrd="8" destOrd="0" parTransId="{FC10EAD9-2C66-4996-9D0F-678206DE0504}" sibTransId="{9DF0D633-0EFE-43EE-831F-20DD35EFD8D4}"/>
    <dgm:cxn modelId="{1EEFB98E-76F2-43FD-86A3-9A6F421525B9}" srcId="{984116C9-7CB8-4743-8FBA-68A8BA0D0389}" destId="{B64E6903-B740-41AA-9784-AEEB9EE73BD4}" srcOrd="3" destOrd="0" parTransId="{45DE1B87-C01A-47B4-A7E4-E3510321B81F}" sibTransId="{81835B98-9A64-43DD-8EB8-7D6BC18C70FD}"/>
    <dgm:cxn modelId="{F1FC6290-4CD6-4CDC-9115-3B4DF5A4877F}" type="presOf" srcId="{961099F2-5878-4302-97FE-B536BFC97D95}" destId="{0045AAE0-9BB3-4F66-A39D-FC0233DDC39E}" srcOrd="0" destOrd="7" presId="urn:microsoft.com/office/officeart/2005/8/layout/hList1"/>
    <dgm:cxn modelId="{10E07A90-8D83-40B2-84B0-2484C34880CA}" type="presOf" srcId="{7E36F88B-105C-4886-A84D-7BA1875B3923}" destId="{11FB7C73-6081-42C7-8E15-28075061167B}" srcOrd="0" destOrd="9" presId="urn:microsoft.com/office/officeart/2005/8/layout/hList1"/>
    <dgm:cxn modelId="{FB713D93-3C7C-479D-B508-EB6C6BB2F92F}" type="presOf" srcId="{1F5C9BC8-6CC6-47B2-84A4-0D60EA6036C4}" destId="{11FB7C73-6081-42C7-8E15-28075061167B}" srcOrd="0" destOrd="7" presId="urn:microsoft.com/office/officeart/2005/8/layout/hList1"/>
    <dgm:cxn modelId="{1FA3D694-1B4C-48C7-A117-8818A868080E}" srcId="{984116C9-7CB8-4743-8FBA-68A8BA0D0389}" destId="{CF33657B-638A-4168-B23B-7F69D0100D9F}" srcOrd="5" destOrd="0" parTransId="{5B23C505-0EA3-4624-B881-A7EEE4E90F3F}" sibTransId="{2C7FD52C-7BB1-4800-AFA5-FDDF4461C204}"/>
    <dgm:cxn modelId="{51C34499-3F32-4A6A-94F7-A7F44F58DDFE}" type="presOf" srcId="{2F19C0D7-9FF7-4337-BE39-697693709FD6}" destId="{11FB7C73-6081-42C7-8E15-28075061167B}" srcOrd="0" destOrd="10" presId="urn:microsoft.com/office/officeart/2005/8/layout/hList1"/>
    <dgm:cxn modelId="{DC13149F-6470-490E-81B5-36FB5B281669}" srcId="{930452E1-293A-4804-9AD2-E53B94608D56}" destId="{31DFC332-5D31-4832-90D6-300D82A029AA}" srcOrd="3" destOrd="0" parTransId="{F07F9614-7155-4626-8CC6-EDDED9CA1350}" sibTransId="{317C77AE-721F-474B-949A-4E4BF259DD48}"/>
    <dgm:cxn modelId="{81FBA6A0-C7E2-4B5F-9753-8F21CEDBA7DB}" type="presOf" srcId="{31DFC332-5D31-4832-90D6-300D82A029AA}" destId="{11FB7C73-6081-42C7-8E15-28075061167B}" srcOrd="0" destOrd="3" presId="urn:microsoft.com/office/officeart/2005/8/layout/hList1"/>
    <dgm:cxn modelId="{1B3973A4-A7FD-4462-9097-7B6518C1EC5C}" srcId="{930452E1-293A-4804-9AD2-E53B94608D56}" destId="{C0CC8202-FCC2-47D0-8CA3-3DE7A4370CAE}" srcOrd="4" destOrd="0" parTransId="{213B4DC6-7C24-492E-ACC8-823334567E26}" sibTransId="{18ACA5B4-AFC0-4E5B-8EB3-CED4C8A14A9A}"/>
    <dgm:cxn modelId="{5E3874A5-B194-4EF4-9200-DDBC0837C37C}" type="presOf" srcId="{C58E48EB-3026-4142-BD34-EEA249F3BF94}" destId="{11FB7C73-6081-42C7-8E15-28075061167B}" srcOrd="0" destOrd="6" presId="urn:microsoft.com/office/officeart/2005/8/layout/hList1"/>
    <dgm:cxn modelId="{F160CCA7-7949-4958-8C73-79B028AEEAAE}" type="presOf" srcId="{E3DF0BC2-BE3C-4D43-A613-28327D7E59A2}" destId="{11FB7C73-6081-42C7-8E15-28075061167B}" srcOrd="0" destOrd="8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EAE23BAE-5559-4EEB-BD5C-61945E68A63B}" type="presOf" srcId="{5A444A13-3EA5-41A5-B366-2B2E6E04CD4D}" destId="{34083978-5BA0-40E3-AB18-2F3A89BB9529}" srcOrd="0" destOrd="2" presId="urn:microsoft.com/office/officeart/2005/8/layout/hList1"/>
    <dgm:cxn modelId="{7078F2B9-51C2-448C-BCE3-14383361E2E1}" srcId="{4F795D33-588E-4F04-A4A9-549DB1C8E26C}" destId="{BF4DE49D-C054-4032-8E97-46FF191B5B24}" srcOrd="9" destOrd="0" parTransId="{C493FEE7-4B5C-4864-94D4-E929071ACC0C}" sibTransId="{DEC29FE4-A6C6-49FE-BAD4-D6A677EF237B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40A7B4BE-68F4-4BCA-A6F1-3B9056142F95}" type="presOf" srcId="{5233B6E7-A18F-4D53-9986-CB9FE0CD9B09}" destId="{34083978-5BA0-40E3-AB18-2F3A89BB9529}" srcOrd="0" destOrd="6" presId="urn:microsoft.com/office/officeart/2005/8/layout/hList1"/>
    <dgm:cxn modelId="{73264AC3-8482-4E16-B108-FFF23CB0D3CE}" type="presOf" srcId="{A3EE3D4B-B794-45F5-82C5-484AF0F703F6}" destId="{34083978-5BA0-40E3-AB18-2F3A89BB9529}" srcOrd="0" destOrd="8" presId="urn:microsoft.com/office/officeart/2005/8/layout/hList1"/>
    <dgm:cxn modelId="{B487F3C4-81DC-49B3-AA4E-D6AD16D48787}" srcId="{930452E1-293A-4804-9AD2-E53B94608D56}" destId="{1F5C9BC8-6CC6-47B2-84A4-0D60EA6036C4}" srcOrd="7" destOrd="0" parTransId="{D0A5C6B7-FA57-4E6D-9D4D-C59FCC25FCAA}" sibTransId="{2D0A92C2-80C0-48E2-8272-59B9DB2A548F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A7F2AC9-36CE-43DD-A7C4-4EB3024295DD}" type="presOf" srcId="{D1BAB3A4-5427-4E30-B41F-F99264FA36C5}" destId="{11FB7C73-6081-42C7-8E15-28075061167B}" srcOrd="0" destOrd="5" presId="urn:microsoft.com/office/officeart/2005/8/layout/hList1"/>
    <dgm:cxn modelId="{FA51CBCE-433D-43AB-854B-1B76F04CA6FA}" type="presOf" srcId="{8994405B-141E-4443-BF2A-55C7DCF91243}" destId="{0045AAE0-9BB3-4F66-A39D-FC0233DDC39E}" srcOrd="0" destOrd="6" presId="urn:microsoft.com/office/officeart/2005/8/layout/hList1"/>
    <dgm:cxn modelId="{6DBE04CF-EC50-4D8A-AACA-B0CF781793D3}" type="presOf" srcId="{35CF66F9-9561-427B-81DC-538E85659E3D}" destId="{34083978-5BA0-40E3-AB18-2F3A89BB9529}" srcOrd="0" destOrd="3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DE56E9CF-6EB1-422B-B433-1838E86CE9B9}" type="presOf" srcId="{B64E6903-B740-41AA-9784-AEEB9EE73BD4}" destId="{0045AAE0-9BB3-4F66-A39D-FC0233DDC39E}" srcOrd="0" destOrd="3" presId="urn:microsoft.com/office/officeart/2005/8/layout/hList1"/>
    <dgm:cxn modelId="{D6049CD0-F852-499D-B1CD-5445E54C3817}" srcId="{930452E1-293A-4804-9AD2-E53B94608D56}" destId="{7E36F88B-105C-4886-A84D-7BA1875B3923}" srcOrd="9" destOrd="0" parTransId="{6B152A5A-A603-4A29-9410-6A7691734053}" sibTransId="{DFFC0735-7F56-41E4-BD5C-DE1D8D24DA0A}"/>
    <dgm:cxn modelId="{DFBEF4D0-8746-4120-A9B1-52EE6FBEBB33}" srcId="{930452E1-293A-4804-9AD2-E53B94608D56}" destId="{AE28671A-E97A-4F4A-BDB4-BF1B01CF391A}" srcOrd="2" destOrd="0" parTransId="{15255087-DAF7-45C8-8F70-57787E853B1D}" sibTransId="{1ABC9880-3842-4AB7-8E8A-F2078F4D048B}"/>
    <dgm:cxn modelId="{F84C2ED3-C167-47A3-A4B1-FB8E8FA2B86A}" type="presOf" srcId="{C0CC8202-FCC2-47D0-8CA3-3DE7A4370CAE}" destId="{11FB7C73-6081-42C7-8E15-28075061167B}" srcOrd="0" destOrd="4" presId="urn:microsoft.com/office/officeart/2005/8/layout/hList1"/>
    <dgm:cxn modelId="{9E0F0DD4-59EB-4443-BF21-A738623D43F9}" srcId="{930452E1-293A-4804-9AD2-E53B94608D56}" destId="{C58E48EB-3026-4142-BD34-EEA249F3BF94}" srcOrd="6" destOrd="0" parTransId="{1CD2FEAA-9729-4E9C-BC3D-545527636248}" sibTransId="{82FC91BB-936C-4C15-8338-8F1BA545F351}"/>
    <dgm:cxn modelId="{41428ED4-7458-4968-BCF8-F3DB92E2D908}" type="presOf" srcId="{75D34389-45F8-436B-BA85-DD2FD8C317F3}" destId="{34083978-5BA0-40E3-AB18-2F3A89BB9529}" srcOrd="0" destOrd="1" presId="urn:microsoft.com/office/officeart/2005/8/layout/hList1"/>
    <dgm:cxn modelId="{31D97EDD-16F6-4559-8E56-AD0510790A88}" srcId="{4F795D33-588E-4F04-A4A9-549DB1C8E26C}" destId="{9F147A58-8653-483C-A050-B7AD6C1C7C99}" srcOrd="7" destOrd="0" parTransId="{011300F8-DA68-48F0-B5CF-9661D134D653}" sibTransId="{E400BC4B-B662-4FBF-BDD0-1050C80ED155}"/>
    <dgm:cxn modelId="{E52974DE-2527-43CE-9AAF-98E458C57B54}" srcId="{4F795D33-588E-4F04-A4A9-549DB1C8E26C}" destId="{9E3BA274-A550-4C73-B077-59717746A5F4}" srcOrd="5" destOrd="0" parTransId="{6E634B88-89A8-4F08-A5A7-285B3124A4D2}" sibTransId="{48B29306-10F4-4046-85A0-E9539598D4F9}"/>
    <dgm:cxn modelId="{8ED231EF-E340-4C26-93CF-0625A2EF5782}" type="presOf" srcId="{91BB8E56-ECCC-48F9-8A2E-BF16E3CA28A9}" destId="{0045AAE0-9BB3-4F66-A39D-FC0233DDC39E}" srcOrd="0" destOrd="8" presId="urn:microsoft.com/office/officeart/2005/8/layout/hList1"/>
    <dgm:cxn modelId="{124C7BF3-8974-401E-800E-8D5C13D006F3}" type="presOf" srcId="{0CE0BF9C-5A61-436D-996F-A59FEF017809}" destId="{34083978-5BA0-40E3-AB18-2F3A89BB9529}" srcOrd="0" destOrd="4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86305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Driver/Sales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Hairdresser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133505"/>
        <a:ext cx="2515341" cy="3650849"/>
      </dsp:txXfrm>
    </dsp:sp>
    <dsp:sp modelId="{1A385492-E76F-4B22-9064-58D648E04DA7}">
      <dsp:nvSpPr>
        <dsp:cNvPr id="0" name=""/>
        <dsp:cNvSpPr/>
      </dsp:nvSpPr>
      <dsp:spPr>
        <a:xfrm>
          <a:off x="287006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86305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133505"/>
        <a:ext cx="2515341" cy="3650849"/>
      </dsp:txXfrm>
    </dsp:sp>
    <dsp:sp modelId="{528B556C-5429-4133-8BB3-15AEA9F447C7}">
      <dsp:nvSpPr>
        <dsp:cNvPr id="0" name=""/>
        <dsp:cNvSpPr/>
      </dsp:nvSpPr>
      <dsp:spPr>
        <a:xfrm>
          <a:off x="5737558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86305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133505"/>
        <a:ext cx="2515341" cy="3650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Pasco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Pasco County have consistently been more affordable than statewide prices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Pasco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Pasco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2A7E14F-B2E8-4E6F-9294-084FEC014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511323"/>
              </p:ext>
            </p:extLst>
          </p:nvPr>
        </p:nvGraphicFramePr>
        <p:xfrm>
          <a:off x="626497" y="1211812"/>
          <a:ext cx="7104888" cy="445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Pasco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+6,224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more than 13,000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7,000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DF5FC9-FD29-4A00-8C46-266F85ECBF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167552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Pasco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9428835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$36,500-$52,150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$977-$1,356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$58,400-$83,440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$1,564-$2,170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$87,600-$125,160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$42-$60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$2,346-$3,255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Pasco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Pasco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07260"/>
              </p:ext>
            </p:extLst>
          </p:nvPr>
        </p:nvGraphicFramePr>
        <p:xfrm>
          <a:off x="368755" y="108472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6199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Tampa-St. Petersburg-Clearwater MSA housing wage: $38.04/hour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$1,978/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Tampa-St. Petersburg-Clearwater MSA: $23.57/hour. A full-time, year-round worker with this wage can afford $1,226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6458662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Pasco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Pasco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4068448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1974257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883549"/>
              </p:ext>
            </p:extLst>
          </p:nvPr>
        </p:nvGraphicFramePr>
        <p:xfrm>
          <a:off x="452352" y="1468041"/>
          <a:ext cx="8480397" cy="43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46681</TotalTime>
  <Words>798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Pasco County have consistently been more affordable than statewide prices</vt:lpstr>
      <vt:lpstr>Units renting for $1,200 or less (2023 $) dropped sharply between 2013 and 2023.</vt:lpstr>
      <vt:lpstr>Affordable Housing Terminology</vt:lpstr>
      <vt:lpstr>2025 Pasco County Income (% AMI) and Housing Cost Limits</vt:lpstr>
      <vt:lpstr>Very low-income owners make up the largest group of cost-burdened households in Pasco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2025-10-02T19:51:44Z</dcterms:modified>
</cp:coreProperties>
</file>