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F11AC-373B-49B3-9BAE-EF3AA0522B85}" v="3" dt="2025-10-02T19:51:09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D82F853-3307-441C-80BF-8A1919891BE6}"/>
    <pc:docChg chg="undo custSel modSld">
      <pc:chgData name="Renz Torres" userId="1a514e66-b81e-40a7-adc4-82488a461c8a" providerId="ADAL" clId="{8D82F853-3307-441C-80BF-8A1919891BE6}" dt="2025-09-02T13:08:25.097" v="175" actId="1076"/>
      <pc:docMkLst>
        <pc:docMk/>
      </pc:docMkLst>
      <pc:sldChg chg="modSp">
        <pc:chgData name="Renz Torres" userId="1a514e66-b81e-40a7-adc4-82488a461c8a" providerId="ADAL" clId="{8D82F853-3307-441C-80BF-8A1919891BE6}" dt="2025-09-02T13:03:17.546" v="0"/>
        <pc:sldMkLst>
          <pc:docMk/>
          <pc:sldMk cId="3005419299" sldId="257"/>
        </pc:sldMkLst>
        <pc:spChg chg="mod">
          <ac:chgData name="Renz Torres" userId="1a514e66-b81e-40a7-adc4-82488a461c8a" providerId="ADAL" clId="{8D82F853-3307-441C-80BF-8A1919891BE6}" dt="2025-09-02T13:03:17.546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8D82F853-3307-441C-80BF-8A1919891BE6}" dt="2025-09-02T13:06:46.544" v="153" actId="478"/>
        <pc:sldMkLst>
          <pc:docMk/>
          <pc:sldMk cId="570442053" sldId="277"/>
        </pc:sldMkLst>
        <pc:spChg chg="mod">
          <ac:chgData name="Renz Torres" userId="1a514e66-b81e-40a7-adc4-82488a461c8a" providerId="ADAL" clId="{8D82F853-3307-441C-80BF-8A1919891BE6}" dt="2025-09-02T13:03:17.546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8D82F853-3307-441C-80BF-8A1919891BE6}" dt="2025-09-02T13:03:17.546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D82F853-3307-441C-80BF-8A1919891BE6}" dt="2025-09-02T13:06:45.100" v="152" actId="1076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8D82F853-3307-441C-80BF-8A1919891BE6}" dt="2025-09-02T13:07:06.547" v="165" actId="27636"/>
        <pc:sldMkLst>
          <pc:docMk/>
          <pc:sldMk cId="3751192110" sldId="278"/>
        </pc:sldMkLst>
        <pc:spChg chg="mod">
          <ac:chgData name="Renz Torres" userId="1a514e66-b81e-40a7-adc4-82488a461c8a" providerId="ADAL" clId="{8D82F853-3307-441C-80BF-8A1919891BE6}" dt="2025-09-02T13:07:06.547" v="165" actId="27636"/>
          <ac:spMkLst>
            <pc:docMk/>
            <pc:sldMk cId="3751192110" sldId="278"/>
            <ac:spMk id="5" creationId="{00000000-0000-0000-0000-000000000000}"/>
          </ac:spMkLst>
        </pc:spChg>
      </pc:sldChg>
      <pc:sldChg chg="addSp delSp modSp mod">
        <pc:chgData name="Renz Torres" userId="1a514e66-b81e-40a7-adc4-82488a461c8a" providerId="ADAL" clId="{8D82F853-3307-441C-80BF-8A1919891BE6}" dt="2025-09-02T13:05:53.567" v="145" actId="20577"/>
        <pc:sldMkLst>
          <pc:docMk/>
          <pc:sldMk cId="65006877" sldId="284"/>
        </pc:sldMkLst>
        <pc:spChg chg="mod">
          <ac:chgData name="Renz Torres" userId="1a514e66-b81e-40a7-adc4-82488a461c8a" providerId="ADAL" clId="{8D82F853-3307-441C-80BF-8A1919891BE6}" dt="2025-09-02T13:03:17.546" v="0"/>
          <ac:spMkLst>
            <pc:docMk/>
            <pc:sldMk cId="65006877" sldId="284"/>
            <ac:spMk id="8" creationId="{00000000-0000-0000-0000-000000000000}"/>
          </ac:spMkLst>
        </pc:spChg>
        <pc:spChg chg="mod">
          <ac:chgData name="Renz Torres" userId="1a514e66-b81e-40a7-adc4-82488a461c8a" providerId="ADAL" clId="{8D82F853-3307-441C-80BF-8A1919891BE6}" dt="2025-09-02T13:05:53.567" v="145" actId="20577"/>
          <ac:spMkLst>
            <pc:docMk/>
            <pc:sldMk cId="65006877" sldId="284"/>
            <ac:spMk id="13" creationId="{00000000-0000-0000-0000-000000000000}"/>
          </ac:spMkLst>
        </pc:spChg>
        <pc:graphicFrameChg chg="add mod">
          <ac:chgData name="Renz Torres" userId="1a514e66-b81e-40a7-adc4-82488a461c8a" providerId="ADAL" clId="{8D82F853-3307-441C-80BF-8A1919891BE6}" dt="2025-09-02T13:05:21.827" v="112" actId="1076"/>
          <ac:graphicFrameMkLst>
            <pc:docMk/>
            <pc:sldMk cId="65006877" sldId="284"/>
            <ac:graphicFrameMk id="2" creationId="{4846F341-9D7F-4F26-A18C-5AF34B016000}"/>
          </ac:graphicFrameMkLst>
        </pc:graphicFrameChg>
      </pc:sldChg>
      <pc:sldChg chg="modSp mod">
        <pc:chgData name="Renz Torres" userId="1a514e66-b81e-40a7-adc4-82488a461c8a" providerId="ADAL" clId="{8D82F853-3307-441C-80BF-8A1919891BE6}" dt="2025-09-02T13:06:17.554" v="149" actId="122"/>
        <pc:sldMkLst>
          <pc:docMk/>
          <pc:sldMk cId="1180186167" sldId="287"/>
        </pc:sldMkLst>
        <pc:spChg chg="mod">
          <ac:chgData name="Renz Torres" userId="1a514e66-b81e-40a7-adc4-82488a461c8a" providerId="ADAL" clId="{8D82F853-3307-441C-80BF-8A1919891BE6}" dt="2025-09-02T13:03:17.546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8D82F853-3307-441C-80BF-8A1919891BE6}" dt="2025-09-02T13:06:17.554" v="149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8D82F853-3307-441C-80BF-8A1919891BE6}" dt="2025-09-02T13:04:46.861" v="103" actId="20577"/>
        <pc:sldMkLst>
          <pc:docMk/>
          <pc:sldMk cId="2229953760" sldId="289"/>
        </pc:sldMkLst>
        <pc:spChg chg="mod">
          <ac:chgData name="Renz Torres" userId="1a514e66-b81e-40a7-adc4-82488a461c8a" providerId="ADAL" clId="{8D82F853-3307-441C-80BF-8A1919891BE6}" dt="2025-09-02T13:03:17.546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8D82F853-3307-441C-80BF-8A1919891BE6}" dt="2025-09-02T13:04:24.625" v="15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8D82F853-3307-441C-80BF-8A1919891BE6}" dt="2025-09-02T13:04:15.788" v="12" actId="1076"/>
          <ac:spMkLst>
            <pc:docMk/>
            <pc:sldMk cId="2229953760" sldId="289"/>
            <ac:spMk id="12" creationId="{00000000-0000-0000-0000-000000000000}"/>
          </ac:spMkLst>
        </pc:spChg>
        <pc:spChg chg="mod">
          <ac:chgData name="Renz Torres" userId="1a514e66-b81e-40a7-adc4-82488a461c8a" providerId="ADAL" clId="{8D82F853-3307-441C-80BF-8A1919891BE6}" dt="2025-09-02T13:04:46.861" v="103" actId="20577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8D82F853-3307-441C-80BF-8A1919891BE6}" dt="2025-09-02T13:07:43.019" v="168"/>
        <pc:sldMkLst>
          <pc:docMk/>
          <pc:sldMk cId="2256939574" sldId="296"/>
        </pc:sldMkLst>
        <pc:spChg chg="mod">
          <ac:chgData name="Renz Torres" userId="1a514e66-b81e-40a7-adc4-82488a461c8a" providerId="ADAL" clId="{8D82F853-3307-441C-80BF-8A1919891BE6}" dt="2025-09-02T13:03:17.546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8D82F853-3307-441C-80BF-8A1919891BE6}" dt="2025-09-02T13:07:43.019" v="168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8D82F853-3307-441C-80BF-8A1919891BE6}" dt="2025-09-02T13:08:25.097" v="175" actId="1076"/>
        <pc:sldMkLst>
          <pc:docMk/>
          <pc:sldMk cId="4001637203" sldId="297"/>
        </pc:sldMkLst>
        <pc:spChg chg="mod">
          <ac:chgData name="Renz Torres" userId="1a514e66-b81e-40a7-adc4-82488a461c8a" providerId="ADAL" clId="{8D82F853-3307-441C-80BF-8A1919891BE6}" dt="2025-09-02T13:08:25.097" v="175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8D82F853-3307-441C-80BF-8A1919891BE6}" dt="2025-09-02T13:08:14.482" v="174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8D82F853-3307-441C-80BF-8A1919891BE6}" dt="2025-09-02T13:03:17.546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51:09.678" v="54"/>
      <pc:docMkLst>
        <pc:docMk/>
      </pc:docMkLst>
      <pc:sldChg chg="modSp mod modNotesTx">
        <pc:chgData name="Renz Torres" userId="1a514e66-b81e-40a7-adc4-82488a461c8a" providerId="ADAL" clId="{846062DF-F716-4E4E-87E1-CA94E5E252E2}" dt="2025-09-29T18:06:26.687" v="7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06:19.849" v="6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9:33.286" v="53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09:31.361" v="5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7:49.694" v="30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07:47.429" v="29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8:07.073" v="32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08:07.073" v="32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7:22.676" v="18" actId="20577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07:20.935" v="17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7:27.190" v="20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07:25.649" v="19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1:09.678" v="54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1:09.678" v="54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07:18.054" v="16" actId="20577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07:13.969" v="15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07:00.553" v="12" actId="14100"/>
          <ac:graphicFrameMkLst>
            <pc:docMk/>
            <pc:sldMk cId="2229953760" sldId="289"/>
            <ac:graphicFrameMk id="2" creationId="{E8543A2A-C766-4D96-B879-A5DFB87D3008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09:28.534" v="51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09:28.534" v="51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08:11.205" v="33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09:20.688" v="49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08:18.117" v="36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09:18.240" v="48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'Palm Beach'!$D$13:$D$33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'Palm Beach'!$E$13:$E$33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7D6-4997-9A0D-457A488CDD9C}"/>
            </c:ext>
          </c:extLst>
        </c:ser>
        <c:ser>
          <c:idx val="0"/>
          <c:order val="1"/>
          <c:tx>
            <c:v>Palm Beach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'Palm Beach'!$D$13:$D$33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'Palm Beach'!$F$13:$F$33</c:f>
              <c:numCache>
                <c:formatCode>"$"#,##0_);[Red]\("$"#,##0\)</c:formatCode>
                <c:ptCount val="21"/>
                <c:pt idx="0">
                  <c:v>492654.31446000002</c:v>
                </c:pt>
                <c:pt idx="1">
                  <c:v>595637.48072999995</c:v>
                </c:pt>
                <c:pt idx="2">
                  <c:v>584821.42874999996</c:v>
                </c:pt>
                <c:pt idx="3">
                  <c:v>561115.27639999997</c:v>
                </c:pt>
                <c:pt idx="4">
                  <c:v>416182.07144999999</c:v>
                </c:pt>
                <c:pt idx="5">
                  <c:v>351629.65041</c:v>
                </c:pt>
                <c:pt idx="6">
                  <c:v>343063.59291000001</c:v>
                </c:pt>
                <c:pt idx="7">
                  <c:v>328519.34204999998</c:v>
                </c:pt>
                <c:pt idx="8">
                  <c:v>317686.41113000002</c:v>
                </c:pt>
                <c:pt idx="9">
                  <c:v>377819.74244</c:v>
                </c:pt>
                <c:pt idx="10">
                  <c:v>413089.98738000001</c:v>
                </c:pt>
                <c:pt idx="11">
                  <c:v>428486.07578999997</c:v>
                </c:pt>
                <c:pt idx="12">
                  <c:v>419200</c:v>
                </c:pt>
                <c:pt idx="13">
                  <c:v>436132.19092000002</c:v>
                </c:pt>
                <c:pt idx="14">
                  <c:v>450752.68800000002</c:v>
                </c:pt>
                <c:pt idx="15">
                  <c:v>467235.04123999999</c:v>
                </c:pt>
                <c:pt idx="16">
                  <c:v>510231.83945999999</c:v>
                </c:pt>
                <c:pt idx="17">
                  <c:v>586746.38942999998</c:v>
                </c:pt>
                <c:pt idx="18">
                  <c:v>671335.83875</c:v>
                </c:pt>
                <c:pt idx="19">
                  <c:v>681010.83005999995</c:v>
                </c:pt>
                <c:pt idx="20">
                  <c:v>670000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27D6-4997-9A0D-457A488CD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'Palm Beach'!$B$3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'Palm Beach'!$C$2:$D$2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'Palm Beach'!$C$3:$D$3</c:f>
              <c:numCache>
                <c:formatCode>#,##0_);[Red]\(#,##0\)</c:formatCode>
                <c:ptCount val="2"/>
                <c:pt idx="0">
                  <c:v>40366</c:v>
                </c:pt>
                <c:pt idx="1">
                  <c:v>23440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249-4FD1-B8D8-CD4EB8B9D2FE}"/>
            </c:ext>
          </c:extLst>
        </c:ser>
        <c:ser>
          <c:idx val="1"/>
          <c:order val="1"/>
          <c:tx>
            <c:strRef>
              <c:f>'Palm Beach'!$B$4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'Palm Beach'!$C$2:$D$2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'Palm Beach'!$C$4:$D$4</c:f>
              <c:numCache>
                <c:formatCode>#,##0_);[Red]\(#,##0\)</c:formatCode>
                <c:ptCount val="2"/>
                <c:pt idx="0">
                  <c:v>109974</c:v>
                </c:pt>
                <c:pt idx="1">
                  <c:v>140244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9-4FD1-B8D8-CD4EB8B9D2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64327</c:v>
                </c:pt>
                <c:pt idx="1">
                  <c:v>27408</c:v>
                </c:pt>
                <c:pt idx="2">
                  <c:v>25242</c:v>
                </c:pt>
                <c:pt idx="3">
                  <c:v>14211</c:v>
                </c:pt>
                <c:pt idx="4">
                  <c:v>51144</c:v>
                </c:pt>
                <c:pt idx="5">
                  <c:v>25463</c:v>
                </c:pt>
                <c:pt idx="6">
                  <c:v>15584</c:v>
                </c:pt>
                <c:pt idx="7">
                  <c:v>6786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C-4B20-AEA5-E60AD7F5D305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22252</c:v>
                </c:pt>
                <c:pt idx="1">
                  <c:v>34863</c:v>
                </c:pt>
                <c:pt idx="2">
                  <c:v>53712</c:v>
                </c:pt>
                <c:pt idx="3">
                  <c:v>190255</c:v>
                </c:pt>
                <c:pt idx="4">
                  <c:v>7372</c:v>
                </c:pt>
                <c:pt idx="5">
                  <c:v>7842</c:v>
                </c:pt>
                <c:pt idx="6">
                  <c:v>18082</c:v>
                </c:pt>
                <c:pt idx="7">
                  <c:v>36249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C-4B20-AEA5-E60AD7F5D3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2136</c:v>
                </c:pt>
                <c:pt idx="1">
                  <c:v>2145</c:v>
                </c:pt>
                <c:pt idx="2">
                  <c:v>2373</c:v>
                </c:pt>
                <c:pt idx="3">
                  <c:v>2089</c:v>
                </c:pt>
                <c:pt idx="4">
                  <c:v>1993</c:v>
                </c:pt>
                <c:pt idx="5">
                  <c:v>487</c:v>
                </c:pt>
                <c:pt idx="6">
                  <c:v>1260</c:v>
                </c:pt>
                <c:pt idx="7">
                  <c:v>1942</c:v>
                </c:pt>
                <c:pt idx="8">
                  <c:v>1675</c:v>
                </c:pt>
                <c:pt idx="9">
                  <c:v>1252</c:v>
                </c:pt>
                <c:pt idx="10">
                  <c:v>1438</c:v>
                </c:pt>
                <c:pt idx="11">
                  <c:v>1613</c:v>
                </c:pt>
                <c:pt idx="12">
                  <c:v>1771</c:v>
                </c:pt>
                <c:pt idx="13">
                  <c:v>2057</c:v>
                </c:pt>
                <c:pt idx="14">
                  <c:v>2570</c:v>
                </c:pt>
                <c:pt idx="15">
                  <c:v>2349</c:v>
                </c:pt>
                <c:pt idx="16">
                  <c:v>2244</c:v>
                </c:pt>
                <c:pt idx="17">
                  <c:v>2258</c:v>
                </c:pt>
                <c:pt idx="18">
                  <c:v>2523</c:v>
                </c:pt>
                <c:pt idx="19">
                  <c:v>2386</c:v>
                </c:pt>
                <c:pt idx="20">
                  <c:v>2308</c:v>
                </c:pt>
                <c:pt idx="21">
                  <c:v>2188</c:v>
                </c:pt>
                <c:pt idx="22">
                  <c:v>2300</c:v>
                </c:pt>
                <c:pt idx="23">
                  <c:v>2079</c:v>
                </c:pt>
                <c:pt idx="24">
                  <c:v>2001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09B-4845-A386-27EE8D1AE901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723</c:v>
                </c:pt>
                <c:pt idx="1">
                  <c:v>627</c:v>
                </c:pt>
                <c:pt idx="2">
                  <c:v>534</c:v>
                </c:pt>
                <c:pt idx="3">
                  <c:v>506</c:v>
                </c:pt>
                <c:pt idx="4">
                  <c:v>510</c:v>
                </c:pt>
                <c:pt idx="5">
                  <c:v>47</c:v>
                </c:pt>
                <c:pt idx="6">
                  <c:v>162</c:v>
                </c:pt>
                <c:pt idx="7">
                  <c:v>118</c:v>
                </c:pt>
                <c:pt idx="8">
                  <c:v>105</c:v>
                </c:pt>
                <c:pt idx="9">
                  <c:v>127</c:v>
                </c:pt>
                <c:pt idx="10">
                  <c:v>188</c:v>
                </c:pt>
                <c:pt idx="11">
                  <c:v>214</c:v>
                </c:pt>
                <c:pt idx="12">
                  <c:v>381</c:v>
                </c:pt>
                <c:pt idx="13">
                  <c:v>443</c:v>
                </c:pt>
                <c:pt idx="14">
                  <c:v>417</c:v>
                </c:pt>
                <c:pt idx="15">
                  <c:v>254</c:v>
                </c:pt>
                <c:pt idx="16">
                  <c:v>459</c:v>
                </c:pt>
                <c:pt idx="17">
                  <c:v>517</c:v>
                </c:pt>
                <c:pt idx="18">
                  <c:v>470</c:v>
                </c:pt>
                <c:pt idx="19">
                  <c:v>160</c:v>
                </c:pt>
                <c:pt idx="20">
                  <c:v>473</c:v>
                </c:pt>
                <c:pt idx="21">
                  <c:v>479</c:v>
                </c:pt>
                <c:pt idx="22">
                  <c:v>546</c:v>
                </c:pt>
                <c:pt idx="23">
                  <c:v>350</c:v>
                </c:pt>
                <c:pt idx="24">
                  <c:v>454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09B-4845-A386-27EE8D1AE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943D3C-EE80-4CED-BBC1-61152D3604F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FBCDC094-22A7-4A58-8A29-7E3B87005B3C}" type="parTrans" cxnId="{D7EA1F61-235C-40F2-BD28-B197EBE2AE80}">
      <dgm:prSet/>
      <dgm:spPr/>
      <dgm:t>
        <a:bodyPr/>
        <a:lstStyle/>
        <a:p>
          <a:endParaRPr lang="en-US"/>
        </a:p>
      </dgm:t>
    </dgm:pt>
    <dgm:pt modelId="{8F60D7E4-D567-4A3D-BC8D-B973FC8EFDFC}" type="sibTrans" cxnId="{D7EA1F61-235C-40F2-BD28-B197EBE2AE80}">
      <dgm:prSet/>
      <dgm:spPr/>
      <dgm:t>
        <a:bodyPr/>
        <a:lstStyle/>
        <a:p>
          <a:endParaRPr lang="en-US"/>
        </a:p>
      </dgm:t>
    </dgm:pt>
    <dgm:pt modelId="{115EE67C-10FF-47D0-9C19-C38657F8F49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5B2069E4-844B-4F66-BF96-7A94B3D47400}" type="parTrans" cxnId="{C95A1818-E21D-407B-BC22-46FE70DFA4FC}">
      <dgm:prSet/>
      <dgm:spPr/>
      <dgm:t>
        <a:bodyPr/>
        <a:lstStyle/>
        <a:p>
          <a:endParaRPr lang="en-US"/>
        </a:p>
      </dgm:t>
    </dgm:pt>
    <dgm:pt modelId="{DA2A4A20-FA05-4198-8CAD-20367F1107CD}" type="sibTrans" cxnId="{C95A1818-E21D-407B-BC22-46FE70DFA4FC}">
      <dgm:prSet/>
      <dgm:spPr/>
      <dgm:t>
        <a:bodyPr/>
        <a:lstStyle/>
        <a:p>
          <a:endParaRPr lang="en-US"/>
        </a:p>
      </dgm:t>
    </dgm:pt>
    <dgm:pt modelId="{E4E76C9B-A125-486B-BB06-640837709B4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2B56200C-2487-4A26-9ADE-65C3AAC23FDE}" type="parTrans" cxnId="{8FEA84AD-18CF-4F7D-976D-B39BC6DA67C5}">
      <dgm:prSet/>
      <dgm:spPr/>
      <dgm:t>
        <a:bodyPr/>
        <a:lstStyle/>
        <a:p>
          <a:endParaRPr lang="en-US"/>
        </a:p>
      </dgm:t>
    </dgm:pt>
    <dgm:pt modelId="{DB888E2A-05B3-42AE-8EEF-05335E92C0B6}" type="sibTrans" cxnId="{8FEA84AD-18CF-4F7D-976D-B39BC6DA67C5}">
      <dgm:prSet/>
      <dgm:spPr/>
      <dgm:t>
        <a:bodyPr/>
        <a:lstStyle/>
        <a:p>
          <a:endParaRPr lang="en-US"/>
        </a:p>
      </dgm:t>
    </dgm:pt>
    <dgm:pt modelId="{6BA004B1-4194-4CD6-97E4-A6FA0627B32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6081BF43-F1B8-4E9C-8AA6-373CBC7C7149}" type="parTrans" cxnId="{E09F9349-1663-473B-A8D9-30FD74F17EFD}">
      <dgm:prSet/>
      <dgm:spPr/>
      <dgm:t>
        <a:bodyPr/>
        <a:lstStyle/>
        <a:p>
          <a:endParaRPr lang="en-US"/>
        </a:p>
      </dgm:t>
    </dgm:pt>
    <dgm:pt modelId="{CE0508C6-DD45-4CB0-929B-9AEB07F7F526}" type="sibTrans" cxnId="{E09F9349-1663-473B-A8D9-30FD74F17EFD}">
      <dgm:prSet/>
      <dgm:spPr/>
      <dgm:t>
        <a:bodyPr/>
        <a:lstStyle/>
        <a:p>
          <a:endParaRPr lang="en-US"/>
        </a:p>
      </dgm:t>
    </dgm:pt>
    <dgm:pt modelId="{52FA79D6-726F-4EDA-A625-6F61AA79176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0863903D-F5E5-4BD0-9554-3880CF89A03B}" type="parTrans" cxnId="{7929D95E-5EB9-47AE-807A-DB180933A5EC}">
      <dgm:prSet/>
      <dgm:spPr/>
      <dgm:t>
        <a:bodyPr/>
        <a:lstStyle/>
        <a:p>
          <a:endParaRPr lang="en-US"/>
        </a:p>
      </dgm:t>
    </dgm:pt>
    <dgm:pt modelId="{1E024F8E-A3AD-4E95-B5C0-8681D80BA865}" type="sibTrans" cxnId="{7929D95E-5EB9-47AE-807A-DB180933A5EC}">
      <dgm:prSet/>
      <dgm:spPr/>
      <dgm:t>
        <a:bodyPr/>
        <a:lstStyle/>
        <a:p>
          <a:endParaRPr lang="en-US"/>
        </a:p>
      </dgm:t>
    </dgm:pt>
    <dgm:pt modelId="{D7B4C7CE-AAB6-4BF5-8428-8019DCBDF95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8E93E82F-D3D3-471C-823A-6E24729681B7}" type="parTrans" cxnId="{E87C9896-38D2-4AF4-8430-6E02AAC81A99}">
      <dgm:prSet/>
      <dgm:spPr/>
      <dgm:t>
        <a:bodyPr/>
        <a:lstStyle/>
        <a:p>
          <a:endParaRPr lang="en-US"/>
        </a:p>
      </dgm:t>
    </dgm:pt>
    <dgm:pt modelId="{00F458B0-74DD-45D7-9510-67E813AD7D4A}" type="sibTrans" cxnId="{E87C9896-38D2-4AF4-8430-6E02AAC81A99}">
      <dgm:prSet/>
      <dgm:spPr/>
      <dgm:t>
        <a:bodyPr/>
        <a:lstStyle/>
        <a:p>
          <a:endParaRPr lang="en-US"/>
        </a:p>
      </dgm:t>
    </dgm:pt>
    <dgm:pt modelId="{7B2E9A56-7D3F-4471-B1A3-B325F6C5D9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390E7DF5-3242-4B42-8FA7-AA7DB8F813AB}" type="parTrans" cxnId="{5D88791B-9909-42D9-966B-0828478E56FF}">
      <dgm:prSet/>
      <dgm:spPr/>
      <dgm:t>
        <a:bodyPr/>
        <a:lstStyle/>
        <a:p>
          <a:endParaRPr lang="en-US"/>
        </a:p>
      </dgm:t>
    </dgm:pt>
    <dgm:pt modelId="{377FBE43-DB82-4976-838D-BD8AAF393089}" type="sibTrans" cxnId="{5D88791B-9909-42D9-966B-0828478E56FF}">
      <dgm:prSet/>
      <dgm:spPr/>
      <dgm:t>
        <a:bodyPr/>
        <a:lstStyle/>
        <a:p>
          <a:endParaRPr lang="en-US"/>
        </a:p>
      </dgm:t>
    </dgm:pt>
    <dgm:pt modelId="{F4CD6AAA-E06C-4316-A333-EC683EEB18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Parking Attendant</a:t>
          </a:r>
        </a:p>
      </dgm:t>
    </dgm:pt>
    <dgm:pt modelId="{EA3EF441-FE98-433A-A17B-7DAEF2D7DBAF}" type="parTrans" cxnId="{43B92445-D204-4EBB-BF73-F15795893FF6}">
      <dgm:prSet/>
      <dgm:spPr/>
      <dgm:t>
        <a:bodyPr/>
        <a:lstStyle/>
        <a:p>
          <a:endParaRPr lang="en-US"/>
        </a:p>
      </dgm:t>
    </dgm:pt>
    <dgm:pt modelId="{F14C301C-C204-45BC-A2E4-FB4422D0726A}" type="sibTrans" cxnId="{43B92445-D204-4EBB-BF73-F15795893FF6}">
      <dgm:prSet/>
      <dgm:spPr/>
      <dgm:t>
        <a:bodyPr/>
        <a:lstStyle/>
        <a:p>
          <a:endParaRPr lang="en-US"/>
        </a:p>
      </dgm:t>
    </dgm:pt>
    <dgm:pt modelId="{461047DC-27F5-4130-801F-DE7C0EA50C2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474F1771-6852-4E46-A9A9-E2D42F413356}" type="parTrans" cxnId="{F9803114-5F35-48AC-8455-CB0172D627D7}">
      <dgm:prSet/>
      <dgm:spPr/>
      <dgm:t>
        <a:bodyPr/>
        <a:lstStyle/>
        <a:p>
          <a:endParaRPr lang="en-US"/>
        </a:p>
      </dgm:t>
    </dgm:pt>
    <dgm:pt modelId="{DB399357-E858-458D-B37F-7A03507A7A55}" type="sibTrans" cxnId="{F9803114-5F35-48AC-8455-CB0172D627D7}">
      <dgm:prSet/>
      <dgm:spPr/>
      <dgm:t>
        <a:bodyPr/>
        <a:lstStyle/>
        <a:p>
          <a:endParaRPr lang="en-US"/>
        </a:p>
      </dgm:t>
    </dgm:pt>
    <dgm:pt modelId="{119998E9-99C5-4D82-8E8C-28F51025A05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78FF9D4D-A5B3-49A2-9C84-C796D6EACA08}" type="parTrans" cxnId="{CF02BD27-B419-4BEC-9CF7-A1A441B024CA}">
      <dgm:prSet/>
      <dgm:spPr/>
      <dgm:t>
        <a:bodyPr/>
        <a:lstStyle/>
        <a:p>
          <a:endParaRPr lang="en-US"/>
        </a:p>
      </dgm:t>
    </dgm:pt>
    <dgm:pt modelId="{F5CF4BEE-41A3-4252-A87E-0081A3223733}" type="sibTrans" cxnId="{CF02BD27-B419-4BEC-9CF7-A1A441B024CA}">
      <dgm:prSet/>
      <dgm:spPr/>
      <dgm:t>
        <a:bodyPr/>
        <a:lstStyle/>
        <a:p>
          <a:endParaRPr lang="en-US"/>
        </a:p>
      </dgm:t>
    </dgm:pt>
    <dgm:pt modelId="{4EDA7C92-8BD3-4BB4-976B-9AF942F48D0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029AB43A-3983-49EA-9D86-06F1E7DDC862}" type="parTrans" cxnId="{86FB7F7E-8500-47E3-A1A4-A320918F049E}">
      <dgm:prSet/>
      <dgm:spPr/>
      <dgm:t>
        <a:bodyPr/>
        <a:lstStyle/>
        <a:p>
          <a:endParaRPr lang="en-US"/>
        </a:p>
      </dgm:t>
    </dgm:pt>
    <dgm:pt modelId="{D32385B7-2E20-458D-998F-7B5B056DE4C7}" type="sibTrans" cxnId="{86FB7F7E-8500-47E3-A1A4-A320918F049E}">
      <dgm:prSet/>
      <dgm:spPr/>
      <dgm:t>
        <a:bodyPr/>
        <a:lstStyle/>
        <a:p>
          <a:endParaRPr lang="en-US"/>
        </a:p>
      </dgm:t>
    </dgm:pt>
    <dgm:pt modelId="{26918463-0ED0-48C8-8D05-14825E42290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BE674FB1-B8CE-40ED-9F0E-2CAD5FA6EA7B}" type="parTrans" cxnId="{38FE871B-4A82-443C-BAF6-39CDFFEBE888}">
      <dgm:prSet/>
      <dgm:spPr/>
      <dgm:t>
        <a:bodyPr/>
        <a:lstStyle/>
        <a:p>
          <a:endParaRPr lang="en-US"/>
        </a:p>
      </dgm:t>
    </dgm:pt>
    <dgm:pt modelId="{943DD80E-FEB3-4642-9DC2-B51731DE9692}" type="sibTrans" cxnId="{38FE871B-4A82-443C-BAF6-39CDFFEBE888}">
      <dgm:prSet/>
      <dgm:spPr/>
      <dgm:t>
        <a:bodyPr/>
        <a:lstStyle/>
        <a:p>
          <a:endParaRPr lang="en-US"/>
        </a:p>
      </dgm:t>
    </dgm:pt>
    <dgm:pt modelId="{C32E58FF-A4A5-4AA2-8932-B7679EC5F4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410EB66B-155E-4967-BE5F-738C59734CBE}" type="parTrans" cxnId="{6FE3B015-1D2B-4DED-B378-123242C4A021}">
      <dgm:prSet/>
      <dgm:spPr/>
      <dgm:t>
        <a:bodyPr/>
        <a:lstStyle/>
        <a:p>
          <a:endParaRPr lang="en-US"/>
        </a:p>
      </dgm:t>
    </dgm:pt>
    <dgm:pt modelId="{740B932A-B2F5-4551-8D5F-5E92755F80E5}" type="sibTrans" cxnId="{6FE3B015-1D2B-4DED-B378-123242C4A021}">
      <dgm:prSet/>
      <dgm:spPr/>
      <dgm:t>
        <a:bodyPr/>
        <a:lstStyle/>
        <a:p>
          <a:endParaRPr lang="en-US"/>
        </a:p>
      </dgm:t>
    </dgm:pt>
    <dgm:pt modelId="{8AFC4E05-4620-487E-A92B-B32EAF64CE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7DEF7C6C-1180-4330-B27F-34861120F369}" type="parTrans" cxnId="{6572DB29-6B80-4DC3-90AE-6A85D9E0CA91}">
      <dgm:prSet/>
      <dgm:spPr/>
      <dgm:t>
        <a:bodyPr/>
        <a:lstStyle/>
        <a:p>
          <a:endParaRPr lang="en-US"/>
        </a:p>
      </dgm:t>
    </dgm:pt>
    <dgm:pt modelId="{C98206E4-5BC0-4675-B129-09DACFFB3ECB}" type="sibTrans" cxnId="{6572DB29-6B80-4DC3-90AE-6A85D9E0CA91}">
      <dgm:prSet/>
      <dgm:spPr/>
      <dgm:t>
        <a:bodyPr/>
        <a:lstStyle/>
        <a:p>
          <a:endParaRPr lang="en-US"/>
        </a:p>
      </dgm:t>
    </dgm:pt>
    <dgm:pt modelId="{4DB0C547-1852-47C6-AF8C-C6D64F27000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04390FA8-60B3-4A14-9CFA-3FFBACF9B5F5}" type="parTrans" cxnId="{4EB9A7A2-3C74-46D4-BC30-445465647A6D}">
      <dgm:prSet/>
      <dgm:spPr/>
      <dgm:t>
        <a:bodyPr/>
        <a:lstStyle/>
        <a:p>
          <a:endParaRPr lang="en-US"/>
        </a:p>
      </dgm:t>
    </dgm:pt>
    <dgm:pt modelId="{57D179C2-E18C-46A0-88F5-32543D17E389}" type="sibTrans" cxnId="{4EB9A7A2-3C74-46D4-BC30-445465647A6D}">
      <dgm:prSet/>
      <dgm:spPr/>
      <dgm:t>
        <a:bodyPr/>
        <a:lstStyle/>
        <a:p>
          <a:endParaRPr lang="en-US"/>
        </a:p>
      </dgm:t>
    </dgm:pt>
    <dgm:pt modelId="{A0BEBD49-9B4D-47BD-8970-931270756A9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A20281F1-92B6-4D45-A0F9-20C720BB5FEF}" type="parTrans" cxnId="{1E844228-F5BD-44F8-9BE8-6490E9C12123}">
      <dgm:prSet/>
      <dgm:spPr/>
      <dgm:t>
        <a:bodyPr/>
        <a:lstStyle/>
        <a:p>
          <a:endParaRPr lang="en-US"/>
        </a:p>
      </dgm:t>
    </dgm:pt>
    <dgm:pt modelId="{7BD8FB90-DE1D-48C3-AB05-2D6B3640C499}" type="sibTrans" cxnId="{1E844228-F5BD-44F8-9BE8-6490E9C12123}">
      <dgm:prSet/>
      <dgm:spPr/>
      <dgm:t>
        <a:bodyPr/>
        <a:lstStyle/>
        <a:p>
          <a:endParaRPr lang="en-US"/>
        </a:p>
      </dgm:t>
    </dgm:pt>
    <dgm:pt modelId="{4935A574-3894-4CD0-B43E-F7DE3D900C7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</a:t>
          </a:r>
        </a:p>
      </dgm:t>
    </dgm:pt>
    <dgm:pt modelId="{3BF43FA8-45F6-48BA-AB6D-89ED704749C8}" type="parTrans" cxnId="{03F12948-9DFE-4B05-BA11-058468B62DDB}">
      <dgm:prSet/>
      <dgm:spPr/>
      <dgm:t>
        <a:bodyPr/>
        <a:lstStyle/>
        <a:p>
          <a:endParaRPr lang="en-US"/>
        </a:p>
      </dgm:t>
    </dgm:pt>
    <dgm:pt modelId="{62C1C2C5-13BA-445C-81CA-9C3351EF242F}" type="sibTrans" cxnId="{03F12948-9DFE-4B05-BA11-058468B62DDB}">
      <dgm:prSet/>
      <dgm:spPr/>
      <dgm:t>
        <a:bodyPr/>
        <a:lstStyle/>
        <a:p>
          <a:endParaRPr lang="en-US"/>
        </a:p>
      </dgm:t>
    </dgm:pt>
    <dgm:pt modelId="{C381832D-4756-4C45-8A4F-1DD0B36C5A1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35A2F38D-FD84-459D-BD01-E72D2D57424E}" type="parTrans" cxnId="{5E849B09-F7FD-41D3-A6B0-C813A8225D2D}">
      <dgm:prSet/>
      <dgm:spPr/>
      <dgm:t>
        <a:bodyPr/>
        <a:lstStyle/>
        <a:p>
          <a:endParaRPr lang="en-US"/>
        </a:p>
      </dgm:t>
    </dgm:pt>
    <dgm:pt modelId="{309E5D79-351D-4763-96EE-BB8135A01E8B}" type="sibTrans" cxnId="{5E849B09-F7FD-41D3-A6B0-C813A8225D2D}">
      <dgm:prSet/>
      <dgm:spPr/>
      <dgm:t>
        <a:bodyPr/>
        <a:lstStyle/>
        <a:p>
          <a:endParaRPr lang="en-US"/>
        </a:p>
      </dgm:t>
    </dgm:pt>
    <dgm:pt modelId="{0F45A3CE-044B-4E8E-9655-0AF57DA0234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F0270FC9-FD20-4E38-AEEE-858F5A6FE0E8}" type="parTrans" cxnId="{86061806-5E5E-4E3F-A12E-3A2623EF7C5F}">
      <dgm:prSet/>
      <dgm:spPr/>
      <dgm:t>
        <a:bodyPr/>
        <a:lstStyle/>
        <a:p>
          <a:endParaRPr lang="en-US"/>
        </a:p>
      </dgm:t>
    </dgm:pt>
    <dgm:pt modelId="{25219EF0-A89C-46D8-8C1A-C86D3A6614F8}" type="sibTrans" cxnId="{86061806-5E5E-4E3F-A12E-3A2623EF7C5F}">
      <dgm:prSet/>
      <dgm:spPr/>
      <dgm:t>
        <a:bodyPr/>
        <a:lstStyle/>
        <a:p>
          <a:endParaRPr lang="en-US"/>
        </a:p>
      </dgm:t>
    </dgm:pt>
    <dgm:pt modelId="{0B495AFC-CC33-45B2-92C2-CED1A79147A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4C50B044-5F31-4D0E-A6B9-7E86E217AA45}" type="parTrans" cxnId="{81D87A6F-DD97-4A9F-B894-0962DE3AEEDE}">
      <dgm:prSet/>
      <dgm:spPr/>
      <dgm:t>
        <a:bodyPr/>
        <a:lstStyle/>
        <a:p>
          <a:endParaRPr lang="en-US"/>
        </a:p>
      </dgm:t>
    </dgm:pt>
    <dgm:pt modelId="{CF921B59-37B2-4F2E-8CE6-82EA5790A46F}" type="sibTrans" cxnId="{81D87A6F-DD97-4A9F-B894-0962DE3AEEDE}">
      <dgm:prSet/>
      <dgm:spPr/>
      <dgm:t>
        <a:bodyPr/>
        <a:lstStyle/>
        <a:p>
          <a:endParaRPr lang="en-US"/>
        </a:p>
      </dgm:t>
    </dgm:pt>
    <dgm:pt modelId="{3ED0E1D7-AC31-4D2F-8BE2-0760DA169A0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7A9BBEAE-D07A-4279-9929-4956E6809F3F}" type="parTrans" cxnId="{F4829C22-DC3F-45C8-BF83-38D066CCA266}">
      <dgm:prSet/>
      <dgm:spPr/>
      <dgm:t>
        <a:bodyPr/>
        <a:lstStyle/>
        <a:p>
          <a:endParaRPr lang="en-US"/>
        </a:p>
      </dgm:t>
    </dgm:pt>
    <dgm:pt modelId="{CB6E9355-3595-4179-9FA7-6345EC927174}" type="sibTrans" cxnId="{F4829C22-DC3F-45C8-BF83-38D066CCA266}">
      <dgm:prSet/>
      <dgm:spPr/>
      <dgm:t>
        <a:bodyPr/>
        <a:lstStyle/>
        <a:p>
          <a:endParaRPr lang="en-US"/>
        </a:p>
      </dgm:t>
    </dgm:pt>
    <dgm:pt modelId="{391BB095-F497-43DF-92F1-E47C0CCDAB3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8740EA73-6B97-4276-BFEF-13F1AD07A890}" type="parTrans" cxnId="{3507CCCB-D31E-4F94-BCAF-54CE3B66D494}">
      <dgm:prSet/>
      <dgm:spPr/>
      <dgm:t>
        <a:bodyPr/>
        <a:lstStyle/>
        <a:p>
          <a:endParaRPr lang="en-US"/>
        </a:p>
      </dgm:t>
    </dgm:pt>
    <dgm:pt modelId="{D3FD24EA-E633-4711-A2FA-C7F15B1B95BB}" type="sibTrans" cxnId="{3507CCCB-D31E-4F94-BCAF-54CE3B66D494}">
      <dgm:prSet/>
      <dgm:spPr/>
      <dgm:t>
        <a:bodyPr/>
        <a:lstStyle/>
        <a:p>
          <a:endParaRPr lang="en-US"/>
        </a:p>
      </dgm:t>
    </dgm:pt>
    <dgm:pt modelId="{166AFD16-27B1-4DFB-BBB5-F4807F2022A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E4848FCD-2E2B-47B6-BC95-DFA85EFA0C43}" type="parTrans" cxnId="{B808F7F5-C40B-4DD3-AB71-7FB0DAC600CA}">
      <dgm:prSet/>
      <dgm:spPr/>
      <dgm:t>
        <a:bodyPr/>
        <a:lstStyle/>
        <a:p>
          <a:endParaRPr lang="en-US"/>
        </a:p>
      </dgm:t>
    </dgm:pt>
    <dgm:pt modelId="{B5CC840E-9792-44D0-AD03-F0B1A0561089}" type="sibTrans" cxnId="{B808F7F5-C40B-4DD3-AB71-7FB0DAC600CA}">
      <dgm:prSet/>
      <dgm:spPr/>
      <dgm:t>
        <a:bodyPr/>
        <a:lstStyle/>
        <a:p>
          <a:endParaRPr lang="en-US"/>
        </a:p>
      </dgm:t>
    </dgm:pt>
    <dgm:pt modelId="{50827651-17F5-408D-8576-0A35BA81B60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6132D5FE-D41A-40B0-AFB9-6291201E6EAD}" type="parTrans" cxnId="{C1B4FFBA-1466-4F80-8C06-71517F39B4A0}">
      <dgm:prSet/>
      <dgm:spPr/>
      <dgm:t>
        <a:bodyPr/>
        <a:lstStyle/>
        <a:p>
          <a:endParaRPr lang="en-US"/>
        </a:p>
      </dgm:t>
    </dgm:pt>
    <dgm:pt modelId="{390E58E6-5157-4B2E-8658-05758FD9328F}" type="sibTrans" cxnId="{C1B4FFBA-1466-4F80-8C06-71517F39B4A0}">
      <dgm:prSet/>
      <dgm:spPr/>
      <dgm:t>
        <a:bodyPr/>
        <a:lstStyle/>
        <a:p>
          <a:endParaRPr lang="en-US"/>
        </a:p>
      </dgm:t>
    </dgm:pt>
    <dgm:pt modelId="{46D6D40D-F722-48E1-AFB4-8D12E477743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DDFEB76B-7D7F-4879-8507-DADE6ED3C3AF}" type="parTrans" cxnId="{5A663A3C-75BB-4570-A9D8-F205A55947DB}">
      <dgm:prSet/>
      <dgm:spPr/>
      <dgm:t>
        <a:bodyPr/>
        <a:lstStyle/>
        <a:p>
          <a:endParaRPr lang="en-US"/>
        </a:p>
      </dgm:t>
    </dgm:pt>
    <dgm:pt modelId="{F9C3B399-EA68-44A1-BAC6-5B677CD06C6F}" type="sibTrans" cxnId="{5A663A3C-75BB-4570-A9D8-F205A55947DB}">
      <dgm:prSet/>
      <dgm:spPr/>
      <dgm:t>
        <a:bodyPr/>
        <a:lstStyle/>
        <a:p>
          <a:endParaRPr lang="en-US"/>
        </a:p>
      </dgm:t>
    </dgm:pt>
    <dgm:pt modelId="{E1E48CFC-C38C-4D82-AC53-0287FC68655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2425D253-8C53-4D7C-8A99-13314F01B7E0}" type="parTrans" cxnId="{44999BCD-D880-4D1F-BB46-BD5E58FE1E09}">
      <dgm:prSet/>
      <dgm:spPr/>
      <dgm:t>
        <a:bodyPr/>
        <a:lstStyle/>
        <a:p>
          <a:endParaRPr lang="en-US"/>
        </a:p>
      </dgm:t>
    </dgm:pt>
    <dgm:pt modelId="{AE5D0BC7-1C77-49DB-A76A-3E74B0982B23}" type="sibTrans" cxnId="{44999BCD-D880-4D1F-BB46-BD5E58FE1E09}">
      <dgm:prSet/>
      <dgm:spPr/>
      <dgm:t>
        <a:bodyPr/>
        <a:lstStyle/>
        <a:p>
          <a:endParaRPr lang="en-US"/>
        </a:p>
      </dgm:t>
    </dgm:pt>
    <dgm:pt modelId="{72B69C77-0970-4D21-B304-628355A11A7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45ABD3F9-9221-49B6-80F9-2FDFC98AE5DA}" type="parTrans" cxnId="{0263952C-23CB-4AE3-809A-57554C84D3A5}">
      <dgm:prSet/>
      <dgm:spPr/>
      <dgm:t>
        <a:bodyPr/>
        <a:lstStyle/>
        <a:p>
          <a:endParaRPr lang="en-US"/>
        </a:p>
      </dgm:t>
    </dgm:pt>
    <dgm:pt modelId="{3ADD6674-640E-4E3C-B5AE-51FF3BBE8552}" type="sibTrans" cxnId="{0263952C-23CB-4AE3-809A-57554C84D3A5}">
      <dgm:prSet/>
      <dgm:spPr/>
      <dgm:t>
        <a:bodyPr/>
        <a:lstStyle/>
        <a:p>
          <a:endParaRPr lang="en-US"/>
        </a:p>
      </dgm:t>
    </dgm:pt>
    <dgm:pt modelId="{3FD4A7EE-D3B5-4FF9-B3AA-3ECDBD56419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7F977AD4-C3AE-484F-A909-713E1F11C195}" type="parTrans" cxnId="{4877DD39-74A7-4554-8E5C-545157FE1D42}">
      <dgm:prSet/>
      <dgm:spPr/>
      <dgm:t>
        <a:bodyPr/>
        <a:lstStyle/>
        <a:p>
          <a:endParaRPr lang="en-US"/>
        </a:p>
      </dgm:t>
    </dgm:pt>
    <dgm:pt modelId="{D5FB9F3C-0DB3-4482-9862-C9222AA7EDF6}" type="sibTrans" cxnId="{4877DD39-74A7-4554-8E5C-545157FE1D42}">
      <dgm:prSet/>
      <dgm:spPr/>
      <dgm:t>
        <a:bodyPr/>
        <a:lstStyle/>
        <a:p>
          <a:endParaRPr lang="en-US"/>
        </a:p>
      </dgm:t>
    </dgm:pt>
    <dgm:pt modelId="{16623ECD-10E9-4F50-94CB-18D4D5070C9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44B220C4-FA4A-47CF-8BD1-A3B464FDE0F9}" type="parTrans" cxnId="{0DB447FC-F5DE-4C7F-9D13-5D3684A59723}">
      <dgm:prSet/>
      <dgm:spPr/>
      <dgm:t>
        <a:bodyPr/>
        <a:lstStyle/>
        <a:p>
          <a:endParaRPr lang="en-US"/>
        </a:p>
      </dgm:t>
    </dgm:pt>
    <dgm:pt modelId="{878E5D14-349B-4F74-882D-8F152E1367CA}" type="sibTrans" cxnId="{0DB447FC-F5DE-4C7F-9D13-5D3684A59723}">
      <dgm:prSet/>
      <dgm:spPr/>
      <dgm:t>
        <a:bodyPr/>
        <a:lstStyle/>
        <a:p>
          <a:endParaRPr lang="en-US"/>
        </a:p>
      </dgm:t>
    </dgm:pt>
    <dgm:pt modelId="{5975970F-D4FB-4F53-86C6-A530DE28AAC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D290E80-FFC6-4C75-B0DC-72CF6029C032}" type="parTrans" cxnId="{774E574F-1264-4090-A46F-B06CC92266AF}">
      <dgm:prSet/>
      <dgm:spPr/>
      <dgm:t>
        <a:bodyPr/>
        <a:lstStyle/>
        <a:p>
          <a:endParaRPr lang="en-US"/>
        </a:p>
      </dgm:t>
    </dgm:pt>
    <dgm:pt modelId="{17A3B099-E1D9-475B-9BD9-3116AC353BA4}" type="sibTrans" cxnId="{774E574F-1264-4090-A46F-B06CC92266AF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B71F803-FF99-43D7-B0C2-D151F9D61A79}" type="presOf" srcId="{3ED0E1D7-AC31-4D2F-8BE2-0760DA169A08}" destId="{34083978-5BA0-40E3-AB18-2F3A89BB9529}" srcOrd="0" destOrd="1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86061806-5E5E-4E3F-A12E-3A2623EF7C5F}" srcId="{930452E1-293A-4804-9AD2-E53B94608D56}" destId="{0F45A3CE-044B-4E8E-9655-0AF57DA02346}" srcOrd="9" destOrd="0" parTransId="{F0270FC9-FD20-4E38-AEEE-858F5A6FE0E8}" sibTransId="{25219EF0-A89C-46D8-8C1A-C86D3A6614F8}"/>
    <dgm:cxn modelId="{F0347B07-BA15-4E41-A975-CF2726AE1916}" type="presOf" srcId="{C32E58FF-A4A5-4AA2-8932-B7679EC5F4C1}" destId="{11FB7C73-6081-42C7-8E15-28075061167B}" srcOrd="0" destOrd="3" presId="urn:microsoft.com/office/officeart/2005/8/layout/hList1"/>
    <dgm:cxn modelId="{ECB8B307-2636-4E6E-8455-6AC91C52D82E}" type="presOf" srcId="{7B2E9A56-7D3F-4471-B1A3-B325F6C5D91D}" destId="{0045AAE0-9BB3-4F66-A39D-FC0233DDC39E}" srcOrd="0" destOrd="7" presId="urn:microsoft.com/office/officeart/2005/8/layout/hList1"/>
    <dgm:cxn modelId="{4B0E1508-E579-4387-A4AB-C40F74350A28}" type="presOf" srcId="{F4CD6AAA-E06C-4316-A333-EC683EEB1818}" destId="{0045AAE0-9BB3-4F66-A39D-FC0233DDC39E}" srcOrd="0" destOrd="8" presId="urn:microsoft.com/office/officeart/2005/8/layout/hList1"/>
    <dgm:cxn modelId="{5E849B09-F7FD-41D3-A6B0-C813A8225D2D}" srcId="{930452E1-293A-4804-9AD2-E53B94608D56}" destId="{C381832D-4756-4C45-8A4F-1DD0B36C5A15}" srcOrd="8" destOrd="0" parTransId="{35A2F38D-FD84-459D-BD01-E72D2D57424E}" sibTransId="{309E5D79-351D-4763-96EE-BB8135A01E8B}"/>
    <dgm:cxn modelId="{FF310D10-540A-499C-855E-336C070CC7A6}" type="presOf" srcId="{D7B4C7CE-AAB6-4BF5-8428-8019DCBDF95A}" destId="{0045AAE0-9BB3-4F66-A39D-FC0233DDC39E}" srcOrd="0" destOrd="6" presId="urn:microsoft.com/office/officeart/2005/8/layout/hList1"/>
    <dgm:cxn modelId="{F9803114-5F35-48AC-8455-CB0172D627D7}" srcId="{984116C9-7CB8-4743-8FBA-68A8BA0D0389}" destId="{461047DC-27F5-4130-801F-DE7C0EA50C2C}" srcOrd="9" destOrd="0" parTransId="{474F1771-6852-4E46-A9A9-E2D42F413356}" sibTransId="{DB399357-E858-458D-B37F-7A03507A7A55}"/>
    <dgm:cxn modelId="{6FE3B015-1D2B-4DED-B378-123242C4A021}" srcId="{930452E1-293A-4804-9AD2-E53B94608D56}" destId="{C32E58FF-A4A5-4AA2-8932-B7679EC5F4C1}" srcOrd="3" destOrd="0" parTransId="{410EB66B-155E-4967-BE5F-738C59734CBE}" sibTransId="{740B932A-B2F5-4551-8D5F-5E92755F80E5}"/>
    <dgm:cxn modelId="{C95A1818-E21D-407B-BC22-46FE70DFA4FC}" srcId="{984116C9-7CB8-4743-8FBA-68A8BA0D0389}" destId="{115EE67C-10FF-47D0-9C19-C38657F8F49E}" srcOrd="2" destOrd="0" parTransId="{5B2069E4-844B-4F66-BF96-7A94B3D47400}" sibTransId="{DA2A4A20-FA05-4198-8CAD-20367F1107CD}"/>
    <dgm:cxn modelId="{D83BED19-12A8-41E8-99B9-50A8B1F4B2E8}" type="presOf" srcId="{0F45A3CE-044B-4E8E-9655-0AF57DA02346}" destId="{11FB7C73-6081-42C7-8E15-28075061167B}" srcOrd="0" destOrd="9" presId="urn:microsoft.com/office/officeart/2005/8/layout/hList1"/>
    <dgm:cxn modelId="{5D88791B-9909-42D9-966B-0828478E56FF}" srcId="{984116C9-7CB8-4743-8FBA-68A8BA0D0389}" destId="{7B2E9A56-7D3F-4471-B1A3-B325F6C5D91D}" srcOrd="7" destOrd="0" parTransId="{390E7DF5-3242-4B42-8FA7-AA7DB8F813AB}" sibTransId="{377FBE43-DB82-4976-838D-BD8AAF393089}"/>
    <dgm:cxn modelId="{38FE871B-4A82-443C-BAF6-39CDFFEBE888}" srcId="{930452E1-293A-4804-9AD2-E53B94608D56}" destId="{26918463-0ED0-48C8-8D05-14825E422903}" srcOrd="2" destOrd="0" parTransId="{BE674FB1-B8CE-40ED-9F0E-2CAD5FA6EA7B}" sibTransId="{943DD80E-FEB3-4642-9DC2-B51731DE9692}"/>
    <dgm:cxn modelId="{9A2FF11B-EB5E-4E38-82AB-868BEF83D30E}" type="presOf" srcId="{3FD4A7EE-D3B5-4FF9-B3AA-3ECDBD564192}" destId="{34083978-5BA0-40E3-AB18-2F3A89BB9529}" srcOrd="0" destOrd="8" presId="urn:microsoft.com/office/officeart/2005/8/layout/hList1"/>
    <dgm:cxn modelId="{A9DB9620-28E0-4490-8CAB-1F308F1534DB}" type="presOf" srcId="{4935A574-3894-4CD0-B43E-F7DE3D900C7C}" destId="{11FB7C73-6081-42C7-8E15-28075061167B}" srcOrd="0" destOrd="7" presId="urn:microsoft.com/office/officeart/2005/8/layout/hList1"/>
    <dgm:cxn modelId="{F4829C22-DC3F-45C8-BF83-38D066CCA266}" srcId="{4F795D33-588E-4F04-A4A9-549DB1C8E26C}" destId="{3ED0E1D7-AC31-4D2F-8BE2-0760DA169A08}" srcOrd="1" destOrd="0" parTransId="{7A9BBEAE-D07A-4279-9929-4956E6809F3F}" sibTransId="{CB6E9355-3595-4179-9FA7-6345EC927174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CF02BD27-B419-4BEC-9CF7-A1A441B024CA}" srcId="{984116C9-7CB8-4743-8FBA-68A8BA0D0389}" destId="{119998E9-99C5-4D82-8E8C-28F51025A055}" srcOrd="10" destOrd="0" parTransId="{78FF9D4D-A5B3-49A2-9C84-C796D6EACA08}" sibTransId="{F5CF4BEE-41A3-4252-A87E-0081A3223733}"/>
    <dgm:cxn modelId="{1E844228-F5BD-44F8-9BE8-6490E9C12123}" srcId="{930452E1-293A-4804-9AD2-E53B94608D56}" destId="{A0BEBD49-9B4D-47BD-8970-931270756A9A}" srcOrd="6" destOrd="0" parTransId="{A20281F1-92B6-4D45-A0F9-20C720BB5FEF}" sibTransId="{7BD8FB90-DE1D-48C3-AB05-2D6B3640C499}"/>
    <dgm:cxn modelId="{6572DB29-6B80-4DC3-90AE-6A85D9E0CA91}" srcId="{930452E1-293A-4804-9AD2-E53B94608D56}" destId="{8AFC4E05-4620-487E-A92B-B32EAF64CE05}" srcOrd="4" destOrd="0" parTransId="{7DEF7C6C-1180-4330-B27F-34861120F369}" sibTransId="{C98206E4-5BC0-4675-B129-09DACFFB3ECB}"/>
    <dgm:cxn modelId="{F9C5402A-2701-4579-A3DE-B0EFF9F4AADA}" type="presOf" srcId="{7F943D3C-EE80-4CED-BBC1-61152D3604F5}" destId="{0045AAE0-9BB3-4F66-A39D-FC0233DDC39E}" srcOrd="0" destOrd="1" presId="urn:microsoft.com/office/officeart/2005/8/layout/hList1"/>
    <dgm:cxn modelId="{0263952C-23CB-4AE3-809A-57554C84D3A5}" srcId="{4F795D33-588E-4F04-A4A9-549DB1C8E26C}" destId="{72B69C77-0970-4D21-B304-628355A11A77}" srcOrd="7" destOrd="0" parTransId="{45ABD3F9-9221-49B6-80F9-2FDFC98AE5DA}" sibTransId="{3ADD6674-640E-4E3C-B5AE-51FF3BBE8552}"/>
    <dgm:cxn modelId="{75F16933-D05D-4FC8-B243-1837248D0EE9}" type="presOf" srcId="{166AFD16-27B1-4DFB-BBB5-F4807F2022AC}" destId="{34083978-5BA0-40E3-AB18-2F3A89BB9529}" srcOrd="0" destOrd="3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B14AB039-CAF0-4766-902D-4604C365D02D}" type="presOf" srcId="{50827651-17F5-408D-8576-0A35BA81B60E}" destId="{34083978-5BA0-40E3-AB18-2F3A89BB9529}" srcOrd="0" destOrd="4" presId="urn:microsoft.com/office/officeart/2005/8/layout/hList1"/>
    <dgm:cxn modelId="{4877DD39-74A7-4554-8E5C-545157FE1D42}" srcId="{4F795D33-588E-4F04-A4A9-549DB1C8E26C}" destId="{3FD4A7EE-D3B5-4FF9-B3AA-3ECDBD564192}" srcOrd="8" destOrd="0" parTransId="{7F977AD4-C3AE-484F-A909-713E1F11C195}" sibTransId="{D5FB9F3C-0DB3-4482-9862-C9222AA7EDF6}"/>
    <dgm:cxn modelId="{5A663A3C-75BB-4570-A9D8-F205A55947DB}" srcId="{4F795D33-588E-4F04-A4A9-549DB1C8E26C}" destId="{46D6D40D-F722-48E1-AFB4-8D12E477743C}" srcOrd="5" destOrd="0" parTransId="{DDFEB76B-7D7F-4879-8507-DADE6ED3C3AF}" sibTransId="{F9C3B399-EA68-44A1-BAC6-5B677CD06C6F}"/>
    <dgm:cxn modelId="{2025AD5B-F006-4EEF-9F15-13DDAB7958A1}" type="presOf" srcId="{26918463-0ED0-48C8-8D05-14825E422903}" destId="{11FB7C73-6081-42C7-8E15-28075061167B}" srcOrd="0" destOrd="2" presId="urn:microsoft.com/office/officeart/2005/8/layout/hList1"/>
    <dgm:cxn modelId="{2470DA5B-01D8-46FD-A919-09A6E19FD035}" type="presOf" srcId="{5975970F-D4FB-4F53-86C6-A530DE28AAC6}" destId="{34083978-5BA0-40E3-AB18-2F3A89BB9529}" srcOrd="0" destOrd="10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2A515F5E-0B82-4515-8E2A-3477B5A15023}" type="presOf" srcId="{72B69C77-0970-4D21-B304-628355A11A77}" destId="{34083978-5BA0-40E3-AB18-2F3A89BB9529}" srcOrd="0" destOrd="7" presId="urn:microsoft.com/office/officeart/2005/8/layout/hList1"/>
    <dgm:cxn modelId="{7929D95E-5EB9-47AE-807A-DB180933A5EC}" srcId="{984116C9-7CB8-4743-8FBA-68A8BA0D0389}" destId="{52FA79D6-726F-4EDA-A625-6F61AA791762}" srcOrd="5" destOrd="0" parTransId="{0863903D-F5E5-4BD0-9554-3880CF89A03B}" sibTransId="{1E024F8E-A3AD-4E95-B5C0-8681D80BA865}"/>
    <dgm:cxn modelId="{1C7F0E5F-5939-448A-865E-809AC5F41389}" type="presOf" srcId="{4DB0C547-1852-47C6-AF8C-C6D64F270002}" destId="{11FB7C73-6081-42C7-8E15-28075061167B}" srcOrd="0" destOrd="5" presId="urn:microsoft.com/office/officeart/2005/8/layout/hList1"/>
    <dgm:cxn modelId="{D7EA1F61-235C-40F2-BD28-B197EBE2AE80}" srcId="{984116C9-7CB8-4743-8FBA-68A8BA0D0389}" destId="{7F943D3C-EE80-4CED-BBC1-61152D3604F5}" srcOrd="1" destOrd="0" parTransId="{FBCDC094-22A7-4A58-8A29-7E3B87005B3C}" sibTransId="{8F60D7E4-D567-4A3D-BC8D-B973FC8EFDFC}"/>
    <dgm:cxn modelId="{2DF0AF62-8B07-4A49-938E-A51EA4231F6A}" type="presOf" srcId="{461047DC-27F5-4130-801F-DE7C0EA50C2C}" destId="{0045AAE0-9BB3-4F66-A39D-FC0233DDC39E}" srcOrd="0" destOrd="9" presId="urn:microsoft.com/office/officeart/2005/8/layout/hList1"/>
    <dgm:cxn modelId="{43B92445-D204-4EBB-BF73-F15795893FF6}" srcId="{984116C9-7CB8-4743-8FBA-68A8BA0D0389}" destId="{F4CD6AAA-E06C-4316-A333-EC683EEB1818}" srcOrd="8" destOrd="0" parTransId="{EA3EF441-FE98-433A-A17B-7DAEF2D7DBAF}" sibTransId="{F14C301C-C204-45BC-A2E4-FB4422D0726A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03F12948-9DFE-4B05-BA11-058468B62DDB}" srcId="{930452E1-293A-4804-9AD2-E53B94608D56}" destId="{4935A574-3894-4CD0-B43E-F7DE3D900C7C}" srcOrd="7" destOrd="0" parTransId="{3BF43FA8-45F6-48BA-AB6D-89ED704749C8}" sibTransId="{62C1C2C5-13BA-445C-81CA-9C3351EF242F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E09F9349-1663-473B-A8D9-30FD74F17EFD}" srcId="{984116C9-7CB8-4743-8FBA-68A8BA0D0389}" destId="{6BA004B1-4194-4CD6-97E4-A6FA0627B32D}" srcOrd="4" destOrd="0" parTransId="{6081BF43-F1B8-4E9C-8AA6-373CBC7C7149}" sibTransId="{CE0508C6-DD45-4CB0-929B-9AEB07F7F526}"/>
    <dgm:cxn modelId="{94078C4E-17F7-4AF8-9793-6BF0E743EB0B}" type="presOf" srcId="{0B495AFC-CC33-45B2-92C2-CED1A79147A2}" destId="{11FB7C73-6081-42C7-8E15-28075061167B}" srcOrd="0" destOrd="10" presId="urn:microsoft.com/office/officeart/2005/8/layout/hList1"/>
    <dgm:cxn modelId="{774E574F-1264-4090-A46F-B06CC92266AF}" srcId="{4F795D33-588E-4F04-A4A9-549DB1C8E26C}" destId="{5975970F-D4FB-4F53-86C6-A530DE28AAC6}" srcOrd="10" destOrd="0" parTransId="{9D290E80-FFC6-4C75-B0DC-72CF6029C032}" sibTransId="{17A3B099-E1D9-475B-9BD9-3116AC353BA4}"/>
    <dgm:cxn modelId="{81D87A6F-DD97-4A9F-B894-0962DE3AEEDE}" srcId="{930452E1-293A-4804-9AD2-E53B94608D56}" destId="{0B495AFC-CC33-45B2-92C2-CED1A79147A2}" srcOrd="10" destOrd="0" parTransId="{4C50B044-5F31-4D0E-A6B9-7E86E217AA45}" sibTransId="{CF921B59-37B2-4F2E-8CE6-82EA5790A46F}"/>
    <dgm:cxn modelId="{19069359-1AB3-49F8-AB86-681C501B9942}" type="presOf" srcId="{391BB095-F497-43DF-92F1-E47C0CCDAB34}" destId="{34083978-5BA0-40E3-AB18-2F3A89BB9529}" srcOrd="0" destOrd="2" presId="urn:microsoft.com/office/officeart/2005/8/layout/hList1"/>
    <dgm:cxn modelId="{86FB7F7E-8500-47E3-A1A4-A320918F049E}" srcId="{930452E1-293A-4804-9AD2-E53B94608D56}" destId="{4EDA7C92-8BD3-4BB4-976B-9AF942F48D07}" srcOrd="1" destOrd="0" parTransId="{029AB43A-3983-49EA-9D86-06F1E7DDC862}" sibTransId="{D32385B7-2E20-458D-998F-7B5B056DE4C7}"/>
    <dgm:cxn modelId="{A2C70081-7989-448E-8B44-08AE34AAA511}" type="presOf" srcId="{6BA004B1-4194-4CD6-97E4-A6FA0627B32D}" destId="{0045AAE0-9BB3-4F66-A39D-FC0233DDC39E}" srcOrd="0" destOrd="4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3181D786-F441-4C4C-8C87-7F8CF6EBC30E}" type="presOf" srcId="{C381832D-4756-4C45-8A4F-1DD0B36C5A15}" destId="{11FB7C73-6081-42C7-8E15-28075061167B}" srcOrd="0" destOrd="8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7E0E9887-8E54-4109-B0DC-47D826B16BF1}" type="presOf" srcId="{4EDA7C92-8BD3-4BB4-976B-9AF942F48D07}" destId="{11FB7C73-6081-42C7-8E15-28075061167B}" srcOrd="0" destOrd="1" presId="urn:microsoft.com/office/officeart/2005/8/layout/hList1"/>
    <dgm:cxn modelId="{E87C9896-38D2-4AF4-8430-6E02AAC81A99}" srcId="{984116C9-7CB8-4743-8FBA-68A8BA0D0389}" destId="{D7B4C7CE-AAB6-4BF5-8428-8019DCBDF95A}" srcOrd="6" destOrd="0" parTransId="{8E93E82F-D3D3-471C-823A-6E24729681B7}" sibTransId="{00F458B0-74DD-45D7-9510-67E813AD7D4A}"/>
    <dgm:cxn modelId="{4EB9A7A2-3C74-46D4-BC30-445465647A6D}" srcId="{930452E1-293A-4804-9AD2-E53B94608D56}" destId="{4DB0C547-1852-47C6-AF8C-C6D64F270002}" srcOrd="5" destOrd="0" parTransId="{04390FA8-60B3-4A14-9CFA-3FFBACF9B5F5}" sibTransId="{57D179C2-E18C-46A0-88F5-32543D17E389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8FEA84AD-18CF-4F7D-976D-B39BC6DA67C5}" srcId="{984116C9-7CB8-4743-8FBA-68A8BA0D0389}" destId="{E4E76C9B-A125-486B-BB06-640837709B44}" srcOrd="3" destOrd="0" parTransId="{2B56200C-2487-4A26-9ADE-65C3AAC23FDE}" sibTransId="{DB888E2A-05B3-42AE-8EEF-05335E92C0B6}"/>
    <dgm:cxn modelId="{C1B4FFBA-1466-4F80-8C06-71517F39B4A0}" srcId="{4F795D33-588E-4F04-A4A9-549DB1C8E26C}" destId="{50827651-17F5-408D-8576-0A35BA81B60E}" srcOrd="4" destOrd="0" parTransId="{6132D5FE-D41A-40B0-AFB9-6291201E6EAD}" sibTransId="{390E58E6-5157-4B2E-8658-05758FD9328F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C7AF87BE-8D14-4091-8BD4-E48C6C026081}" type="presOf" srcId="{E1E48CFC-C38C-4D82-AC53-0287FC68655F}" destId="{34083978-5BA0-40E3-AB18-2F3A89BB9529}" srcOrd="0" destOrd="6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3507CCCB-D31E-4F94-BCAF-54CE3B66D494}" srcId="{4F795D33-588E-4F04-A4A9-549DB1C8E26C}" destId="{391BB095-F497-43DF-92F1-E47C0CCDAB34}" srcOrd="2" destOrd="0" parTransId="{8740EA73-6B97-4276-BFEF-13F1AD07A890}" sibTransId="{D3FD24EA-E633-4711-A2FA-C7F15B1B95BB}"/>
    <dgm:cxn modelId="{44999BCD-D880-4D1F-BB46-BD5E58FE1E09}" srcId="{4F795D33-588E-4F04-A4A9-549DB1C8E26C}" destId="{E1E48CFC-C38C-4D82-AC53-0287FC68655F}" srcOrd="6" destOrd="0" parTransId="{2425D253-8C53-4D7C-8A99-13314F01B7E0}" sibTransId="{AE5D0BC7-1C77-49DB-A76A-3E74B0982B23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14C852D7-1D64-42A6-BCA6-4C6F17264A97}" type="presOf" srcId="{A0BEBD49-9B4D-47BD-8970-931270756A9A}" destId="{11FB7C73-6081-42C7-8E15-28075061167B}" srcOrd="0" destOrd="6" presId="urn:microsoft.com/office/officeart/2005/8/layout/hList1"/>
    <dgm:cxn modelId="{2B49D7D8-DCA7-49DC-ADB1-E502EB3E53AE}" type="presOf" srcId="{52FA79D6-726F-4EDA-A625-6F61AA791762}" destId="{0045AAE0-9BB3-4F66-A39D-FC0233DDC39E}" srcOrd="0" destOrd="5" presId="urn:microsoft.com/office/officeart/2005/8/layout/hList1"/>
    <dgm:cxn modelId="{0FC4C5E3-DDE7-4C2B-9EF2-603DBAF0B913}" type="presOf" srcId="{115EE67C-10FF-47D0-9C19-C38657F8F49E}" destId="{0045AAE0-9BB3-4F66-A39D-FC0233DDC39E}" srcOrd="0" destOrd="2" presId="urn:microsoft.com/office/officeart/2005/8/layout/hList1"/>
    <dgm:cxn modelId="{B7A5A8E7-ECAE-44EB-8DBC-C8EE22C6D783}" type="presOf" srcId="{8AFC4E05-4620-487E-A92B-B32EAF64CE05}" destId="{11FB7C73-6081-42C7-8E15-28075061167B}" srcOrd="0" destOrd="4" presId="urn:microsoft.com/office/officeart/2005/8/layout/hList1"/>
    <dgm:cxn modelId="{361B04EB-9E37-4297-98A8-FFB3C5460893}" type="presOf" srcId="{E4E76C9B-A125-486B-BB06-640837709B44}" destId="{0045AAE0-9BB3-4F66-A39D-FC0233DDC39E}" srcOrd="0" destOrd="3" presId="urn:microsoft.com/office/officeart/2005/8/layout/hList1"/>
    <dgm:cxn modelId="{94D925EB-6451-4B44-ACF1-CF2CE83339FA}" type="presOf" srcId="{119998E9-99C5-4D82-8E8C-28F51025A055}" destId="{0045AAE0-9BB3-4F66-A39D-FC0233DDC39E}" srcOrd="0" destOrd="10" presId="urn:microsoft.com/office/officeart/2005/8/layout/hList1"/>
    <dgm:cxn modelId="{0BEAE3F3-974F-4FB0-98C1-39AEF90423F2}" type="presOf" srcId="{46D6D40D-F722-48E1-AFB4-8D12E477743C}" destId="{34083978-5BA0-40E3-AB18-2F3A89BB9529}" srcOrd="0" destOrd="5" presId="urn:microsoft.com/office/officeart/2005/8/layout/hList1"/>
    <dgm:cxn modelId="{B808F7F5-C40B-4DD3-AB71-7FB0DAC600CA}" srcId="{4F795D33-588E-4F04-A4A9-549DB1C8E26C}" destId="{166AFD16-27B1-4DFB-BBB5-F4807F2022AC}" srcOrd="3" destOrd="0" parTransId="{E4848FCD-2E2B-47B6-BC95-DFA85EFA0C43}" sibTransId="{B5CC840E-9792-44D0-AD03-F0B1A0561089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0DB447FC-F5DE-4C7F-9D13-5D3684A59723}" srcId="{4F795D33-588E-4F04-A4A9-549DB1C8E26C}" destId="{16623ECD-10E9-4F50-94CB-18D4D5070C90}" srcOrd="9" destOrd="0" parTransId="{44B220C4-FA4A-47CF-8BD1-A3B464FDE0F9}" sibTransId="{878E5D14-349B-4F74-882D-8F152E1367CA}"/>
    <dgm:cxn modelId="{94F1FFFE-65D0-4B20-B4AF-94354F64755D}" type="presOf" srcId="{16623ECD-10E9-4F50-94CB-18D4D5070C90}" destId="{34083978-5BA0-40E3-AB18-2F3A89BB9529}" srcOrd="0" destOrd="9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Parking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Security Guard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Receptionist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Office Clerk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Palm Beach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Palm Beach County consistently exceed statewide prices.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Palm Beach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845400"/>
            <a:ext cx="104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Palm Beach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2288" y="3204097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543A2A-C766-4D96-B879-A5DFB87D3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104234"/>
              </p:ext>
            </p:extLst>
          </p:nvPr>
        </p:nvGraphicFramePr>
        <p:xfrm>
          <a:off x="627981" y="1198037"/>
          <a:ext cx="7104888" cy="444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Palm Beach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+13,344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30,000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almost 17,000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46F341-9D7F-4F26-A18C-5AF34B016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207062"/>
              </p:ext>
            </p:extLst>
          </p:nvPr>
        </p:nvGraphicFramePr>
        <p:xfrm>
          <a:off x="391087" y="1100262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Palm Beach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2473008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$40,950-$58,450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$20-$28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$1,096-$1,520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$65,520-$93,520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$32-$45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$1,755-$2,432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$98,280-$140,280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$47-$67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$27-$34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$2,632-$3,648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Palm Beach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Palm Beach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003933"/>
              </p:ext>
            </p:extLst>
          </p:nvPr>
        </p:nvGraphicFramePr>
        <p:xfrm>
          <a:off x="368755" y="106223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18144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West Palm Beach-Boca Raton area housing wage: $42.06/hour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$2,187/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West Palm Beach-Boca Raton area: $23.67/hour. A full-time, year-round worker with this wage can afford $1,231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49771228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Palm Beach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Palm Beach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9" y="4460334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726300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280281"/>
              </p:ext>
            </p:extLst>
          </p:nvPr>
        </p:nvGraphicFramePr>
        <p:xfrm>
          <a:off x="452353" y="1474147"/>
          <a:ext cx="8616546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46683</TotalTime>
  <Words>802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Palm Beach County consistently exceed statewide prices.</vt:lpstr>
      <vt:lpstr>Units renting for $1,200 or less (2023 $) dropped sharply between 2013 and 2023.</vt:lpstr>
      <vt:lpstr>Affordable Housing Terminology</vt:lpstr>
      <vt:lpstr>2025 Palm Beach County Income (% AMI) and Housing Cost Limits</vt:lpstr>
      <vt:lpstr>Very low-income owners make up the largest group of cost-burdened households in Palm Beach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2025-10-02T19:51:11Z</dcterms:modified>
</cp:coreProperties>
</file>