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77EB7-CC9C-4E9A-B6FE-4B98062B0519}" v="3" dt="2025-10-02T19:50:51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3F94559A-D33C-4D66-8CF2-BC09B96E4F8F}"/>
    <pc:docChg chg="custSel modSld">
      <pc:chgData name="Renz Torres" userId="1a514e66-b81e-40a7-adc4-82488a461c8a" providerId="ADAL" clId="{3F94559A-D33C-4D66-8CF2-BC09B96E4F8F}" dt="2025-08-26T17:58:05.509" v="98" actId="1076"/>
      <pc:docMkLst>
        <pc:docMk/>
      </pc:docMkLst>
      <pc:sldChg chg="modSp">
        <pc:chgData name="Renz Torres" userId="1a514e66-b81e-40a7-adc4-82488a461c8a" providerId="ADAL" clId="{3F94559A-D33C-4D66-8CF2-BC09B96E4F8F}" dt="2025-08-26T17:52:50.873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3F94559A-D33C-4D66-8CF2-BC09B96E4F8F}" dt="2025-08-26T17:56:21.720" v="57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3F94559A-D33C-4D66-8CF2-BC09B96E4F8F}" dt="2025-08-26T17:56:39.249" v="67" actId="6549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3F94559A-D33C-4D66-8CF2-BC09B96E4F8F}" dt="2025-08-26T17:54:55.312" v="50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3F94559A-D33C-4D66-8CF2-BC09B96E4F8F}" dt="2025-08-26T17:55:56.292" v="54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3F94559A-D33C-4D66-8CF2-BC09B96E4F8F}" dt="2025-08-26T17:53:53.813" v="9" actId="1076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3F94559A-D33C-4D66-8CF2-BC09B96E4F8F}" dt="2025-08-26T17:57:26.327" v="90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3F94559A-D33C-4D66-8CF2-BC09B96E4F8F}" dt="2025-08-26T17:58:05.509" v="98" actId="1076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50:51.197" v="50"/>
      <pc:docMkLst>
        <pc:docMk/>
      </pc:docMkLst>
      <pc:sldChg chg="modSp mod modNotesTx">
        <pc:chgData name="Renz Torres" userId="1a514e66-b81e-40a7-adc4-82488a461c8a" providerId="ADAL" clId="{846062DF-F716-4E4E-87E1-CA94E5E252E2}" dt="2025-09-29T18:02:59.469" v="9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02:59.469" v="9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6:05.453" v="46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05:47.037" v="45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4:21.219" v="29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04:21.219" v="29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4:38.601" v="31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04:38.601" v="31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3:54.384" v="22" actId="20577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03:51.531" v="21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3:59.612" v="24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03:57.325" v="23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0:51.197" v="50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0:51.197" v="50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54:22.406" v="47" actId="20577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03:47.745" v="20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03:33.343" v="17" actId="14100"/>
          <ac:graphicFrameMkLst>
            <pc:docMk/>
            <pc:sldMk cId="2229953760" sldId="289"/>
            <ac:graphicFrameMk id="3" creationId="{943A7E46-A13A-4558-AF14-A8CA93DC5FAE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05:43.232" v="44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05:41.262" v="43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04:45.914" v="32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05:30.457" v="42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04:53.612" v="35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05:28.507" v="41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Osceola!$D$13:$D$33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Osceola!$E$13:$E$33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C86-4C43-8475-760943CB7944}"/>
            </c:ext>
          </c:extLst>
        </c:ser>
        <c:ser>
          <c:idx val="0"/>
          <c:order val="1"/>
          <c:tx>
            <c:v>Osceola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Osceola!$D$13:$D$33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Osceola!$F$13:$F$33</c:f>
              <c:numCache>
                <c:formatCode>"$"#,##0_);[Red]\("$"#,##0\)</c:formatCode>
                <c:ptCount val="21"/>
                <c:pt idx="0">
                  <c:v>291098.78243000002</c:v>
                </c:pt>
                <c:pt idx="1">
                  <c:v>380644.54681000003</c:v>
                </c:pt>
                <c:pt idx="2">
                  <c:v>420915.47632000002</c:v>
                </c:pt>
                <c:pt idx="3">
                  <c:v>398649.49348</c:v>
                </c:pt>
                <c:pt idx="4">
                  <c:v>277454.71429999999</c:v>
                </c:pt>
                <c:pt idx="5">
                  <c:v>181751.04897999999</c:v>
                </c:pt>
                <c:pt idx="6">
                  <c:v>172840.71530000001</c:v>
                </c:pt>
                <c:pt idx="7">
                  <c:v>162246.61632999999</c:v>
                </c:pt>
                <c:pt idx="8">
                  <c:v>187599.30312</c:v>
                </c:pt>
                <c:pt idx="9">
                  <c:v>229390.55791</c:v>
                </c:pt>
                <c:pt idx="10">
                  <c:v>245595.94425999999</c:v>
                </c:pt>
                <c:pt idx="11">
                  <c:v>274602.53155000001</c:v>
                </c:pt>
                <c:pt idx="12">
                  <c:v>294422.5</c:v>
                </c:pt>
                <c:pt idx="13">
                  <c:v>300674.66339</c:v>
                </c:pt>
                <c:pt idx="14">
                  <c:v>314149.58172000002</c:v>
                </c:pt>
                <c:pt idx="15">
                  <c:v>325343.13660999999</c:v>
                </c:pt>
                <c:pt idx="16">
                  <c:v>339668.62455000001</c:v>
                </c:pt>
                <c:pt idx="17">
                  <c:v>382848.70832999999</c:v>
                </c:pt>
                <c:pt idx="18">
                  <c:v>433951.48616999999</c:v>
                </c:pt>
                <c:pt idx="19">
                  <c:v>425115.85148999997</c:v>
                </c:pt>
                <c:pt idx="20">
                  <c:v>396000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CC86-4C43-8475-760943CB7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Osceola!$B$3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Osceola!$C$2:$D$2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Osceola!$C$3:$D$3</c:f>
              <c:numCache>
                <c:formatCode>#,##0_);[Red]\(#,##0\)</c:formatCode>
                <c:ptCount val="2"/>
                <c:pt idx="0">
                  <c:v>11014</c:v>
                </c:pt>
                <c:pt idx="1">
                  <c:v>6925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E2E-4774-AC1E-09887DF9FF3D}"/>
            </c:ext>
          </c:extLst>
        </c:ser>
        <c:ser>
          <c:idx val="1"/>
          <c:order val="1"/>
          <c:tx>
            <c:strRef>
              <c:f>Osceola!$B$4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Osceola!$C$2:$D$2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Osceola!$C$4:$D$4</c:f>
              <c:numCache>
                <c:formatCode>#,##0_);[Red]\(#,##0\)</c:formatCode>
                <c:ptCount val="2"/>
                <c:pt idx="0">
                  <c:v>20863</c:v>
                </c:pt>
                <c:pt idx="1">
                  <c:v>41195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E-4774-AC1E-09887DF9FF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10695</c:v>
                </c:pt>
                <c:pt idx="1">
                  <c:v>8802</c:v>
                </c:pt>
                <c:pt idx="2">
                  <c:v>7628</c:v>
                </c:pt>
                <c:pt idx="3">
                  <c:v>3055</c:v>
                </c:pt>
                <c:pt idx="4">
                  <c:v>14436</c:v>
                </c:pt>
                <c:pt idx="5">
                  <c:v>9152</c:v>
                </c:pt>
                <c:pt idx="6">
                  <c:v>4368</c:v>
                </c:pt>
                <c:pt idx="7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2-4714-B168-364FC9C3326B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4626</c:v>
                </c:pt>
                <c:pt idx="1">
                  <c:v>11873</c:v>
                </c:pt>
                <c:pt idx="2">
                  <c:v>18575</c:v>
                </c:pt>
                <c:pt idx="3">
                  <c:v>39718</c:v>
                </c:pt>
                <c:pt idx="4">
                  <c:v>1241</c:v>
                </c:pt>
                <c:pt idx="5">
                  <c:v>885</c:v>
                </c:pt>
                <c:pt idx="6">
                  <c:v>6890</c:v>
                </c:pt>
                <c:pt idx="7">
                  <c:v>12134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2-4714-B168-364FC9C332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422</c:v>
                </c:pt>
                <c:pt idx="1">
                  <c:v>367</c:v>
                </c:pt>
                <c:pt idx="2">
                  <c:v>481</c:v>
                </c:pt>
                <c:pt idx="3">
                  <c:v>475</c:v>
                </c:pt>
                <c:pt idx="4">
                  <c:v>443</c:v>
                </c:pt>
                <c:pt idx="5">
                  <c:v>85</c:v>
                </c:pt>
                <c:pt idx="6">
                  <c:v>310</c:v>
                </c:pt>
                <c:pt idx="7">
                  <c:v>504</c:v>
                </c:pt>
                <c:pt idx="8">
                  <c:v>414</c:v>
                </c:pt>
                <c:pt idx="9">
                  <c:v>328</c:v>
                </c:pt>
                <c:pt idx="10">
                  <c:v>424</c:v>
                </c:pt>
                <c:pt idx="11">
                  <c:v>475</c:v>
                </c:pt>
                <c:pt idx="12">
                  <c:v>582</c:v>
                </c:pt>
                <c:pt idx="13">
                  <c:v>642</c:v>
                </c:pt>
                <c:pt idx="14">
                  <c:v>706</c:v>
                </c:pt>
                <c:pt idx="15">
                  <c:v>805</c:v>
                </c:pt>
                <c:pt idx="16">
                  <c:v>737</c:v>
                </c:pt>
                <c:pt idx="17">
                  <c:v>659</c:v>
                </c:pt>
                <c:pt idx="18">
                  <c:v>737</c:v>
                </c:pt>
                <c:pt idx="19">
                  <c:v>663</c:v>
                </c:pt>
                <c:pt idx="20">
                  <c:v>740</c:v>
                </c:pt>
                <c:pt idx="21">
                  <c:v>683</c:v>
                </c:pt>
                <c:pt idx="22">
                  <c:v>857</c:v>
                </c:pt>
                <c:pt idx="23">
                  <c:v>707</c:v>
                </c:pt>
                <c:pt idx="24">
                  <c:v>872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03B-414C-93FF-964FEB9B6C49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248</c:v>
                </c:pt>
                <c:pt idx="1">
                  <c:v>227</c:v>
                </c:pt>
                <c:pt idx="2">
                  <c:v>167</c:v>
                </c:pt>
                <c:pt idx="3">
                  <c:v>191</c:v>
                </c:pt>
                <c:pt idx="4">
                  <c:v>186</c:v>
                </c:pt>
                <c:pt idx="5">
                  <c:v>16</c:v>
                </c:pt>
                <c:pt idx="6">
                  <c:v>63</c:v>
                </c:pt>
                <c:pt idx="7">
                  <c:v>53</c:v>
                </c:pt>
                <c:pt idx="8">
                  <c:v>70</c:v>
                </c:pt>
                <c:pt idx="9">
                  <c:v>52</c:v>
                </c:pt>
                <c:pt idx="10">
                  <c:v>57</c:v>
                </c:pt>
                <c:pt idx="11">
                  <c:v>70</c:v>
                </c:pt>
                <c:pt idx="12">
                  <c:v>180</c:v>
                </c:pt>
                <c:pt idx="13">
                  <c:v>178</c:v>
                </c:pt>
                <c:pt idx="14">
                  <c:v>173</c:v>
                </c:pt>
                <c:pt idx="15">
                  <c:v>107</c:v>
                </c:pt>
                <c:pt idx="16">
                  <c:v>210</c:v>
                </c:pt>
                <c:pt idx="17">
                  <c:v>245</c:v>
                </c:pt>
                <c:pt idx="18">
                  <c:v>209</c:v>
                </c:pt>
                <c:pt idx="19">
                  <c:v>72</c:v>
                </c:pt>
                <c:pt idx="20">
                  <c:v>261</c:v>
                </c:pt>
                <c:pt idx="21">
                  <c:v>240</c:v>
                </c:pt>
                <c:pt idx="22">
                  <c:v>319</c:v>
                </c:pt>
                <c:pt idx="23">
                  <c:v>162</c:v>
                </c:pt>
                <c:pt idx="24">
                  <c:v>217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03B-414C-93FF-964FEB9B6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481C40-B70C-4116-9AC8-057D446703A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8A72CBD8-5CC5-41CF-85BC-0ADEEACD8D2B}" type="parTrans" cxnId="{31B5B75A-2BF4-4836-B773-2E1CBA93BBE4}">
      <dgm:prSet/>
      <dgm:spPr/>
      <dgm:t>
        <a:bodyPr/>
        <a:lstStyle/>
        <a:p>
          <a:endParaRPr lang="en-US"/>
        </a:p>
      </dgm:t>
    </dgm:pt>
    <dgm:pt modelId="{4C58839A-4829-4E5E-928C-064467FB2848}" type="sibTrans" cxnId="{31B5B75A-2BF4-4836-B773-2E1CBA93BBE4}">
      <dgm:prSet/>
      <dgm:spPr/>
      <dgm:t>
        <a:bodyPr/>
        <a:lstStyle/>
        <a:p>
          <a:endParaRPr lang="en-US"/>
        </a:p>
      </dgm:t>
    </dgm:pt>
    <dgm:pt modelId="{0CF85D62-A8B8-4391-B317-C745CA18114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816DBE51-24C6-4256-9DA5-5B3706B71D51}" type="parTrans" cxnId="{C9920F65-9E67-440C-A8A5-D937C88632E9}">
      <dgm:prSet/>
      <dgm:spPr/>
      <dgm:t>
        <a:bodyPr/>
        <a:lstStyle/>
        <a:p>
          <a:endParaRPr lang="en-US"/>
        </a:p>
      </dgm:t>
    </dgm:pt>
    <dgm:pt modelId="{EE1BE265-B392-45D1-9EA2-55EE87C9015F}" type="sibTrans" cxnId="{C9920F65-9E67-440C-A8A5-D937C88632E9}">
      <dgm:prSet/>
      <dgm:spPr/>
      <dgm:t>
        <a:bodyPr/>
        <a:lstStyle/>
        <a:p>
          <a:endParaRPr lang="en-US"/>
        </a:p>
      </dgm:t>
    </dgm:pt>
    <dgm:pt modelId="{5C30561E-60B9-4326-84EB-934193966D9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81DF6D54-75E2-4C8E-B565-074D60CD1F31}" type="parTrans" cxnId="{AE6C2771-5310-45A4-A2AA-82C513D93319}">
      <dgm:prSet/>
      <dgm:spPr/>
      <dgm:t>
        <a:bodyPr/>
        <a:lstStyle/>
        <a:p>
          <a:endParaRPr lang="en-US"/>
        </a:p>
      </dgm:t>
    </dgm:pt>
    <dgm:pt modelId="{7C2CE75E-3EEA-4B53-BB7C-68CD8A62E5CF}" type="sibTrans" cxnId="{AE6C2771-5310-45A4-A2AA-82C513D93319}">
      <dgm:prSet/>
      <dgm:spPr/>
      <dgm:t>
        <a:bodyPr/>
        <a:lstStyle/>
        <a:p>
          <a:endParaRPr lang="en-US"/>
        </a:p>
      </dgm:t>
    </dgm:pt>
    <dgm:pt modelId="{B283F2F3-CFD9-4E3B-95C2-9A1F3F4F1D2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ABF79059-D33B-470C-9810-0A6B20D978BA}" type="parTrans" cxnId="{0DA89AD6-DA0E-4FC4-B86D-A686ECDC525A}">
      <dgm:prSet/>
      <dgm:spPr/>
      <dgm:t>
        <a:bodyPr/>
        <a:lstStyle/>
        <a:p>
          <a:endParaRPr lang="en-US"/>
        </a:p>
      </dgm:t>
    </dgm:pt>
    <dgm:pt modelId="{530AB2B0-9B03-49CA-8F9B-E03EC56C98E7}" type="sibTrans" cxnId="{0DA89AD6-DA0E-4FC4-B86D-A686ECDC525A}">
      <dgm:prSet/>
      <dgm:spPr/>
      <dgm:t>
        <a:bodyPr/>
        <a:lstStyle/>
        <a:p>
          <a:endParaRPr lang="en-US"/>
        </a:p>
      </dgm:t>
    </dgm:pt>
    <dgm:pt modelId="{409EB8BE-0CAA-454D-AF39-F397AA73CB6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F985E6EE-5AC1-4EB3-A923-6F89ACD25CDC}" type="parTrans" cxnId="{8703BDD3-C27A-4B95-B4B8-D412959890B1}">
      <dgm:prSet/>
      <dgm:spPr/>
      <dgm:t>
        <a:bodyPr/>
        <a:lstStyle/>
        <a:p>
          <a:endParaRPr lang="en-US"/>
        </a:p>
      </dgm:t>
    </dgm:pt>
    <dgm:pt modelId="{9876791A-AEE3-4678-B08E-EBE11775974F}" type="sibTrans" cxnId="{8703BDD3-C27A-4B95-B4B8-D412959890B1}">
      <dgm:prSet/>
      <dgm:spPr/>
      <dgm:t>
        <a:bodyPr/>
        <a:lstStyle/>
        <a:p>
          <a:endParaRPr lang="en-US"/>
        </a:p>
      </dgm:t>
    </dgm:pt>
    <dgm:pt modelId="{C3A28753-1A93-45FB-BBB7-9F67DF3E283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F705C529-B1A2-4FD5-B4CD-2061BA7AE673}" type="parTrans" cxnId="{7BD33FAC-E832-4092-BD8A-6639E1211395}">
      <dgm:prSet/>
      <dgm:spPr/>
      <dgm:t>
        <a:bodyPr/>
        <a:lstStyle/>
        <a:p>
          <a:endParaRPr lang="en-US"/>
        </a:p>
      </dgm:t>
    </dgm:pt>
    <dgm:pt modelId="{642AD4C7-4885-4684-BEE7-B5FD812F0FF9}" type="sibTrans" cxnId="{7BD33FAC-E832-4092-BD8A-6639E1211395}">
      <dgm:prSet/>
      <dgm:spPr/>
      <dgm:t>
        <a:bodyPr/>
        <a:lstStyle/>
        <a:p>
          <a:endParaRPr lang="en-US"/>
        </a:p>
      </dgm:t>
    </dgm:pt>
    <dgm:pt modelId="{922B433A-A6E3-4C3F-9DF7-8592870D49B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20931A44-86CC-4941-AF04-2D93D3AC3BBC}" type="parTrans" cxnId="{2B2255C4-9250-4854-95E4-42397A076ABA}">
      <dgm:prSet/>
      <dgm:spPr/>
      <dgm:t>
        <a:bodyPr/>
        <a:lstStyle/>
        <a:p>
          <a:endParaRPr lang="en-US"/>
        </a:p>
      </dgm:t>
    </dgm:pt>
    <dgm:pt modelId="{8F3F2234-A521-4F80-8D29-AC41CAC01CF9}" type="sibTrans" cxnId="{2B2255C4-9250-4854-95E4-42397A076ABA}">
      <dgm:prSet/>
      <dgm:spPr/>
      <dgm:t>
        <a:bodyPr/>
        <a:lstStyle/>
        <a:p>
          <a:endParaRPr lang="en-US"/>
        </a:p>
      </dgm:t>
    </dgm:pt>
    <dgm:pt modelId="{B71600A5-25A7-4350-88D1-059522CAD42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Parking Attendant</a:t>
          </a:r>
        </a:p>
      </dgm:t>
    </dgm:pt>
    <dgm:pt modelId="{1F1380B7-10A7-464E-8D19-599E22B334BB}" type="parTrans" cxnId="{E17921ED-67DB-4319-96E8-EE0DF441AD79}">
      <dgm:prSet/>
      <dgm:spPr/>
      <dgm:t>
        <a:bodyPr/>
        <a:lstStyle/>
        <a:p>
          <a:endParaRPr lang="en-US"/>
        </a:p>
      </dgm:t>
    </dgm:pt>
    <dgm:pt modelId="{99A41A88-5D53-4335-B11C-E4B88BB61EBA}" type="sibTrans" cxnId="{E17921ED-67DB-4319-96E8-EE0DF441AD79}">
      <dgm:prSet/>
      <dgm:spPr/>
      <dgm:t>
        <a:bodyPr/>
        <a:lstStyle/>
        <a:p>
          <a:endParaRPr lang="en-US"/>
        </a:p>
      </dgm:t>
    </dgm:pt>
    <dgm:pt modelId="{76419828-EC9A-4CFC-ADB2-862FBE8E309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Cook</a:t>
          </a:r>
        </a:p>
      </dgm:t>
    </dgm:pt>
    <dgm:pt modelId="{92DFDCFE-2B54-4614-9AE5-DA3EADAFC1F2}" type="parTrans" cxnId="{629C82BA-A7AA-498C-B87B-9DD2EE42909F}">
      <dgm:prSet/>
      <dgm:spPr/>
      <dgm:t>
        <a:bodyPr/>
        <a:lstStyle/>
        <a:p>
          <a:endParaRPr lang="en-US"/>
        </a:p>
      </dgm:t>
    </dgm:pt>
    <dgm:pt modelId="{B4E9B497-D751-46AE-BD78-F8F5FC3AE1EF}" type="sibTrans" cxnId="{629C82BA-A7AA-498C-B87B-9DD2EE42909F}">
      <dgm:prSet/>
      <dgm:spPr/>
      <dgm:t>
        <a:bodyPr/>
        <a:lstStyle/>
        <a:p>
          <a:endParaRPr lang="en-US"/>
        </a:p>
      </dgm:t>
    </dgm:pt>
    <dgm:pt modelId="{08AD4F5D-FF2C-4735-B789-37777AD1A01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F3DC285-E87E-46DC-B65C-AB255CBC9361}" type="parTrans" cxnId="{0D71F4E4-5E90-415E-95CB-B3CCF11FB5B6}">
      <dgm:prSet/>
      <dgm:spPr/>
      <dgm:t>
        <a:bodyPr/>
        <a:lstStyle/>
        <a:p>
          <a:endParaRPr lang="en-US"/>
        </a:p>
      </dgm:t>
    </dgm:pt>
    <dgm:pt modelId="{F8EADFE0-8022-4260-ACEC-C9EE6B04BF28}" type="sibTrans" cxnId="{0D71F4E4-5E90-415E-95CB-B3CCF11FB5B6}">
      <dgm:prSet/>
      <dgm:spPr/>
      <dgm:t>
        <a:bodyPr/>
        <a:lstStyle/>
        <a:p>
          <a:endParaRPr lang="en-US"/>
        </a:p>
      </dgm:t>
    </dgm:pt>
    <dgm:pt modelId="{3A83049B-B34D-4606-9D27-0884606E429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FF66B1C7-5476-41F1-972B-21450BA2FBC0}" type="parTrans" cxnId="{065ADC0E-6A2D-4450-9B61-528BDADD999B}">
      <dgm:prSet/>
      <dgm:spPr/>
      <dgm:t>
        <a:bodyPr/>
        <a:lstStyle/>
        <a:p>
          <a:endParaRPr lang="en-US"/>
        </a:p>
      </dgm:t>
    </dgm:pt>
    <dgm:pt modelId="{A3F86C11-F314-4EAC-B7FA-C108E84BDF25}" type="sibTrans" cxnId="{065ADC0E-6A2D-4450-9B61-528BDADD999B}">
      <dgm:prSet/>
      <dgm:spPr/>
      <dgm:t>
        <a:bodyPr/>
        <a:lstStyle/>
        <a:p>
          <a:endParaRPr lang="en-US"/>
        </a:p>
      </dgm:t>
    </dgm:pt>
    <dgm:pt modelId="{CA2FE393-DBD4-4A07-AA1E-0324CD3B1A2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04CA9EE8-C4B1-40FB-BC7B-8BFD71663EA1}" type="parTrans" cxnId="{4E0F96E4-4289-40B2-9DAC-B89FEF997DA8}">
      <dgm:prSet/>
      <dgm:spPr/>
      <dgm:t>
        <a:bodyPr/>
        <a:lstStyle/>
        <a:p>
          <a:endParaRPr lang="en-US"/>
        </a:p>
      </dgm:t>
    </dgm:pt>
    <dgm:pt modelId="{16F962D8-94F9-4605-AE00-6D6BB7BD958C}" type="sibTrans" cxnId="{4E0F96E4-4289-40B2-9DAC-B89FEF997DA8}">
      <dgm:prSet/>
      <dgm:spPr/>
      <dgm:t>
        <a:bodyPr/>
        <a:lstStyle/>
        <a:p>
          <a:endParaRPr lang="en-US"/>
        </a:p>
      </dgm:t>
    </dgm:pt>
    <dgm:pt modelId="{F52BD30D-8D3B-413F-B622-8EF843D2CC6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B11AF201-FFE6-4FAB-A2E0-08BB2E2A18F9}" type="parTrans" cxnId="{85563EF3-C912-48C3-8613-C0C7BF551AE3}">
      <dgm:prSet/>
      <dgm:spPr/>
      <dgm:t>
        <a:bodyPr/>
        <a:lstStyle/>
        <a:p>
          <a:endParaRPr lang="en-US"/>
        </a:p>
      </dgm:t>
    </dgm:pt>
    <dgm:pt modelId="{1A7AD61D-0A3C-40FD-8863-F89F534952BC}" type="sibTrans" cxnId="{85563EF3-C912-48C3-8613-C0C7BF551AE3}">
      <dgm:prSet/>
      <dgm:spPr/>
      <dgm:t>
        <a:bodyPr/>
        <a:lstStyle/>
        <a:p>
          <a:endParaRPr lang="en-US"/>
        </a:p>
      </dgm:t>
    </dgm:pt>
    <dgm:pt modelId="{FA326727-F1BF-42CE-8706-BFA6270904D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F63EDE36-4247-429B-A5BF-BE574AE65F7A}" type="parTrans" cxnId="{B9996C16-A3CD-4059-9F12-5A806BF8FBAA}">
      <dgm:prSet/>
      <dgm:spPr/>
      <dgm:t>
        <a:bodyPr/>
        <a:lstStyle/>
        <a:p>
          <a:endParaRPr lang="en-US"/>
        </a:p>
      </dgm:t>
    </dgm:pt>
    <dgm:pt modelId="{6692AFE4-A295-425B-94C2-C3026AD2F9D4}" type="sibTrans" cxnId="{B9996C16-A3CD-4059-9F12-5A806BF8FBAA}">
      <dgm:prSet/>
      <dgm:spPr/>
      <dgm:t>
        <a:bodyPr/>
        <a:lstStyle/>
        <a:p>
          <a:endParaRPr lang="en-US"/>
        </a:p>
      </dgm:t>
    </dgm:pt>
    <dgm:pt modelId="{668EC40A-FF0B-4F3E-AD2E-D3EC225F16D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82925DED-65F6-4143-BB06-CE4685DB3FA8}" type="parTrans" cxnId="{8DF69C61-B56A-4139-9F89-74799178D210}">
      <dgm:prSet/>
      <dgm:spPr/>
      <dgm:t>
        <a:bodyPr/>
        <a:lstStyle/>
        <a:p>
          <a:endParaRPr lang="en-US"/>
        </a:p>
      </dgm:t>
    </dgm:pt>
    <dgm:pt modelId="{CE74F7E1-1E28-423D-8566-D92948274537}" type="sibTrans" cxnId="{8DF69C61-B56A-4139-9F89-74799178D210}">
      <dgm:prSet/>
      <dgm:spPr/>
      <dgm:t>
        <a:bodyPr/>
        <a:lstStyle/>
        <a:p>
          <a:endParaRPr lang="en-US"/>
        </a:p>
      </dgm:t>
    </dgm:pt>
    <dgm:pt modelId="{40481569-A987-4DB4-8B6B-14568D720E8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A427B955-30C3-424C-AAC4-9ABF1354CDA4}" type="parTrans" cxnId="{3BB4CB62-F222-49CE-B9F3-7DE6FF892234}">
      <dgm:prSet/>
      <dgm:spPr/>
      <dgm:t>
        <a:bodyPr/>
        <a:lstStyle/>
        <a:p>
          <a:endParaRPr lang="en-US"/>
        </a:p>
      </dgm:t>
    </dgm:pt>
    <dgm:pt modelId="{5EC3F36E-A4C3-4AC0-9592-FCC544BD257C}" type="sibTrans" cxnId="{3BB4CB62-F222-49CE-B9F3-7DE6FF892234}">
      <dgm:prSet/>
      <dgm:spPr/>
      <dgm:t>
        <a:bodyPr/>
        <a:lstStyle/>
        <a:p>
          <a:endParaRPr lang="en-US"/>
        </a:p>
      </dgm:t>
    </dgm:pt>
    <dgm:pt modelId="{E4393069-7F22-4C2B-AFFE-7DB1D7D3B19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B076F5A2-FECE-4921-971A-4C057F67196E}" type="parTrans" cxnId="{791948B6-6AE9-45A6-86FC-70A5F39AFB20}">
      <dgm:prSet/>
      <dgm:spPr/>
      <dgm:t>
        <a:bodyPr/>
        <a:lstStyle/>
        <a:p>
          <a:endParaRPr lang="en-US"/>
        </a:p>
      </dgm:t>
    </dgm:pt>
    <dgm:pt modelId="{AECBE7CE-3157-4EAC-A0C1-2CDF5C97F7A9}" type="sibTrans" cxnId="{791948B6-6AE9-45A6-86FC-70A5F39AFB20}">
      <dgm:prSet/>
      <dgm:spPr/>
      <dgm:t>
        <a:bodyPr/>
        <a:lstStyle/>
        <a:p>
          <a:endParaRPr lang="en-US"/>
        </a:p>
      </dgm:t>
    </dgm:pt>
    <dgm:pt modelId="{3CEB74DF-278C-4CAD-8087-80CDA6F3DB7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8F849F3A-6BAF-4F01-8D4E-16418D499089}" type="parTrans" cxnId="{A2CC8145-6EAB-4E02-9EDA-72FE22458B2C}">
      <dgm:prSet/>
      <dgm:spPr/>
      <dgm:t>
        <a:bodyPr/>
        <a:lstStyle/>
        <a:p>
          <a:endParaRPr lang="en-US"/>
        </a:p>
      </dgm:t>
    </dgm:pt>
    <dgm:pt modelId="{D5195D95-B958-4400-94AD-A3751067DF84}" type="sibTrans" cxnId="{A2CC8145-6EAB-4E02-9EDA-72FE22458B2C}">
      <dgm:prSet/>
      <dgm:spPr/>
      <dgm:t>
        <a:bodyPr/>
        <a:lstStyle/>
        <a:p>
          <a:endParaRPr lang="en-US"/>
        </a:p>
      </dgm:t>
    </dgm:pt>
    <dgm:pt modelId="{3398CD92-A77B-4BE3-9856-2D1C5EC971C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AEFFD207-5DBA-4886-BBAA-CFA3342666F5}" type="parTrans" cxnId="{F6ABF844-E0A4-405E-A91A-1679C4A58D00}">
      <dgm:prSet/>
      <dgm:spPr/>
      <dgm:t>
        <a:bodyPr/>
        <a:lstStyle/>
        <a:p>
          <a:endParaRPr lang="en-US"/>
        </a:p>
      </dgm:t>
    </dgm:pt>
    <dgm:pt modelId="{90E481C2-C668-4B58-813C-766FA49831B7}" type="sibTrans" cxnId="{F6ABF844-E0A4-405E-A91A-1679C4A58D00}">
      <dgm:prSet/>
      <dgm:spPr/>
      <dgm:t>
        <a:bodyPr/>
        <a:lstStyle/>
        <a:p>
          <a:endParaRPr lang="en-US"/>
        </a:p>
      </dgm:t>
    </dgm:pt>
    <dgm:pt modelId="{584F692F-DEC8-4A06-B08F-C6BDE35EEB8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FE26A8EF-502B-414E-985F-0DCA022BACA6}" type="parTrans" cxnId="{47C63D19-7374-45A5-980E-7D3FD12241DF}">
      <dgm:prSet/>
      <dgm:spPr/>
      <dgm:t>
        <a:bodyPr/>
        <a:lstStyle/>
        <a:p>
          <a:endParaRPr lang="en-US"/>
        </a:p>
      </dgm:t>
    </dgm:pt>
    <dgm:pt modelId="{A4012633-355C-46FE-9653-9E9A453E6B03}" type="sibTrans" cxnId="{47C63D19-7374-45A5-980E-7D3FD12241DF}">
      <dgm:prSet/>
      <dgm:spPr/>
      <dgm:t>
        <a:bodyPr/>
        <a:lstStyle/>
        <a:p>
          <a:endParaRPr lang="en-US"/>
        </a:p>
      </dgm:t>
    </dgm:pt>
    <dgm:pt modelId="{24D7A456-84ED-4DC3-B677-5CF44E1E2FC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3EE8EBFE-A7E1-48AF-89B1-BDF5F43710AA}" type="parTrans" cxnId="{2790D337-F973-4894-9041-CCCFD403C320}">
      <dgm:prSet/>
      <dgm:spPr/>
      <dgm:t>
        <a:bodyPr/>
        <a:lstStyle/>
        <a:p>
          <a:endParaRPr lang="en-US"/>
        </a:p>
      </dgm:t>
    </dgm:pt>
    <dgm:pt modelId="{FABDAD36-FF2E-4C53-B488-1AC2517745BF}" type="sibTrans" cxnId="{2790D337-F973-4894-9041-CCCFD403C320}">
      <dgm:prSet/>
      <dgm:spPr/>
      <dgm:t>
        <a:bodyPr/>
        <a:lstStyle/>
        <a:p>
          <a:endParaRPr lang="en-US"/>
        </a:p>
      </dgm:t>
    </dgm:pt>
    <dgm:pt modelId="{81587CD5-ACF2-4D85-AFA1-1486F1810D5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70158FA0-73E9-4C4E-B7CD-F94E8F11D64C}" type="parTrans" cxnId="{BDB1C0EC-0124-4C92-8F8D-56A5E76DE6E5}">
      <dgm:prSet/>
      <dgm:spPr/>
      <dgm:t>
        <a:bodyPr/>
        <a:lstStyle/>
        <a:p>
          <a:endParaRPr lang="en-US"/>
        </a:p>
      </dgm:t>
    </dgm:pt>
    <dgm:pt modelId="{9DC64ED8-4D27-4BB2-AF57-4E6C5EE875DB}" type="sibTrans" cxnId="{BDB1C0EC-0124-4C92-8F8D-56A5E76DE6E5}">
      <dgm:prSet/>
      <dgm:spPr/>
      <dgm:t>
        <a:bodyPr/>
        <a:lstStyle/>
        <a:p>
          <a:endParaRPr lang="en-US"/>
        </a:p>
      </dgm:t>
    </dgm:pt>
    <dgm:pt modelId="{D76B6F2C-83BE-4BD5-B063-D23B16CE283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0848C734-8DCE-4784-B2BA-B2E424680EC9}" type="parTrans" cxnId="{1689D8F2-98BB-4C98-97D3-048681590E42}">
      <dgm:prSet/>
      <dgm:spPr/>
      <dgm:t>
        <a:bodyPr/>
        <a:lstStyle/>
        <a:p>
          <a:endParaRPr lang="en-US"/>
        </a:p>
      </dgm:t>
    </dgm:pt>
    <dgm:pt modelId="{A5CC13D6-CF58-4289-8783-82744AB3A00B}" type="sibTrans" cxnId="{1689D8F2-98BB-4C98-97D3-048681590E42}">
      <dgm:prSet/>
      <dgm:spPr/>
      <dgm:t>
        <a:bodyPr/>
        <a:lstStyle/>
        <a:p>
          <a:endParaRPr lang="en-US"/>
        </a:p>
      </dgm:t>
    </dgm:pt>
    <dgm:pt modelId="{D9830F0D-7F0D-433D-B10B-568E6F907F6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3D786489-1A0C-405D-B3E1-2AF6A9B8C67E}" type="parTrans" cxnId="{3182FB28-F9F1-4587-9891-0A0D16C3334A}">
      <dgm:prSet/>
      <dgm:spPr/>
      <dgm:t>
        <a:bodyPr/>
        <a:lstStyle/>
        <a:p>
          <a:endParaRPr lang="en-US"/>
        </a:p>
      </dgm:t>
    </dgm:pt>
    <dgm:pt modelId="{0EED6A33-2C03-4974-831F-EC1712B374DA}" type="sibTrans" cxnId="{3182FB28-F9F1-4587-9891-0A0D16C3334A}">
      <dgm:prSet/>
      <dgm:spPr/>
      <dgm:t>
        <a:bodyPr/>
        <a:lstStyle/>
        <a:p>
          <a:endParaRPr lang="en-US"/>
        </a:p>
      </dgm:t>
    </dgm:pt>
    <dgm:pt modelId="{47BC72A6-B72F-4ABA-86CF-04C4143C00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71026677-8B0A-4C75-AD37-B2938B39453F}" type="parTrans" cxnId="{6F5C4F7F-5CC5-4C59-955A-2E41A01FBF57}">
      <dgm:prSet/>
      <dgm:spPr/>
      <dgm:t>
        <a:bodyPr/>
        <a:lstStyle/>
        <a:p>
          <a:endParaRPr lang="en-US"/>
        </a:p>
      </dgm:t>
    </dgm:pt>
    <dgm:pt modelId="{79DD4032-9FC4-4144-9FA3-0B3874E95AAE}" type="sibTrans" cxnId="{6F5C4F7F-5CC5-4C59-955A-2E41A01FBF57}">
      <dgm:prSet/>
      <dgm:spPr/>
      <dgm:t>
        <a:bodyPr/>
        <a:lstStyle/>
        <a:p>
          <a:endParaRPr lang="en-US"/>
        </a:p>
      </dgm:t>
    </dgm:pt>
    <dgm:pt modelId="{536DB550-B3EF-4CAA-A767-281C126F60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6B8C074E-7FD1-4CE8-9B40-1FACC7388988}" type="parTrans" cxnId="{15EF78C4-3DDA-4AB0-8B40-2AF423E8FEFB}">
      <dgm:prSet/>
      <dgm:spPr/>
      <dgm:t>
        <a:bodyPr/>
        <a:lstStyle/>
        <a:p>
          <a:endParaRPr lang="en-US"/>
        </a:p>
      </dgm:t>
    </dgm:pt>
    <dgm:pt modelId="{94E26A7B-951F-4136-82A6-422D9E88FB4C}" type="sibTrans" cxnId="{15EF78C4-3DDA-4AB0-8B40-2AF423E8FEFB}">
      <dgm:prSet/>
      <dgm:spPr/>
      <dgm:t>
        <a:bodyPr/>
        <a:lstStyle/>
        <a:p>
          <a:endParaRPr lang="en-US"/>
        </a:p>
      </dgm:t>
    </dgm:pt>
    <dgm:pt modelId="{CA2BCDB3-4DCA-4A4D-9742-84651C3A7BC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9A22B636-0AF7-4DFF-B076-F812E4B3778D}" type="parTrans" cxnId="{0D179432-C02B-4FCD-9793-1BF816D58497}">
      <dgm:prSet/>
      <dgm:spPr/>
      <dgm:t>
        <a:bodyPr/>
        <a:lstStyle/>
        <a:p>
          <a:endParaRPr lang="en-US"/>
        </a:p>
      </dgm:t>
    </dgm:pt>
    <dgm:pt modelId="{AECC2D10-5C13-4FC6-B76E-469A8A4FFD42}" type="sibTrans" cxnId="{0D179432-C02B-4FCD-9793-1BF816D58497}">
      <dgm:prSet/>
      <dgm:spPr/>
      <dgm:t>
        <a:bodyPr/>
        <a:lstStyle/>
        <a:p>
          <a:endParaRPr lang="en-US"/>
        </a:p>
      </dgm:t>
    </dgm:pt>
    <dgm:pt modelId="{D1A68F30-8B58-4027-B0A7-AC9F085E59E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2FA55069-D844-436C-8A83-410B57980C8D}" type="parTrans" cxnId="{ECA7049E-55CF-4BC3-BEA2-2DDD0BACEE3D}">
      <dgm:prSet/>
      <dgm:spPr/>
      <dgm:t>
        <a:bodyPr/>
        <a:lstStyle/>
        <a:p>
          <a:endParaRPr lang="en-US"/>
        </a:p>
      </dgm:t>
    </dgm:pt>
    <dgm:pt modelId="{EF2FD490-DA3D-4186-BC2A-60CC52501DFF}" type="sibTrans" cxnId="{ECA7049E-55CF-4BC3-BEA2-2DDD0BACEE3D}">
      <dgm:prSet/>
      <dgm:spPr/>
      <dgm:t>
        <a:bodyPr/>
        <a:lstStyle/>
        <a:p>
          <a:endParaRPr lang="en-US"/>
        </a:p>
      </dgm:t>
    </dgm:pt>
    <dgm:pt modelId="{C1D3BCE0-C054-4D97-96A4-ED664F15D0A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Actor</a:t>
          </a:r>
        </a:p>
      </dgm:t>
    </dgm:pt>
    <dgm:pt modelId="{D02E1CDC-73CD-42E1-BFE6-8E573E672C3C}" type="parTrans" cxnId="{7F7D440E-3A4C-4066-8E1C-541144A38601}">
      <dgm:prSet/>
      <dgm:spPr/>
      <dgm:t>
        <a:bodyPr/>
        <a:lstStyle/>
        <a:p>
          <a:endParaRPr lang="en-US"/>
        </a:p>
      </dgm:t>
    </dgm:pt>
    <dgm:pt modelId="{F772A42D-3F49-4A47-ADAF-7723C1FC37BD}" type="sibTrans" cxnId="{7F7D440E-3A4C-4066-8E1C-541144A38601}">
      <dgm:prSet/>
      <dgm:spPr/>
      <dgm:t>
        <a:bodyPr/>
        <a:lstStyle/>
        <a:p>
          <a:endParaRPr lang="en-US"/>
        </a:p>
      </dgm:t>
    </dgm:pt>
    <dgm:pt modelId="{458B12BF-4013-496E-AA3C-63F80129FB2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799C67EC-7D6E-410B-8130-F68643E67CCD}" type="parTrans" cxnId="{FA5C2EAD-C475-464A-A23D-4B56CCA6CEA1}">
      <dgm:prSet/>
      <dgm:spPr/>
      <dgm:t>
        <a:bodyPr/>
        <a:lstStyle/>
        <a:p>
          <a:endParaRPr lang="en-US"/>
        </a:p>
      </dgm:t>
    </dgm:pt>
    <dgm:pt modelId="{B70BB1CD-6C44-467E-8044-6DD9B0895A37}" type="sibTrans" cxnId="{FA5C2EAD-C475-464A-A23D-4B56CCA6CEA1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7F7D440E-3A4C-4066-8E1C-541144A38601}" srcId="{4F795D33-588E-4F04-A4A9-549DB1C8E26C}" destId="{C1D3BCE0-C054-4D97-96A4-ED664F15D0AB}" srcOrd="9" destOrd="0" parTransId="{D02E1CDC-73CD-42E1-BFE6-8E573E672C3C}" sibTransId="{F772A42D-3F49-4A47-ADAF-7723C1FC37BD}"/>
    <dgm:cxn modelId="{065ADC0E-6A2D-4450-9B61-528BDADD999B}" srcId="{930452E1-293A-4804-9AD2-E53B94608D56}" destId="{3A83049B-B34D-4606-9D27-0884606E4290}" srcOrd="1" destOrd="0" parTransId="{FF66B1C7-5476-41F1-972B-21450BA2FBC0}" sibTransId="{A3F86C11-F314-4EAC-B7FA-C108E84BDF25}"/>
    <dgm:cxn modelId="{B2333F12-94C1-4A17-9E6A-A10B3BAC607A}" type="presOf" srcId="{B283F2F3-CFD9-4E3B-95C2-9A1F3F4F1D21}" destId="{0045AAE0-9BB3-4F66-A39D-FC0233DDC39E}" srcOrd="0" destOrd="4" presId="urn:microsoft.com/office/officeart/2005/8/layout/hList1"/>
    <dgm:cxn modelId="{B9996C16-A3CD-4059-9F12-5A806BF8FBAA}" srcId="{930452E1-293A-4804-9AD2-E53B94608D56}" destId="{FA326727-F1BF-42CE-8706-BFA6270904DC}" srcOrd="4" destOrd="0" parTransId="{F63EDE36-4247-429B-A5BF-BE574AE65F7A}" sibTransId="{6692AFE4-A295-425B-94C2-C3026AD2F9D4}"/>
    <dgm:cxn modelId="{47C63D19-7374-45A5-980E-7D3FD12241DF}" srcId="{930452E1-293A-4804-9AD2-E53B94608D56}" destId="{584F692F-DEC8-4A06-B08F-C6BDE35EEB88}" srcOrd="10" destOrd="0" parTransId="{FE26A8EF-502B-414E-985F-0DCA022BACA6}" sibTransId="{A4012633-355C-46FE-9653-9E9A453E6B03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3182FB28-F9F1-4587-9891-0A0D16C3334A}" srcId="{4F795D33-588E-4F04-A4A9-549DB1C8E26C}" destId="{D9830F0D-7F0D-433D-B10B-568E6F907F62}" srcOrd="4" destOrd="0" parTransId="{3D786489-1A0C-405D-B3E1-2AF6A9B8C67E}" sibTransId="{0EED6A33-2C03-4974-831F-EC1712B374DA}"/>
    <dgm:cxn modelId="{73D2D32A-56F8-404A-B393-713B1975BDAA}" type="presOf" srcId="{D9830F0D-7F0D-433D-B10B-568E6F907F62}" destId="{34083978-5BA0-40E3-AB18-2F3A89BB9529}" srcOrd="0" destOrd="4" presId="urn:microsoft.com/office/officeart/2005/8/layout/hList1"/>
    <dgm:cxn modelId="{5FBA672B-4B90-4081-80B2-AB7EBCE1DEAE}" type="presOf" srcId="{B71600A5-25A7-4350-88D1-059522CAD422}" destId="{0045AAE0-9BB3-4F66-A39D-FC0233DDC39E}" srcOrd="0" destOrd="8" presId="urn:microsoft.com/office/officeart/2005/8/layout/hList1"/>
    <dgm:cxn modelId="{CF77F02E-EEFA-43BB-B769-17CE626D9062}" type="presOf" srcId="{5C30561E-60B9-4326-84EB-934193966D97}" destId="{0045AAE0-9BB3-4F66-A39D-FC0233DDC39E}" srcOrd="0" destOrd="3" presId="urn:microsoft.com/office/officeart/2005/8/layout/hList1"/>
    <dgm:cxn modelId="{0D179432-C02B-4FCD-9793-1BF816D58497}" srcId="{4F795D33-588E-4F04-A4A9-549DB1C8E26C}" destId="{CA2BCDB3-4DCA-4A4D-9742-84651C3A7BC8}" srcOrd="7" destOrd="0" parTransId="{9A22B636-0AF7-4DFF-B076-F812E4B3778D}" sibTransId="{AECC2D10-5C13-4FC6-B76E-469A8A4FFD42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2790D337-F973-4894-9041-CCCFD403C320}" srcId="{4F795D33-588E-4F04-A4A9-549DB1C8E26C}" destId="{24D7A456-84ED-4DC3-B677-5CF44E1E2FC9}" srcOrd="1" destOrd="0" parTransId="{3EE8EBFE-A7E1-48AF-89B1-BDF5F43710AA}" sibTransId="{FABDAD36-FF2E-4C53-B488-1AC2517745BF}"/>
    <dgm:cxn modelId="{9FCD5F3C-67A4-456F-8922-1372153D4BEB}" type="presOf" srcId="{409EB8BE-0CAA-454D-AF39-F397AA73CB62}" destId="{0045AAE0-9BB3-4F66-A39D-FC0233DDC39E}" srcOrd="0" destOrd="5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4476375E-986F-49A8-9355-E89F780987B2}" type="presOf" srcId="{CA2FE393-DBD4-4A07-AA1E-0324CD3B1A23}" destId="{11FB7C73-6081-42C7-8E15-28075061167B}" srcOrd="0" destOrd="2" presId="urn:microsoft.com/office/officeart/2005/8/layout/hList1"/>
    <dgm:cxn modelId="{8F66725E-C9B7-42B9-8FF2-53CF75297575}" type="presOf" srcId="{D76B6F2C-83BE-4BD5-B063-D23B16CE2835}" destId="{34083978-5BA0-40E3-AB18-2F3A89BB9529}" srcOrd="0" destOrd="3" presId="urn:microsoft.com/office/officeart/2005/8/layout/hList1"/>
    <dgm:cxn modelId="{8DF69C61-B56A-4139-9F89-74799178D210}" srcId="{930452E1-293A-4804-9AD2-E53B94608D56}" destId="{668EC40A-FF0B-4F3E-AD2E-D3EC225F16D8}" srcOrd="5" destOrd="0" parTransId="{82925DED-65F6-4143-BB06-CE4685DB3FA8}" sibTransId="{CE74F7E1-1E28-423D-8566-D92948274537}"/>
    <dgm:cxn modelId="{3BB4CB62-F222-49CE-B9F3-7DE6FF892234}" srcId="{930452E1-293A-4804-9AD2-E53B94608D56}" destId="{40481569-A987-4DB4-8B6B-14568D720E84}" srcOrd="6" destOrd="0" parTransId="{A427B955-30C3-424C-AAC4-9ABF1354CDA4}" sibTransId="{5EC3F36E-A4C3-4AC0-9592-FCC544BD257C}"/>
    <dgm:cxn modelId="{F6ABF844-E0A4-405E-A91A-1679C4A58D00}" srcId="{930452E1-293A-4804-9AD2-E53B94608D56}" destId="{3398CD92-A77B-4BE3-9856-2D1C5EC971CC}" srcOrd="9" destOrd="0" parTransId="{AEFFD207-5DBA-4886-BBAA-CFA3342666F5}" sibTransId="{90E481C2-C668-4B58-813C-766FA49831B7}"/>
    <dgm:cxn modelId="{C9920F65-9E67-440C-A8A5-D937C88632E9}" srcId="{984116C9-7CB8-4743-8FBA-68A8BA0D0389}" destId="{0CF85D62-A8B8-4391-B317-C745CA181144}" srcOrd="2" destOrd="0" parTransId="{816DBE51-24C6-4256-9DA5-5B3706B71D51}" sibTransId="{EE1BE265-B392-45D1-9EA2-55EE87C9015F}"/>
    <dgm:cxn modelId="{A2CC8145-6EAB-4E02-9EDA-72FE22458B2C}" srcId="{930452E1-293A-4804-9AD2-E53B94608D56}" destId="{3CEB74DF-278C-4CAD-8087-80CDA6F3DB72}" srcOrd="8" destOrd="0" parTransId="{8F849F3A-6BAF-4F01-8D4E-16418D499089}" sibTransId="{D5195D95-B958-4400-94AD-A3751067DF84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24405569-BB90-4AAD-B7AB-57BDB14C68CE}" type="presOf" srcId="{E4393069-7F22-4C2B-AFFE-7DB1D7D3B19D}" destId="{11FB7C73-6081-42C7-8E15-28075061167B}" srcOrd="0" destOrd="7" presId="urn:microsoft.com/office/officeart/2005/8/layout/hList1"/>
    <dgm:cxn modelId="{0ECFD56A-D6F8-4023-BC25-7B1838441399}" type="presOf" srcId="{FA326727-F1BF-42CE-8706-BFA6270904DC}" destId="{11FB7C73-6081-42C7-8E15-28075061167B}" srcOrd="0" destOrd="4" presId="urn:microsoft.com/office/officeart/2005/8/layout/hList1"/>
    <dgm:cxn modelId="{EE225A6F-6A93-4331-824E-C799A8577F5B}" type="presOf" srcId="{40481569-A987-4DB4-8B6B-14568D720E84}" destId="{11FB7C73-6081-42C7-8E15-28075061167B}" srcOrd="0" destOrd="6" presId="urn:microsoft.com/office/officeart/2005/8/layout/hList1"/>
    <dgm:cxn modelId="{AE6C2771-5310-45A4-A2AA-82C513D93319}" srcId="{984116C9-7CB8-4743-8FBA-68A8BA0D0389}" destId="{5C30561E-60B9-4326-84EB-934193966D97}" srcOrd="3" destOrd="0" parTransId="{81DF6D54-75E2-4C8E-B565-074D60CD1F31}" sibTransId="{7C2CE75E-3EEA-4B53-BB7C-68CD8A62E5CF}"/>
    <dgm:cxn modelId="{8C8D7777-D7F9-4FCE-95B5-BBF05955BF79}" type="presOf" srcId="{47BC72A6-B72F-4ABA-86CF-04C4143C0060}" destId="{34083978-5BA0-40E3-AB18-2F3A89BB9529}" srcOrd="0" destOrd="5" presId="urn:microsoft.com/office/officeart/2005/8/layout/hList1"/>
    <dgm:cxn modelId="{31B5B75A-2BF4-4836-B773-2E1CBA93BBE4}" srcId="{984116C9-7CB8-4743-8FBA-68A8BA0D0389}" destId="{C1481C40-B70C-4116-9AC8-057D446703A0}" srcOrd="1" destOrd="0" parTransId="{8A72CBD8-5CC5-41CF-85BC-0ADEEACD8D2B}" sibTransId="{4C58839A-4829-4E5E-928C-064467FB2848}"/>
    <dgm:cxn modelId="{FAD4A17B-AAE9-480B-90E2-10A720E506C7}" type="presOf" srcId="{922B433A-A6E3-4C3F-9DF7-8592870D49B1}" destId="{0045AAE0-9BB3-4F66-A39D-FC0233DDC39E}" srcOrd="0" destOrd="7" presId="urn:microsoft.com/office/officeart/2005/8/layout/hList1"/>
    <dgm:cxn modelId="{6F5C4F7F-5CC5-4C59-955A-2E41A01FBF57}" srcId="{4F795D33-588E-4F04-A4A9-549DB1C8E26C}" destId="{47BC72A6-B72F-4ABA-86CF-04C4143C0060}" srcOrd="5" destOrd="0" parTransId="{71026677-8B0A-4C75-AD37-B2938B39453F}" sibTransId="{79DD4032-9FC4-4144-9FA3-0B3874E95AAE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8B00A183-71AE-4AEE-B992-0C65ADA10C7D}" type="presOf" srcId="{3398CD92-A77B-4BE3-9856-2D1C5EC971CC}" destId="{11FB7C73-6081-42C7-8E15-28075061167B}" srcOrd="0" destOrd="9" presId="urn:microsoft.com/office/officeart/2005/8/layout/hList1"/>
    <dgm:cxn modelId="{97322A85-C428-4DAE-8A81-F74C2ADC3B2F}" type="presOf" srcId="{F52BD30D-8D3B-413F-B622-8EF843D2CC67}" destId="{11FB7C73-6081-42C7-8E15-28075061167B}" srcOrd="0" destOrd="3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EFAEBE89-6CED-424B-8C6C-F31DE7E7FD6E}" type="presOf" srcId="{536DB550-B3EF-4CAA-A767-281C126F60BE}" destId="{34083978-5BA0-40E3-AB18-2F3A89BB9529}" srcOrd="0" destOrd="6" presId="urn:microsoft.com/office/officeart/2005/8/layout/hList1"/>
    <dgm:cxn modelId="{B591978E-425C-499B-A446-EB8B358EC4D0}" type="presOf" srcId="{3CEB74DF-278C-4CAD-8087-80CDA6F3DB72}" destId="{11FB7C73-6081-42C7-8E15-28075061167B}" srcOrd="0" destOrd="8" presId="urn:microsoft.com/office/officeart/2005/8/layout/hList1"/>
    <dgm:cxn modelId="{ECA7049E-55CF-4BC3-BEA2-2DDD0BACEE3D}" srcId="{4F795D33-588E-4F04-A4A9-549DB1C8E26C}" destId="{D1A68F30-8B58-4027-B0A7-AC9F085E59EB}" srcOrd="8" destOrd="0" parTransId="{2FA55069-D844-436C-8A83-410B57980C8D}" sibTransId="{EF2FD490-DA3D-4186-BC2A-60CC52501DFF}"/>
    <dgm:cxn modelId="{7BD33FAC-E832-4092-BD8A-6639E1211395}" srcId="{984116C9-7CB8-4743-8FBA-68A8BA0D0389}" destId="{C3A28753-1A93-45FB-BBB7-9F67DF3E2836}" srcOrd="6" destOrd="0" parTransId="{F705C529-B1A2-4FD5-B4CD-2061BA7AE673}" sibTransId="{642AD4C7-4885-4684-BEE7-B5FD812F0FF9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FA5C2EAD-C475-464A-A23D-4B56CCA6CEA1}" srcId="{4F795D33-588E-4F04-A4A9-549DB1C8E26C}" destId="{458B12BF-4013-496E-AA3C-63F80129FB2E}" srcOrd="10" destOrd="0" parTransId="{799C67EC-7D6E-410B-8130-F68643E67CCD}" sibTransId="{B70BB1CD-6C44-467E-8044-6DD9B0895A37}"/>
    <dgm:cxn modelId="{07777DAF-D90C-40B4-A342-E2AAF1411357}" type="presOf" srcId="{08AD4F5D-FF2C-4735-B789-37777AD1A01F}" destId="{0045AAE0-9BB3-4F66-A39D-FC0233DDC39E}" srcOrd="0" destOrd="10" presId="urn:microsoft.com/office/officeart/2005/8/layout/hList1"/>
    <dgm:cxn modelId="{791948B6-6AE9-45A6-86FC-70A5F39AFB20}" srcId="{930452E1-293A-4804-9AD2-E53B94608D56}" destId="{E4393069-7F22-4C2B-AFFE-7DB1D7D3B19D}" srcOrd="7" destOrd="0" parTransId="{B076F5A2-FECE-4921-971A-4C057F67196E}" sibTransId="{AECBE7CE-3157-4EAC-A0C1-2CDF5C97F7A9}"/>
    <dgm:cxn modelId="{629C82BA-A7AA-498C-B87B-9DD2EE42909F}" srcId="{984116C9-7CB8-4743-8FBA-68A8BA0D0389}" destId="{76419828-EC9A-4CFC-ADB2-862FBE8E309F}" srcOrd="9" destOrd="0" parTransId="{92DFDCFE-2B54-4614-9AE5-DA3EADAFC1F2}" sibTransId="{B4E9B497-D751-46AE-BD78-F8F5FC3AE1EF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C6A3F4BF-9343-42F7-9134-AC7C32F827A8}" type="presOf" srcId="{81587CD5-ACF2-4D85-AFA1-1486F1810D55}" destId="{34083978-5BA0-40E3-AB18-2F3A89BB9529}" srcOrd="0" destOrd="2" presId="urn:microsoft.com/office/officeart/2005/8/layout/hList1"/>
    <dgm:cxn modelId="{E5DA95C2-645C-4F9D-B11F-259FD884EF6B}" type="presOf" srcId="{0CF85D62-A8B8-4391-B317-C745CA181144}" destId="{0045AAE0-9BB3-4F66-A39D-FC0233DDC39E}" srcOrd="0" destOrd="2" presId="urn:microsoft.com/office/officeart/2005/8/layout/hList1"/>
    <dgm:cxn modelId="{2B2255C4-9250-4854-95E4-42397A076ABA}" srcId="{984116C9-7CB8-4743-8FBA-68A8BA0D0389}" destId="{922B433A-A6E3-4C3F-9DF7-8592870D49B1}" srcOrd="7" destOrd="0" parTransId="{20931A44-86CC-4941-AF04-2D93D3AC3BBC}" sibTransId="{8F3F2234-A521-4F80-8D29-AC41CAC01CF9}"/>
    <dgm:cxn modelId="{15EF78C4-3DDA-4AB0-8B40-2AF423E8FEFB}" srcId="{4F795D33-588E-4F04-A4A9-549DB1C8E26C}" destId="{536DB550-B3EF-4CAA-A767-281C126F60BE}" srcOrd="6" destOrd="0" parTransId="{6B8C074E-7FD1-4CE8-9B40-1FACC7388988}" sibTransId="{94E26A7B-951F-4136-82A6-422D9E88FB4C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7556AEC7-F08E-43E0-807D-6BB2B7C67F40}" type="presOf" srcId="{CA2BCDB3-4DCA-4A4D-9742-84651C3A7BC8}" destId="{34083978-5BA0-40E3-AB18-2F3A89BB9529}" srcOrd="0" destOrd="7" presId="urn:microsoft.com/office/officeart/2005/8/layout/hList1"/>
    <dgm:cxn modelId="{DA84C7CA-1CB4-42DC-99B6-788690C3EE53}" type="presOf" srcId="{C1481C40-B70C-4116-9AC8-057D446703A0}" destId="{0045AAE0-9BB3-4F66-A39D-FC0233DDC39E}" srcOrd="0" destOrd="1" presId="urn:microsoft.com/office/officeart/2005/8/layout/hList1"/>
    <dgm:cxn modelId="{CC4F01CF-BA0D-4207-AC03-BD8189845BAA}" type="presOf" srcId="{24D7A456-84ED-4DC3-B677-5CF44E1E2FC9}" destId="{34083978-5BA0-40E3-AB18-2F3A89BB9529}" srcOrd="0" destOrd="1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23D2D2CF-435A-4CC1-A138-8A59D095CE90}" type="presOf" srcId="{C1D3BCE0-C054-4D97-96A4-ED664F15D0AB}" destId="{34083978-5BA0-40E3-AB18-2F3A89BB9529}" srcOrd="0" destOrd="9" presId="urn:microsoft.com/office/officeart/2005/8/layout/hList1"/>
    <dgm:cxn modelId="{8AEA00D0-FD79-4A45-9002-71734B70796B}" type="presOf" srcId="{584F692F-DEC8-4A06-B08F-C6BDE35EEB88}" destId="{11FB7C73-6081-42C7-8E15-28075061167B}" srcOrd="0" destOrd="10" presId="urn:microsoft.com/office/officeart/2005/8/layout/hList1"/>
    <dgm:cxn modelId="{084850D1-8B1C-46EC-9BAD-77637AC3B6FF}" type="presOf" srcId="{D1A68F30-8B58-4027-B0A7-AC9F085E59EB}" destId="{34083978-5BA0-40E3-AB18-2F3A89BB9529}" srcOrd="0" destOrd="8" presId="urn:microsoft.com/office/officeart/2005/8/layout/hList1"/>
    <dgm:cxn modelId="{8703BDD3-C27A-4B95-B4B8-D412959890B1}" srcId="{984116C9-7CB8-4743-8FBA-68A8BA0D0389}" destId="{409EB8BE-0CAA-454D-AF39-F397AA73CB62}" srcOrd="5" destOrd="0" parTransId="{F985E6EE-5AC1-4EB3-A923-6F89ACD25CDC}" sibTransId="{9876791A-AEE3-4678-B08E-EBE11775974F}"/>
    <dgm:cxn modelId="{0DA89AD6-DA0E-4FC4-B86D-A686ECDC525A}" srcId="{984116C9-7CB8-4743-8FBA-68A8BA0D0389}" destId="{B283F2F3-CFD9-4E3B-95C2-9A1F3F4F1D21}" srcOrd="4" destOrd="0" parTransId="{ABF79059-D33B-470C-9810-0A6B20D978BA}" sibTransId="{530AB2B0-9B03-49CA-8F9B-E03EC56C98E7}"/>
    <dgm:cxn modelId="{3CAEE1D7-C1CA-4D5F-A6AF-33DFD4DEDAB5}" type="presOf" srcId="{C3A28753-1A93-45FB-BBB7-9F67DF3E2836}" destId="{0045AAE0-9BB3-4F66-A39D-FC0233DDC39E}" srcOrd="0" destOrd="6" presId="urn:microsoft.com/office/officeart/2005/8/layout/hList1"/>
    <dgm:cxn modelId="{4E0F96E4-4289-40B2-9DAC-B89FEF997DA8}" srcId="{930452E1-293A-4804-9AD2-E53B94608D56}" destId="{CA2FE393-DBD4-4A07-AA1E-0324CD3B1A23}" srcOrd="2" destOrd="0" parTransId="{04CA9EE8-C4B1-40FB-BC7B-8BFD71663EA1}" sibTransId="{16F962D8-94F9-4605-AE00-6D6BB7BD958C}"/>
    <dgm:cxn modelId="{0D71F4E4-5E90-415E-95CB-B3CCF11FB5B6}" srcId="{984116C9-7CB8-4743-8FBA-68A8BA0D0389}" destId="{08AD4F5D-FF2C-4735-B789-37777AD1A01F}" srcOrd="10" destOrd="0" parTransId="{BF3DC285-E87E-46DC-B65C-AB255CBC9361}" sibTransId="{F8EADFE0-8022-4260-ACEC-C9EE6B04BF28}"/>
    <dgm:cxn modelId="{BDB1C0EC-0124-4C92-8F8D-56A5E76DE6E5}" srcId="{4F795D33-588E-4F04-A4A9-549DB1C8E26C}" destId="{81587CD5-ACF2-4D85-AFA1-1486F1810D55}" srcOrd="2" destOrd="0" parTransId="{70158FA0-73E9-4C4E-B7CD-F94E8F11D64C}" sibTransId="{9DC64ED8-4D27-4BB2-AF57-4E6C5EE875DB}"/>
    <dgm:cxn modelId="{E17921ED-67DB-4319-96E8-EE0DF441AD79}" srcId="{984116C9-7CB8-4743-8FBA-68A8BA0D0389}" destId="{B71600A5-25A7-4350-88D1-059522CAD422}" srcOrd="8" destOrd="0" parTransId="{1F1380B7-10A7-464E-8D19-599E22B334BB}" sibTransId="{99A41A88-5D53-4335-B11C-E4B88BB61EBA}"/>
    <dgm:cxn modelId="{E9F8E7EF-E0A5-4DDC-83E7-32B6CAA0427C}" type="presOf" srcId="{76419828-EC9A-4CFC-ADB2-862FBE8E309F}" destId="{0045AAE0-9BB3-4F66-A39D-FC0233DDC39E}" srcOrd="0" destOrd="9" presId="urn:microsoft.com/office/officeart/2005/8/layout/hList1"/>
    <dgm:cxn modelId="{1689D8F2-98BB-4C98-97D3-048681590E42}" srcId="{4F795D33-588E-4F04-A4A9-549DB1C8E26C}" destId="{D76B6F2C-83BE-4BD5-B063-D23B16CE2835}" srcOrd="3" destOrd="0" parTransId="{0848C734-8DCE-4784-B2BA-B2E424680EC9}" sibTransId="{A5CC13D6-CF58-4289-8783-82744AB3A00B}"/>
    <dgm:cxn modelId="{85563EF3-C912-48C3-8613-C0C7BF551AE3}" srcId="{930452E1-293A-4804-9AD2-E53B94608D56}" destId="{F52BD30D-8D3B-413F-B622-8EF843D2CC67}" srcOrd="3" destOrd="0" parTransId="{B11AF201-FFE6-4FAB-A2E0-08BB2E2A18F9}" sibTransId="{1A7AD61D-0A3C-40FD-8863-F89F534952BC}"/>
    <dgm:cxn modelId="{924CFBF5-4265-42EE-BDB8-CA02D773E96B}" type="presOf" srcId="{668EC40A-FF0B-4F3E-AD2E-D3EC225F16D8}" destId="{11FB7C73-6081-42C7-8E15-28075061167B}" srcOrd="0" destOrd="5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ADEB5CFC-DE86-4E78-9FFD-450E00462FCC}" type="presOf" srcId="{3A83049B-B34D-4606-9D27-0884606E4290}" destId="{11FB7C73-6081-42C7-8E15-28075061167B}" srcOrd="0" destOrd="1" presId="urn:microsoft.com/office/officeart/2005/8/layout/hList1"/>
    <dgm:cxn modelId="{A3C850FC-0472-43FA-AEE4-DFCFAD826858}" type="presOf" srcId="{458B12BF-4013-496E-AA3C-63F80129FB2E}" destId="{34083978-5BA0-40E3-AB18-2F3A89BB9529}" srcOrd="0" destOrd="1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72216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Parking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019416"/>
        <a:ext cx="2515341" cy="3879028"/>
      </dsp:txXfrm>
    </dsp:sp>
    <dsp:sp modelId="{1A385492-E76F-4B22-9064-58D648E04DA7}">
      <dsp:nvSpPr>
        <dsp:cNvPr id="0" name=""/>
        <dsp:cNvSpPr/>
      </dsp:nvSpPr>
      <dsp:spPr>
        <a:xfrm>
          <a:off x="287006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72216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Security Guard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019416"/>
        <a:ext cx="2515341" cy="3879028"/>
      </dsp:txXfrm>
    </dsp:sp>
    <dsp:sp modelId="{528B556C-5429-4133-8BB3-15AEA9F447C7}">
      <dsp:nvSpPr>
        <dsp:cNvPr id="0" name=""/>
        <dsp:cNvSpPr/>
      </dsp:nvSpPr>
      <dsp:spPr>
        <a:xfrm>
          <a:off x="5737558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72216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Actor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019416"/>
        <a:ext cx="2515341" cy="387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Osceola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Osceola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Osceola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184" y="2072346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Osceola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7511" y="176456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43A7E46-A13A-4558-AF14-A8CA93DC5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281200"/>
              </p:ext>
            </p:extLst>
          </p:nvPr>
        </p:nvGraphicFramePr>
        <p:xfrm>
          <a:off x="626497" y="1211813"/>
          <a:ext cx="7104888" cy="444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Osceola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+16,243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20,000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4,000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2BCAA4-62F2-47F7-BD0A-8F49596C3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977196"/>
              </p:ext>
            </p:extLst>
          </p:nvPr>
        </p:nvGraphicFramePr>
        <p:xfrm>
          <a:off x="391087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Osceola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567683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$36,900-$52,700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$988-$1,370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$59,040-$84,320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$1,581-$2,193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$88,560-$126,480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$43-$61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$2,371-$3,289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Osceola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Osceola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1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Orlando-Kissimmee-Sanford MSA housing wage: $37.65/hour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$1,958/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Orlando-Kissimmee-Sanford MSA: $22.43/hour. A full-time, year-round worker with this wage can afford $1,166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7100972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Osceola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Osceola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4264391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1974257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408524"/>
              </p:ext>
            </p:extLst>
          </p:nvPr>
        </p:nvGraphicFramePr>
        <p:xfrm>
          <a:off x="452352" y="1458209"/>
          <a:ext cx="8553151" cy="433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46683</TotalTime>
  <Words>788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Osceola County’s home prices closely mirror statewide trends.</vt:lpstr>
      <vt:lpstr>Units renting for $1,200 or less (2023 $) dropped between 2013 and 2023.</vt:lpstr>
      <vt:lpstr>Affordable Housing Terminology</vt:lpstr>
      <vt:lpstr>2025 Osceola County Income (% AMI) and Housing Cost Limits</vt:lpstr>
      <vt:lpstr>Very low-income renters make up the largest group of cost-burdened households in Osceola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2025-10-02T19:50:52Z</dcterms:modified>
</cp:coreProperties>
</file>