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9B610-F81C-4448-A35B-C494D6DD526C}" v="3" dt="2025-10-02T19:50:31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50:31.123" v="45"/>
      <pc:docMkLst>
        <pc:docMk/>
      </pc:docMkLst>
      <pc:sldChg chg="modSp mod modNotesTx">
        <pc:chgData name="Renz Torres" userId="1a514e66-b81e-40a7-adc4-82488a461c8a" providerId="ADAL" clId="{846062DF-F716-4E4E-87E1-CA94E5E252E2}" dt="2025-09-29T17:58:51.046" v="7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7:58:51.046" v="7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01:36.974" v="43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01:35.165" v="42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00:07.334" v="23" actId="20577"/>
        <pc:sldMkLst>
          <pc:docMk/>
          <pc:sldMk cId="570442053" sldId="277"/>
        </pc:sldMkLst>
      </pc:sldChg>
      <pc:sldChg chg="modSp mod modNotesTx">
        <pc:chgData name="Renz Torres" userId="1a514e66-b81e-40a7-adc4-82488a461c8a" providerId="ADAL" clId="{846062DF-F716-4E4E-87E1-CA94E5E252E2}" dt="2025-09-29T18:00:41.232" v="28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00:41.232" v="28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7:59:42.126" v="18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7:59:42.126" v="18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7:59:49.775" v="20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7:59:45.616" v="19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0:31.123" v="45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0:31.123" v="45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7:59:34.591" v="16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7:59:34.591" v="16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7:59:24.157" v="13" actId="14100"/>
          <ac:graphicFrameMkLst>
            <pc:docMk/>
            <pc:sldMk cId="2229953760" sldId="289"/>
            <ac:graphicFrameMk id="3" creationId="{B94A1003-E41D-4D10-9E75-26D866F2DD8A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01:38.751" v="44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01:31.185" v="40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00:19.375" v="25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01:20.795" v="39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00:50.160" v="31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01:18.852" v="38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  <pc:docChgLst>
    <pc:chgData name="Renz Torres" userId="1a514e66-b81e-40a7-adc4-82488a461c8a" providerId="ADAL" clId="{4F4C19E2-05F2-41F2-A4E6-D71D4DD29C59}"/>
    <pc:docChg chg="custSel modSld">
      <pc:chgData name="Renz Torres" userId="1a514e66-b81e-40a7-adc4-82488a461c8a" providerId="ADAL" clId="{4F4C19E2-05F2-41F2-A4E6-D71D4DD29C59}" dt="2025-08-26T17:55:35.232" v="100" actId="122"/>
      <pc:docMkLst>
        <pc:docMk/>
      </pc:docMkLst>
      <pc:sldChg chg="modSp">
        <pc:chgData name="Renz Torres" userId="1a514e66-b81e-40a7-adc4-82488a461c8a" providerId="ADAL" clId="{4F4C19E2-05F2-41F2-A4E6-D71D4DD29C59}" dt="2025-08-26T17:47:08.506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4F4C19E2-05F2-41F2-A4E6-D71D4DD29C59}" dt="2025-08-26T17:50:28.535" v="59" actId="20577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4F4C19E2-05F2-41F2-A4E6-D71D4DD29C59}" dt="2025-08-26T17:50:46.030" v="68" actId="6549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4F4C19E2-05F2-41F2-A4E6-D71D4DD29C59}" dt="2025-08-26T17:49:30.889" v="50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4F4C19E2-05F2-41F2-A4E6-D71D4DD29C59}" dt="2025-08-26T17:55:35.232" v="100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4F4C19E2-05F2-41F2-A4E6-D71D4DD29C59}" dt="2025-08-26T17:48:22.624" v="10" actId="1076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4F4C19E2-05F2-41F2-A4E6-D71D4DD29C59}" dt="2025-08-26T17:51:25.656" v="88" actId="20577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4F4C19E2-05F2-41F2-A4E6-D71D4DD29C59}" dt="2025-08-26T17:52:07.048" v="96" actId="1076"/>
        <pc:sldMkLst>
          <pc:docMk/>
          <pc:sldMk cId="4001637203" sldId="2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Orange2!$D$13:$D$33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Orange2!$E$13:$E$33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F50-415F-9AA7-E356312BB2F1}"/>
            </c:ext>
          </c:extLst>
        </c:ser>
        <c:ser>
          <c:idx val="0"/>
          <c:order val="1"/>
          <c:tx>
            <c:v>Orange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Orange2!$D$13:$D$33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Orange2!$F$13:$F$33</c:f>
              <c:numCache>
                <c:formatCode>"$"#,##0_);[Red]\("$"#,##0\)</c:formatCode>
                <c:ptCount val="21"/>
                <c:pt idx="0">
                  <c:v>309573.31922</c:v>
                </c:pt>
                <c:pt idx="1">
                  <c:v>394408.60210999998</c:v>
                </c:pt>
                <c:pt idx="2">
                  <c:v>444464.28584999999</c:v>
                </c:pt>
                <c:pt idx="3">
                  <c:v>424659.91316</c:v>
                </c:pt>
                <c:pt idx="4">
                  <c:v>320971.29580999998</c:v>
                </c:pt>
                <c:pt idx="5">
                  <c:v>272626.57348000002</c:v>
                </c:pt>
                <c:pt idx="6">
                  <c:v>245061.89825999999</c:v>
                </c:pt>
                <c:pt idx="7">
                  <c:v>246249.71106999999</c:v>
                </c:pt>
                <c:pt idx="8">
                  <c:v>260858.88500000001</c:v>
                </c:pt>
                <c:pt idx="9">
                  <c:v>284444.29181000002</c:v>
                </c:pt>
                <c:pt idx="10">
                  <c:v>318783.27</c:v>
                </c:pt>
                <c:pt idx="11">
                  <c:v>323686.07582999999</c:v>
                </c:pt>
                <c:pt idx="12">
                  <c:v>329465</c:v>
                </c:pt>
                <c:pt idx="13">
                  <c:v>346340.26925999997</c:v>
                </c:pt>
                <c:pt idx="14">
                  <c:v>357597.13247999997</c:v>
                </c:pt>
                <c:pt idx="15">
                  <c:v>364443.33217000001</c:v>
                </c:pt>
                <c:pt idx="16">
                  <c:v>388748.06816000002</c:v>
                </c:pt>
                <c:pt idx="17">
                  <c:v>424846.05148999998</c:v>
                </c:pt>
                <c:pt idx="18">
                  <c:v>461879.05706000002</c:v>
                </c:pt>
                <c:pt idx="19">
                  <c:v>470877.7156</c:v>
                </c:pt>
                <c:pt idx="20">
                  <c:v>445000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EF50-415F-9AA7-E356312BB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Orange!$B$3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Orange!$C$2:$D$2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Orange!$C$3:$D$3</c:f>
              <c:numCache>
                <c:formatCode>#,##0_);[Red]\(#,##0\)</c:formatCode>
                <c:ptCount val="2"/>
                <c:pt idx="0">
                  <c:v>64971</c:v>
                </c:pt>
                <c:pt idx="1">
                  <c:v>28176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27AF-44FE-A096-1781154250D4}"/>
            </c:ext>
          </c:extLst>
        </c:ser>
        <c:ser>
          <c:idx val="1"/>
          <c:order val="1"/>
          <c:tx>
            <c:strRef>
              <c:f>Orange!$B$4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Orange!$C$2:$D$2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Orange!$C$4:$D$4</c:f>
              <c:numCache>
                <c:formatCode>#,##0_);[Red]\(#,##0\)</c:formatCode>
                <c:ptCount val="2"/>
                <c:pt idx="0">
                  <c:v>113265</c:v>
                </c:pt>
                <c:pt idx="1">
                  <c:v>198284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F-44FE-A096-1781154250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35083</c:v>
                </c:pt>
                <c:pt idx="1">
                  <c:v>19128</c:v>
                </c:pt>
                <c:pt idx="2">
                  <c:v>14350</c:v>
                </c:pt>
                <c:pt idx="3">
                  <c:v>11535</c:v>
                </c:pt>
                <c:pt idx="4">
                  <c:v>59628</c:v>
                </c:pt>
                <c:pt idx="5">
                  <c:v>36478</c:v>
                </c:pt>
                <c:pt idx="6">
                  <c:v>27134</c:v>
                </c:pt>
                <c:pt idx="7">
                  <c:v>5109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7-4797-9AB4-1A0B02E1EA23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11954</c:v>
                </c:pt>
                <c:pt idx="1">
                  <c:v>21440</c:v>
                </c:pt>
                <c:pt idx="2">
                  <c:v>40475</c:v>
                </c:pt>
                <c:pt idx="3">
                  <c:v>155033</c:v>
                </c:pt>
                <c:pt idx="4">
                  <c:v>11868</c:v>
                </c:pt>
                <c:pt idx="5">
                  <c:v>6776</c:v>
                </c:pt>
                <c:pt idx="6">
                  <c:v>23051</c:v>
                </c:pt>
                <c:pt idx="7">
                  <c:v>61339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7-4797-9AB4-1A0B02E1EA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2598</c:v>
                </c:pt>
                <c:pt idx="1">
                  <c:v>2470</c:v>
                </c:pt>
                <c:pt idx="2">
                  <c:v>3090</c:v>
                </c:pt>
                <c:pt idx="3">
                  <c:v>2925</c:v>
                </c:pt>
                <c:pt idx="4">
                  <c:v>2450</c:v>
                </c:pt>
                <c:pt idx="5">
                  <c:v>232</c:v>
                </c:pt>
                <c:pt idx="6">
                  <c:v>1562</c:v>
                </c:pt>
                <c:pt idx="7">
                  <c:v>2178</c:v>
                </c:pt>
                <c:pt idx="8">
                  <c:v>1937</c:v>
                </c:pt>
                <c:pt idx="9">
                  <c:v>1363</c:v>
                </c:pt>
                <c:pt idx="10">
                  <c:v>1735</c:v>
                </c:pt>
                <c:pt idx="11">
                  <c:v>2159</c:v>
                </c:pt>
                <c:pt idx="12">
                  <c:v>2854</c:v>
                </c:pt>
                <c:pt idx="13">
                  <c:v>3353</c:v>
                </c:pt>
                <c:pt idx="14">
                  <c:v>4193</c:v>
                </c:pt>
                <c:pt idx="15">
                  <c:v>4075</c:v>
                </c:pt>
                <c:pt idx="16">
                  <c:v>3555</c:v>
                </c:pt>
                <c:pt idx="17">
                  <c:v>3484</c:v>
                </c:pt>
                <c:pt idx="18">
                  <c:v>3805</c:v>
                </c:pt>
                <c:pt idx="19">
                  <c:v>3428</c:v>
                </c:pt>
                <c:pt idx="20">
                  <c:v>3216</c:v>
                </c:pt>
                <c:pt idx="21">
                  <c:v>3101</c:v>
                </c:pt>
                <c:pt idx="22">
                  <c:v>3248</c:v>
                </c:pt>
                <c:pt idx="23">
                  <c:v>3106</c:v>
                </c:pt>
                <c:pt idx="24">
                  <c:v>3409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D8D-4A7E-959E-207A716AFB3D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634</c:v>
                </c:pt>
                <c:pt idx="1">
                  <c:v>493</c:v>
                </c:pt>
                <c:pt idx="2">
                  <c:v>469</c:v>
                </c:pt>
                <c:pt idx="3">
                  <c:v>501</c:v>
                </c:pt>
                <c:pt idx="4">
                  <c:v>481</c:v>
                </c:pt>
                <c:pt idx="5">
                  <c:v>39</c:v>
                </c:pt>
                <c:pt idx="6">
                  <c:v>133</c:v>
                </c:pt>
                <c:pt idx="7">
                  <c:v>149</c:v>
                </c:pt>
                <c:pt idx="8">
                  <c:v>124</c:v>
                </c:pt>
                <c:pt idx="9">
                  <c:v>157</c:v>
                </c:pt>
                <c:pt idx="10">
                  <c:v>160</c:v>
                </c:pt>
                <c:pt idx="11">
                  <c:v>175</c:v>
                </c:pt>
                <c:pt idx="12">
                  <c:v>462</c:v>
                </c:pt>
                <c:pt idx="13">
                  <c:v>347</c:v>
                </c:pt>
                <c:pt idx="14">
                  <c:v>423</c:v>
                </c:pt>
                <c:pt idx="15">
                  <c:v>247</c:v>
                </c:pt>
                <c:pt idx="16">
                  <c:v>490</c:v>
                </c:pt>
                <c:pt idx="17">
                  <c:v>539</c:v>
                </c:pt>
                <c:pt idx="18">
                  <c:v>455</c:v>
                </c:pt>
                <c:pt idx="19">
                  <c:v>132</c:v>
                </c:pt>
                <c:pt idx="20">
                  <c:v>569</c:v>
                </c:pt>
                <c:pt idx="21">
                  <c:v>492</c:v>
                </c:pt>
                <c:pt idx="22">
                  <c:v>463</c:v>
                </c:pt>
                <c:pt idx="23">
                  <c:v>361</c:v>
                </c:pt>
                <c:pt idx="24">
                  <c:v>424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D8D-4A7E-959E-207A716AF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1C7DFB-4243-44FA-AE6A-C148D51AF08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2A3686DC-A492-431D-BFBF-CE2308CB5D76}" type="parTrans" cxnId="{D04F6F50-B393-4F2D-ABCF-777D19F84D3E}">
      <dgm:prSet/>
      <dgm:spPr/>
      <dgm:t>
        <a:bodyPr/>
        <a:lstStyle/>
        <a:p>
          <a:endParaRPr lang="en-US"/>
        </a:p>
      </dgm:t>
    </dgm:pt>
    <dgm:pt modelId="{B7BEF892-641B-49C6-A3AB-5855F7B640B4}" type="sibTrans" cxnId="{D04F6F50-B393-4F2D-ABCF-777D19F84D3E}">
      <dgm:prSet/>
      <dgm:spPr/>
      <dgm:t>
        <a:bodyPr/>
        <a:lstStyle/>
        <a:p>
          <a:endParaRPr lang="en-US"/>
        </a:p>
      </dgm:t>
    </dgm:pt>
    <dgm:pt modelId="{FE6842C9-98BD-4DB4-B65A-4907C5904D4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C423DF63-5E0E-4780-A354-EFE4AE6C9CC2}" type="parTrans" cxnId="{D071FF05-DA52-4F9B-8A53-E67C662597EC}">
      <dgm:prSet/>
      <dgm:spPr/>
      <dgm:t>
        <a:bodyPr/>
        <a:lstStyle/>
        <a:p>
          <a:endParaRPr lang="en-US"/>
        </a:p>
      </dgm:t>
    </dgm:pt>
    <dgm:pt modelId="{AFA1B980-FF6A-467D-AADF-584470BBC1E3}" type="sibTrans" cxnId="{D071FF05-DA52-4F9B-8A53-E67C662597EC}">
      <dgm:prSet/>
      <dgm:spPr/>
      <dgm:t>
        <a:bodyPr/>
        <a:lstStyle/>
        <a:p>
          <a:endParaRPr lang="en-US"/>
        </a:p>
      </dgm:t>
    </dgm:pt>
    <dgm:pt modelId="{B4BF99DE-E5DB-4FDB-87C4-06EAC4F3783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C5DAA19D-C51D-4DCA-8F02-2430E7860C94}" type="parTrans" cxnId="{3B9A5700-0578-4505-B6BF-A69D5EDFB43C}">
      <dgm:prSet/>
      <dgm:spPr/>
      <dgm:t>
        <a:bodyPr/>
        <a:lstStyle/>
        <a:p>
          <a:endParaRPr lang="en-US"/>
        </a:p>
      </dgm:t>
    </dgm:pt>
    <dgm:pt modelId="{01A9695F-F9CD-4438-A9AD-F1C3F26B9E9C}" type="sibTrans" cxnId="{3B9A5700-0578-4505-B6BF-A69D5EDFB43C}">
      <dgm:prSet/>
      <dgm:spPr/>
      <dgm:t>
        <a:bodyPr/>
        <a:lstStyle/>
        <a:p>
          <a:endParaRPr lang="en-US"/>
        </a:p>
      </dgm:t>
    </dgm:pt>
    <dgm:pt modelId="{F784698B-6617-46CA-8DE1-7521881E02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A139269C-2BBF-4D06-9285-5ED5A08E5EA4}" type="parTrans" cxnId="{6AE23A75-35F0-4BA8-A89F-2849C585B928}">
      <dgm:prSet/>
      <dgm:spPr/>
      <dgm:t>
        <a:bodyPr/>
        <a:lstStyle/>
        <a:p>
          <a:endParaRPr lang="en-US"/>
        </a:p>
      </dgm:t>
    </dgm:pt>
    <dgm:pt modelId="{A7A0A81D-2DDE-461B-9D78-115A1D6A2F5B}" type="sibTrans" cxnId="{6AE23A75-35F0-4BA8-A89F-2849C585B928}">
      <dgm:prSet/>
      <dgm:spPr/>
      <dgm:t>
        <a:bodyPr/>
        <a:lstStyle/>
        <a:p>
          <a:endParaRPr lang="en-US"/>
        </a:p>
      </dgm:t>
    </dgm:pt>
    <dgm:pt modelId="{832AC7A1-3A80-47A6-9892-BE12103BB17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7DB68DD1-AD87-427D-86F7-3DA145B066E9}" type="parTrans" cxnId="{AE228C6C-DB4C-4942-86B5-4DB26060A3CE}">
      <dgm:prSet/>
      <dgm:spPr/>
      <dgm:t>
        <a:bodyPr/>
        <a:lstStyle/>
        <a:p>
          <a:endParaRPr lang="en-US"/>
        </a:p>
      </dgm:t>
    </dgm:pt>
    <dgm:pt modelId="{E92BDB61-5A54-4ED9-B5F9-320EFB01A07C}" type="sibTrans" cxnId="{AE228C6C-DB4C-4942-86B5-4DB26060A3CE}">
      <dgm:prSet/>
      <dgm:spPr/>
      <dgm:t>
        <a:bodyPr/>
        <a:lstStyle/>
        <a:p>
          <a:endParaRPr lang="en-US"/>
        </a:p>
      </dgm:t>
    </dgm:pt>
    <dgm:pt modelId="{F322DE1B-BCAE-4D17-9BA8-EE152838551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8D5E3CC7-88D8-4ABD-8832-03D340E89FE8}" type="parTrans" cxnId="{5E3C4933-3304-4E16-8EB4-C81058D573BF}">
      <dgm:prSet/>
      <dgm:spPr/>
      <dgm:t>
        <a:bodyPr/>
        <a:lstStyle/>
        <a:p>
          <a:endParaRPr lang="en-US"/>
        </a:p>
      </dgm:t>
    </dgm:pt>
    <dgm:pt modelId="{116772F5-3E65-407C-B3C6-D7B278F006FF}" type="sibTrans" cxnId="{5E3C4933-3304-4E16-8EB4-C81058D573BF}">
      <dgm:prSet/>
      <dgm:spPr/>
      <dgm:t>
        <a:bodyPr/>
        <a:lstStyle/>
        <a:p>
          <a:endParaRPr lang="en-US"/>
        </a:p>
      </dgm:t>
    </dgm:pt>
    <dgm:pt modelId="{8537315E-89CB-4302-8874-B75CCE28236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77E10842-E4F1-4E53-9956-3C58569C8D29}" type="parTrans" cxnId="{826B1F1D-2DB0-4661-AC29-FA81932FE81F}">
      <dgm:prSet/>
      <dgm:spPr/>
      <dgm:t>
        <a:bodyPr/>
        <a:lstStyle/>
        <a:p>
          <a:endParaRPr lang="en-US"/>
        </a:p>
      </dgm:t>
    </dgm:pt>
    <dgm:pt modelId="{788D25B8-E7E0-4C14-B141-85AB495EDAA2}" type="sibTrans" cxnId="{826B1F1D-2DB0-4661-AC29-FA81932FE81F}">
      <dgm:prSet/>
      <dgm:spPr/>
      <dgm:t>
        <a:bodyPr/>
        <a:lstStyle/>
        <a:p>
          <a:endParaRPr lang="en-US"/>
        </a:p>
      </dgm:t>
    </dgm:pt>
    <dgm:pt modelId="{D310C029-84C6-4A01-BBFB-D98A967DB60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Parking Attendant</a:t>
          </a:r>
        </a:p>
      </dgm:t>
    </dgm:pt>
    <dgm:pt modelId="{E9AF72C0-3BC8-4AFF-81D9-19FEE06DF1F6}" type="parTrans" cxnId="{4D9B0FCD-424F-4D26-8C6F-CDA96C238B6C}">
      <dgm:prSet/>
      <dgm:spPr/>
      <dgm:t>
        <a:bodyPr/>
        <a:lstStyle/>
        <a:p>
          <a:endParaRPr lang="en-US"/>
        </a:p>
      </dgm:t>
    </dgm:pt>
    <dgm:pt modelId="{8F500009-93FD-463B-AD38-651EB49C3741}" type="sibTrans" cxnId="{4D9B0FCD-424F-4D26-8C6F-CDA96C238B6C}">
      <dgm:prSet/>
      <dgm:spPr/>
      <dgm:t>
        <a:bodyPr/>
        <a:lstStyle/>
        <a:p>
          <a:endParaRPr lang="en-US"/>
        </a:p>
      </dgm:t>
    </dgm:pt>
    <dgm:pt modelId="{86B361AC-AC78-403D-8412-A42C3735C7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Cook</a:t>
          </a:r>
        </a:p>
      </dgm:t>
    </dgm:pt>
    <dgm:pt modelId="{40A41F91-BA8B-41DA-B108-3C13EB112CE4}" type="parTrans" cxnId="{C66DC4C2-F296-4853-8586-E574A221C0A7}">
      <dgm:prSet/>
      <dgm:spPr/>
      <dgm:t>
        <a:bodyPr/>
        <a:lstStyle/>
        <a:p>
          <a:endParaRPr lang="en-US"/>
        </a:p>
      </dgm:t>
    </dgm:pt>
    <dgm:pt modelId="{39E7B862-D473-47B1-95AF-68B945A60F32}" type="sibTrans" cxnId="{C66DC4C2-F296-4853-8586-E574A221C0A7}">
      <dgm:prSet/>
      <dgm:spPr/>
      <dgm:t>
        <a:bodyPr/>
        <a:lstStyle/>
        <a:p>
          <a:endParaRPr lang="en-US"/>
        </a:p>
      </dgm:t>
    </dgm:pt>
    <dgm:pt modelId="{61DB0630-BD25-4ED5-89D5-58C5152A10A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2CAFB766-7868-4F34-BBAA-0BDBD1D05019}" type="parTrans" cxnId="{4FA93E66-8A94-4EEC-B171-0ADD6DB62A27}">
      <dgm:prSet/>
      <dgm:spPr/>
      <dgm:t>
        <a:bodyPr/>
        <a:lstStyle/>
        <a:p>
          <a:endParaRPr lang="en-US"/>
        </a:p>
      </dgm:t>
    </dgm:pt>
    <dgm:pt modelId="{8914EB56-0877-424D-9BA0-966A201AF02B}" type="sibTrans" cxnId="{4FA93E66-8A94-4EEC-B171-0ADD6DB62A27}">
      <dgm:prSet/>
      <dgm:spPr/>
      <dgm:t>
        <a:bodyPr/>
        <a:lstStyle/>
        <a:p>
          <a:endParaRPr lang="en-US"/>
        </a:p>
      </dgm:t>
    </dgm:pt>
    <dgm:pt modelId="{B277AF64-1A01-427D-B917-3BACE2DBA21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973D32EC-2130-417F-A471-6FF8B14E6EBC}" type="parTrans" cxnId="{982EBEDA-B899-4DC4-B8B5-9ACA60592D50}">
      <dgm:prSet/>
      <dgm:spPr/>
      <dgm:t>
        <a:bodyPr/>
        <a:lstStyle/>
        <a:p>
          <a:endParaRPr lang="en-US"/>
        </a:p>
      </dgm:t>
    </dgm:pt>
    <dgm:pt modelId="{B555B953-FB36-4853-B143-56142E9B0EE9}" type="sibTrans" cxnId="{982EBEDA-B899-4DC4-B8B5-9ACA60592D50}">
      <dgm:prSet/>
      <dgm:spPr/>
      <dgm:t>
        <a:bodyPr/>
        <a:lstStyle/>
        <a:p>
          <a:endParaRPr lang="en-US"/>
        </a:p>
      </dgm:t>
    </dgm:pt>
    <dgm:pt modelId="{1C02AB1B-CB04-448A-B351-350E89EA0E2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3B2BE112-BC19-48DD-AD08-9DE617EF90D7}" type="parTrans" cxnId="{F6D278BE-9A48-42F9-A9C1-4EE79615CF3C}">
      <dgm:prSet/>
      <dgm:spPr/>
      <dgm:t>
        <a:bodyPr/>
        <a:lstStyle/>
        <a:p>
          <a:endParaRPr lang="en-US"/>
        </a:p>
      </dgm:t>
    </dgm:pt>
    <dgm:pt modelId="{5A3398BC-FF0C-4B6C-9039-ED05ED56C993}" type="sibTrans" cxnId="{F6D278BE-9A48-42F9-A9C1-4EE79615CF3C}">
      <dgm:prSet/>
      <dgm:spPr/>
      <dgm:t>
        <a:bodyPr/>
        <a:lstStyle/>
        <a:p>
          <a:endParaRPr lang="en-US"/>
        </a:p>
      </dgm:t>
    </dgm:pt>
    <dgm:pt modelId="{9BD0C1D7-9F98-4B5A-A522-B1F601012D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8A3D8AF8-426C-4D78-A256-451350D09A0A}" type="parTrans" cxnId="{CBA181D3-CE5F-4EFB-B3FB-12C8D7B70278}">
      <dgm:prSet/>
      <dgm:spPr/>
      <dgm:t>
        <a:bodyPr/>
        <a:lstStyle/>
        <a:p>
          <a:endParaRPr lang="en-US"/>
        </a:p>
      </dgm:t>
    </dgm:pt>
    <dgm:pt modelId="{4BDEA124-12B8-47EA-B209-9BB69A6615D3}" type="sibTrans" cxnId="{CBA181D3-CE5F-4EFB-B3FB-12C8D7B70278}">
      <dgm:prSet/>
      <dgm:spPr/>
      <dgm:t>
        <a:bodyPr/>
        <a:lstStyle/>
        <a:p>
          <a:endParaRPr lang="en-US"/>
        </a:p>
      </dgm:t>
    </dgm:pt>
    <dgm:pt modelId="{20FA42C6-401E-4F6F-89A8-A5B62E5D8A5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EC365E66-43C5-43CC-A996-FFCAE7112A60}" type="parTrans" cxnId="{B990D896-FE84-4373-9114-D1568A3C99C9}">
      <dgm:prSet/>
      <dgm:spPr/>
      <dgm:t>
        <a:bodyPr/>
        <a:lstStyle/>
        <a:p>
          <a:endParaRPr lang="en-US"/>
        </a:p>
      </dgm:t>
    </dgm:pt>
    <dgm:pt modelId="{74B2BA01-98E0-4789-9DF1-4B11D1044E95}" type="sibTrans" cxnId="{B990D896-FE84-4373-9114-D1568A3C99C9}">
      <dgm:prSet/>
      <dgm:spPr/>
      <dgm:t>
        <a:bodyPr/>
        <a:lstStyle/>
        <a:p>
          <a:endParaRPr lang="en-US"/>
        </a:p>
      </dgm:t>
    </dgm:pt>
    <dgm:pt modelId="{F87E1871-470F-4ADD-90B2-A4D1D8D2273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5D8B26AA-24AF-4865-BC03-C25CB9A4AB07}" type="parTrans" cxnId="{AC45B940-BCFE-4FFE-A8EE-5715D9EFA1BD}">
      <dgm:prSet/>
      <dgm:spPr/>
      <dgm:t>
        <a:bodyPr/>
        <a:lstStyle/>
        <a:p>
          <a:endParaRPr lang="en-US"/>
        </a:p>
      </dgm:t>
    </dgm:pt>
    <dgm:pt modelId="{386F02C2-3823-4A78-87FD-BE9BEE08B4E5}" type="sibTrans" cxnId="{AC45B940-BCFE-4FFE-A8EE-5715D9EFA1BD}">
      <dgm:prSet/>
      <dgm:spPr/>
      <dgm:t>
        <a:bodyPr/>
        <a:lstStyle/>
        <a:p>
          <a:endParaRPr lang="en-US"/>
        </a:p>
      </dgm:t>
    </dgm:pt>
    <dgm:pt modelId="{8F522665-4593-4520-B57A-1B3E5B0F80A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0228B0A1-89C6-40E2-87C6-55A5D766A13B}" type="parTrans" cxnId="{2697ACAA-89F1-46B7-A17E-3A25798016C6}">
      <dgm:prSet/>
      <dgm:spPr/>
      <dgm:t>
        <a:bodyPr/>
        <a:lstStyle/>
        <a:p>
          <a:endParaRPr lang="en-US"/>
        </a:p>
      </dgm:t>
    </dgm:pt>
    <dgm:pt modelId="{300BA4D9-D8F5-4CF7-B538-97ED2F72990E}" type="sibTrans" cxnId="{2697ACAA-89F1-46B7-A17E-3A25798016C6}">
      <dgm:prSet/>
      <dgm:spPr/>
      <dgm:t>
        <a:bodyPr/>
        <a:lstStyle/>
        <a:p>
          <a:endParaRPr lang="en-US"/>
        </a:p>
      </dgm:t>
    </dgm:pt>
    <dgm:pt modelId="{6B4628A5-52C1-4E07-9199-AB0DB5CACCA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5C144FE2-93D1-450D-ABB8-89874ED1FDDE}" type="parTrans" cxnId="{27CAD8D9-472A-48EB-9AA4-21271CE9F449}">
      <dgm:prSet/>
      <dgm:spPr/>
      <dgm:t>
        <a:bodyPr/>
        <a:lstStyle/>
        <a:p>
          <a:endParaRPr lang="en-US"/>
        </a:p>
      </dgm:t>
    </dgm:pt>
    <dgm:pt modelId="{539598C2-AA96-48BE-A146-FB01EEEE3D2D}" type="sibTrans" cxnId="{27CAD8D9-472A-48EB-9AA4-21271CE9F449}">
      <dgm:prSet/>
      <dgm:spPr/>
      <dgm:t>
        <a:bodyPr/>
        <a:lstStyle/>
        <a:p>
          <a:endParaRPr lang="en-US"/>
        </a:p>
      </dgm:t>
    </dgm:pt>
    <dgm:pt modelId="{D8B5A3F3-606E-472D-B534-F9E33AF16FE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773366A9-8435-4283-906F-A4E725719144}" type="parTrans" cxnId="{C1B53159-BBE7-4A2D-B85F-0D05A049767B}">
      <dgm:prSet/>
      <dgm:spPr/>
      <dgm:t>
        <a:bodyPr/>
        <a:lstStyle/>
        <a:p>
          <a:endParaRPr lang="en-US"/>
        </a:p>
      </dgm:t>
    </dgm:pt>
    <dgm:pt modelId="{3FA9C119-1D9B-42E6-871B-280BB2AEA012}" type="sibTrans" cxnId="{C1B53159-BBE7-4A2D-B85F-0D05A049767B}">
      <dgm:prSet/>
      <dgm:spPr/>
      <dgm:t>
        <a:bodyPr/>
        <a:lstStyle/>
        <a:p>
          <a:endParaRPr lang="en-US"/>
        </a:p>
      </dgm:t>
    </dgm:pt>
    <dgm:pt modelId="{ED33AC1B-B261-459F-ABD7-333FB6AA4AA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14466578-4870-4839-B556-3A8E8C6D90BD}" type="parTrans" cxnId="{1248FFEC-284E-4353-8C81-76C0F5E225EA}">
      <dgm:prSet/>
      <dgm:spPr/>
      <dgm:t>
        <a:bodyPr/>
        <a:lstStyle/>
        <a:p>
          <a:endParaRPr lang="en-US"/>
        </a:p>
      </dgm:t>
    </dgm:pt>
    <dgm:pt modelId="{4C9921B8-5E8E-4029-BCD0-0D0A9A23D4D3}" type="sibTrans" cxnId="{1248FFEC-284E-4353-8C81-76C0F5E225EA}">
      <dgm:prSet/>
      <dgm:spPr/>
      <dgm:t>
        <a:bodyPr/>
        <a:lstStyle/>
        <a:p>
          <a:endParaRPr lang="en-US"/>
        </a:p>
      </dgm:t>
    </dgm:pt>
    <dgm:pt modelId="{F7F2E61A-D9B8-470E-AEC5-8E8956CC448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D064D323-0CF7-4A7B-876F-7783CDA927F4}" type="parTrans" cxnId="{932A216C-8D93-433B-9DE2-A11A10EFAC20}">
      <dgm:prSet/>
      <dgm:spPr/>
      <dgm:t>
        <a:bodyPr/>
        <a:lstStyle/>
        <a:p>
          <a:endParaRPr lang="en-US"/>
        </a:p>
      </dgm:t>
    </dgm:pt>
    <dgm:pt modelId="{A4B5D3B2-CCD9-4791-A89E-218BECB3B025}" type="sibTrans" cxnId="{932A216C-8D93-433B-9DE2-A11A10EFAC20}">
      <dgm:prSet/>
      <dgm:spPr/>
      <dgm:t>
        <a:bodyPr/>
        <a:lstStyle/>
        <a:p>
          <a:endParaRPr lang="en-US"/>
        </a:p>
      </dgm:t>
    </dgm:pt>
    <dgm:pt modelId="{59FF48DF-B905-4C73-A6FC-AE6CCFFA4F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40750CB2-4D8B-4509-BA51-59A89FEE098A}" type="parTrans" cxnId="{196BFD2B-6BF9-48AD-AC95-F4B25E74DE28}">
      <dgm:prSet/>
      <dgm:spPr/>
      <dgm:t>
        <a:bodyPr/>
        <a:lstStyle/>
        <a:p>
          <a:endParaRPr lang="en-US"/>
        </a:p>
      </dgm:t>
    </dgm:pt>
    <dgm:pt modelId="{B6D0083F-628B-4074-8424-C8442AD791D4}" type="sibTrans" cxnId="{196BFD2B-6BF9-48AD-AC95-F4B25E74DE28}">
      <dgm:prSet/>
      <dgm:spPr/>
      <dgm:t>
        <a:bodyPr/>
        <a:lstStyle/>
        <a:p>
          <a:endParaRPr lang="en-US"/>
        </a:p>
      </dgm:t>
    </dgm:pt>
    <dgm:pt modelId="{2E382947-E6E4-4F3D-AEB0-5831D752D9E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7EE0435D-C49C-4336-9C9E-A8E0922EBD41}" type="parTrans" cxnId="{72845F5A-B35F-4EF8-81A2-230E75D65302}">
      <dgm:prSet/>
      <dgm:spPr/>
      <dgm:t>
        <a:bodyPr/>
        <a:lstStyle/>
        <a:p>
          <a:endParaRPr lang="en-US"/>
        </a:p>
      </dgm:t>
    </dgm:pt>
    <dgm:pt modelId="{0BDF7E95-5A67-4773-93F4-367CB2B260A3}" type="sibTrans" cxnId="{72845F5A-B35F-4EF8-81A2-230E75D65302}">
      <dgm:prSet/>
      <dgm:spPr/>
      <dgm:t>
        <a:bodyPr/>
        <a:lstStyle/>
        <a:p>
          <a:endParaRPr lang="en-US"/>
        </a:p>
      </dgm:t>
    </dgm:pt>
    <dgm:pt modelId="{08BD7D64-7DAD-4434-8089-003779ADC4C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FC100702-9EC0-4437-B85C-C4E0E91A6739}" type="parTrans" cxnId="{80463165-F7B3-4875-A277-F6ED84F9D775}">
      <dgm:prSet/>
      <dgm:spPr/>
      <dgm:t>
        <a:bodyPr/>
        <a:lstStyle/>
        <a:p>
          <a:endParaRPr lang="en-US"/>
        </a:p>
      </dgm:t>
    </dgm:pt>
    <dgm:pt modelId="{783AF13D-A0B2-4F7F-8DB4-B1522620F7F9}" type="sibTrans" cxnId="{80463165-F7B3-4875-A277-F6ED84F9D775}">
      <dgm:prSet/>
      <dgm:spPr/>
      <dgm:t>
        <a:bodyPr/>
        <a:lstStyle/>
        <a:p>
          <a:endParaRPr lang="en-US"/>
        </a:p>
      </dgm:t>
    </dgm:pt>
    <dgm:pt modelId="{24BCEA01-F300-4078-85BE-DEA381FC299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C028D02A-6EB5-402F-A2D4-EE3D9F04FEE0}" type="parTrans" cxnId="{DBBAE5EA-EF9B-44C0-8154-DE81C8093EE3}">
      <dgm:prSet/>
      <dgm:spPr/>
      <dgm:t>
        <a:bodyPr/>
        <a:lstStyle/>
        <a:p>
          <a:endParaRPr lang="en-US"/>
        </a:p>
      </dgm:t>
    </dgm:pt>
    <dgm:pt modelId="{5B1E80C0-69EA-451B-965A-CB2AD2D30876}" type="sibTrans" cxnId="{DBBAE5EA-EF9B-44C0-8154-DE81C8093EE3}">
      <dgm:prSet/>
      <dgm:spPr/>
      <dgm:t>
        <a:bodyPr/>
        <a:lstStyle/>
        <a:p>
          <a:endParaRPr lang="en-US"/>
        </a:p>
      </dgm:t>
    </dgm:pt>
    <dgm:pt modelId="{57FFB312-50E4-429D-9F92-08E8182F596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302D1357-84A1-4C46-9F52-CEBBB9FC7292}" type="parTrans" cxnId="{90F2FC61-6898-4874-B77E-3BDF154FC45F}">
      <dgm:prSet/>
      <dgm:spPr/>
      <dgm:t>
        <a:bodyPr/>
        <a:lstStyle/>
        <a:p>
          <a:endParaRPr lang="en-US"/>
        </a:p>
      </dgm:t>
    </dgm:pt>
    <dgm:pt modelId="{71D9D266-5019-4953-A575-1FD165DF5A93}" type="sibTrans" cxnId="{90F2FC61-6898-4874-B77E-3BDF154FC45F}">
      <dgm:prSet/>
      <dgm:spPr/>
      <dgm:t>
        <a:bodyPr/>
        <a:lstStyle/>
        <a:p>
          <a:endParaRPr lang="en-US"/>
        </a:p>
      </dgm:t>
    </dgm:pt>
    <dgm:pt modelId="{8BC3EDE0-7BAB-4EA6-A7A0-4609144BE17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0D9C954B-956C-4212-8B7E-77BEC118B003}" type="parTrans" cxnId="{AA86B15D-8E30-45C2-A765-8191451C2775}">
      <dgm:prSet/>
      <dgm:spPr/>
      <dgm:t>
        <a:bodyPr/>
        <a:lstStyle/>
        <a:p>
          <a:endParaRPr lang="en-US"/>
        </a:p>
      </dgm:t>
    </dgm:pt>
    <dgm:pt modelId="{F9B8092F-A2BF-45DA-B271-F50DDBC1B81A}" type="sibTrans" cxnId="{AA86B15D-8E30-45C2-A765-8191451C2775}">
      <dgm:prSet/>
      <dgm:spPr/>
      <dgm:t>
        <a:bodyPr/>
        <a:lstStyle/>
        <a:p>
          <a:endParaRPr lang="en-US"/>
        </a:p>
      </dgm:t>
    </dgm:pt>
    <dgm:pt modelId="{AD71BB53-1608-428F-BA4E-109401E3738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B972FF35-D3B8-4EF5-A0B8-B83C376BFED5}" type="parTrans" cxnId="{7DB5AC43-C02F-4D8E-96A4-65D969B5080F}">
      <dgm:prSet/>
      <dgm:spPr/>
      <dgm:t>
        <a:bodyPr/>
        <a:lstStyle/>
        <a:p>
          <a:endParaRPr lang="en-US"/>
        </a:p>
      </dgm:t>
    </dgm:pt>
    <dgm:pt modelId="{C166F669-5BF2-481A-9790-8E77923A3677}" type="sibTrans" cxnId="{7DB5AC43-C02F-4D8E-96A4-65D969B5080F}">
      <dgm:prSet/>
      <dgm:spPr/>
      <dgm:t>
        <a:bodyPr/>
        <a:lstStyle/>
        <a:p>
          <a:endParaRPr lang="en-US"/>
        </a:p>
      </dgm:t>
    </dgm:pt>
    <dgm:pt modelId="{79309B0B-CCA9-45EF-9C9C-C25ACF855FB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B31CF41B-AD84-4A29-9BF7-2BC2E64FA5F3}" type="parTrans" cxnId="{F26ADC61-DCF1-40BB-9DE6-8524735DF26C}">
      <dgm:prSet/>
      <dgm:spPr/>
      <dgm:t>
        <a:bodyPr/>
        <a:lstStyle/>
        <a:p>
          <a:endParaRPr lang="en-US"/>
        </a:p>
      </dgm:t>
    </dgm:pt>
    <dgm:pt modelId="{EBEEA8BA-4ED9-4E59-913B-7C4409E0B918}" type="sibTrans" cxnId="{F26ADC61-DCF1-40BB-9DE6-8524735DF26C}">
      <dgm:prSet/>
      <dgm:spPr/>
      <dgm:t>
        <a:bodyPr/>
        <a:lstStyle/>
        <a:p>
          <a:endParaRPr lang="en-US"/>
        </a:p>
      </dgm:t>
    </dgm:pt>
    <dgm:pt modelId="{9F3D175A-7B84-4AE1-99AA-A71E2992BB1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Actor</a:t>
          </a:r>
        </a:p>
      </dgm:t>
    </dgm:pt>
    <dgm:pt modelId="{E1B5B86C-1BF7-433F-941B-3146F8183500}" type="parTrans" cxnId="{1247ACB8-15DA-4EB5-8754-B922B04F34A8}">
      <dgm:prSet/>
      <dgm:spPr/>
      <dgm:t>
        <a:bodyPr/>
        <a:lstStyle/>
        <a:p>
          <a:endParaRPr lang="en-US"/>
        </a:p>
      </dgm:t>
    </dgm:pt>
    <dgm:pt modelId="{341AF438-4F5F-453D-B480-E9AC579347F1}" type="sibTrans" cxnId="{1247ACB8-15DA-4EB5-8754-B922B04F34A8}">
      <dgm:prSet/>
      <dgm:spPr/>
      <dgm:t>
        <a:bodyPr/>
        <a:lstStyle/>
        <a:p>
          <a:endParaRPr lang="en-US"/>
        </a:p>
      </dgm:t>
    </dgm:pt>
    <dgm:pt modelId="{8A519980-D2DD-4FE2-8968-836C35DE145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9A406495-65DD-4399-99D3-01ABC0973703}" type="parTrans" cxnId="{C9BD76BC-C007-4370-B5E7-F8531AED1D24}">
      <dgm:prSet/>
      <dgm:spPr/>
      <dgm:t>
        <a:bodyPr/>
        <a:lstStyle/>
        <a:p>
          <a:endParaRPr lang="en-US"/>
        </a:p>
      </dgm:t>
    </dgm:pt>
    <dgm:pt modelId="{84F07CD8-815A-400D-B0B5-2A1A3494C7F1}" type="sibTrans" cxnId="{C9BD76BC-C007-4370-B5E7-F8531AED1D24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B9A5700-0578-4505-B6BF-A69D5EDFB43C}" srcId="{984116C9-7CB8-4743-8FBA-68A8BA0D0389}" destId="{B4BF99DE-E5DB-4FDB-87C4-06EAC4F37830}" srcOrd="3" destOrd="0" parTransId="{C5DAA19D-C51D-4DCA-8F02-2430E7860C94}" sibTransId="{01A9695F-F9CD-4438-A9AD-F1C3F26B9E9C}"/>
    <dgm:cxn modelId="{D071FF05-DA52-4F9B-8A53-E67C662597EC}" srcId="{984116C9-7CB8-4743-8FBA-68A8BA0D0389}" destId="{FE6842C9-98BD-4DB4-B65A-4907C5904D42}" srcOrd="2" destOrd="0" parTransId="{C423DF63-5E0E-4780-A354-EFE4AE6C9CC2}" sibTransId="{AFA1B980-FF6A-467D-AADF-584470BBC1E3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3CC20C0E-BC17-4BA1-9E03-819768FFE751}" type="presOf" srcId="{8BC3EDE0-7BAB-4EA6-A7A0-4609144BE170}" destId="{34083978-5BA0-40E3-AB18-2F3A89BB9529}" srcOrd="0" destOrd="6" presId="urn:microsoft.com/office/officeart/2005/8/layout/hList1"/>
    <dgm:cxn modelId="{8E13F411-7647-47F6-ADF0-8900CE44BC0A}" type="presOf" srcId="{F87E1871-470F-4ADD-90B2-A4D1D8D22737}" destId="{11FB7C73-6081-42C7-8E15-28075061167B}" srcOrd="0" destOrd="5" presId="urn:microsoft.com/office/officeart/2005/8/layout/hList1"/>
    <dgm:cxn modelId="{1EDD1219-A23B-4D82-BA13-E8C669804B24}" type="presOf" srcId="{571C7DFB-4243-44FA-AE6A-C148D51AF087}" destId="{0045AAE0-9BB3-4F66-A39D-FC0233DDC39E}" srcOrd="0" destOrd="1" presId="urn:microsoft.com/office/officeart/2005/8/layout/hList1"/>
    <dgm:cxn modelId="{826B1F1D-2DB0-4661-AC29-FA81932FE81F}" srcId="{984116C9-7CB8-4743-8FBA-68A8BA0D0389}" destId="{8537315E-89CB-4302-8874-B75CCE282362}" srcOrd="7" destOrd="0" parTransId="{77E10842-E4F1-4E53-9956-3C58569C8D29}" sibTransId="{788D25B8-E7E0-4C14-B141-85AB495EDAA2}"/>
    <dgm:cxn modelId="{42AADF20-C143-4775-BEAE-A009D7D8F42A}" type="presOf" srcId="{1C02AB1B-CB04-448A-B351-350E89EA0E22}" destId="{11FB7C73-6081-42C7-8E15-28075061167B}" srcOrd="0" destOrd="2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196BFD2B-6BF9-48AD-AC95-F4B25E74DE28}" srcId="{4F795D33-588E-4F04-A4A9-549DB1C8E26C}" destId="{59FF48DF-B905-4C73-A6FC-AE6CCFFA4F10}" srcOrd="1" destOrd="0" parTransId="{40750CB2-4D8B-4509-BA51-59A89FEE098A}" sibTransId="{B6D0083F-628B-4074-8424-C8442AD791D4}"/>
    <dgm:cxn modelId="{34FEFB2D-B334-4380-ABCA-D302B7860D97}" type="presOf" srcId="{B4BF99DE-E5DB-4FDB-87C4-06EAC4F37830}" destId="{0045AAE0-9BB3-4F66-A39D-FC0233DDC39E}" srcOrd="0" destOrd="3" presId="urn:microsoft.com/office/officeart/2005/8/layout/hList1"/>
    <dgm:cxn modelId="{5E3C4933-3304-4E16-8EB4-C81058D573BF}" srcId="{984116C9-7CB8-4743-8FBA-68A8BA0D0389}" destId="{F322DE1B-BCAE-4D17-9BA8-EE152838551C}" srcOrd="6" destOrd="0" parTransId="{8D5E3CC7-88D8-4ABD-8832-03D340E89FE8}" sibTransId="{116772F5-3E65-407C-B3C6-D7B278F006FF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AC45B940-BCFE-4FFE-A8EE-5715D9EFA1BD}" srcId="{930452E1-293A-4804-9AD2-E53B94608D56}" destId="{F87E1871-470F-4ADD-90B2-A4D1D8D22737}" srcOrd="5" destOrd="0" parTransId="{5D8B26AA-24AF-4865-BC03-C25CB9A4AB07}" sibTransId="{386F02C2-3823-4A78-87FD-BE9BEE08B4E5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AA86B15D-8E30-45C2-A765-8191451C2775}" srcId="{4F795D33-588E-4F04-A4A9-549DB1C8E26C}" destId="{8BC3EDE0-7BAB-4EA6-A7A0-4609144BE170}" srcOrd="6" destOrd="0" parTransId="{0D9C954B-956C-4212-8B7E-77BEC118B003}" sibTransId="{F9B8092F-A2BF-45DA-B271-F50DDBC1B81A}"/>
    <dgm:cxn modelId="{F26ADC61-DCF1-40BB-9DE6-8524735DF26C}" srcId="{4F795D33-588E-4F04-A4A9-549DB1C8E26C}" destId="{79309B0B-CCA9-45EF-9C9C-C25ACF855FB0}" srcOrd="8" destOrd="0" parTransId="{B31CF41B-AD84-4A29-9BF7-2BC2E64FA5F3}" sibTransId="{EBEEA8BA-4ED9-4E59-913B-7C4409E0B918}"/>
    <dgm:cxn modelId="{90F2FC61-6898-4874-B77E-3BDF154FC45F}" srcId="{4F795D33-588E-4F04-A4A9-549DB1C8E26C}" destId="{57FFB312-50E4-429D-9F92-08E8182F5962}" srcOrd="5" destOrd="0" parTransId="{302D1357-84A1-4C46-9F52-CEBBB9FC7292}" sibTransId="{71D9D266-5019-4953-A575-1FD165DF5A93}"/>
    <dgm:cxn modelId="{7DB5AC43-C02F-4D8E-96A4-65D969B5080F}" srcId="{4F795D33-588E-4F04-A4A9-549DB1C8E26C}" destId="{AD71BB53-1608-428F-BA4E-109401E37389}" srcOrd="7" destOrd="0" parTransId="{B972FF35-D3B8-4EF5-A0B8-B83C376BFED5}" sibTransId="{C166F669-5BF2-481A-9790-8E77923A3677}"/>
    <dgm:cxn modelId="{3741A664-AB71-42C0-B5E9-98126E661125}" type="presOf" srcId="{59FF48DF-B905-4C73-A6FC-AE6CCFFA4F10}" destId="{34083978-5BA0-40E3-AB18-2F3A89BB9529}" srcOrd="0" destOrd="1" presId="urn:microsoft.com/office/officeart/2005/8/layout/hList1"/>
    <dgm:cxn modelId="{80463165-F7B3-4875-A277-F6ED84F9D775}" srcId="{4F795D33-588E-4F04-A4A9-549DB1C8E26C}" destId="{08BD7D64-7DAD-4434-8089-003779ADC4C6}" srcOrd="3" destOrd="0" parTransId="{FC100702-9EC0-4437-B85C-C4E0E91A6739}" sibTransId="{783AF13D-A0B2-4F7F-8DB4-B1522620F7F9}"/>
    <dgm:cxn modelId="{4FA93E66-8A94-4EEC-B171-0ADD6DB62A27}" srcId="{984116C9-7CB8-4743-8FBA-68A8BA0D0389}" destId="{61DB0630-BD25-4ED5-89D5-58C5152A10AC}" srcOrd="10" destOrd="0" parTransId="{2CAFB766-7868-4F34-BBAA-0BDBD1D05019}" sibTransId="{8914EB56-0877-424D-9BA0-966A201AF02B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7CE7186B-5D72-478D-ABA1-26F4C0CAB070}" type="presOf" srcId="{6B4628A5-52C1-4E07-9199-AB0DB5CACCA2}" destId="{11FB7C73-6081-42C7-8E15-28075061167B}" srcOrd="0" destOrd="7" presId="urn:microsoft.com/office/officeart/2005/8/layout/hList1"/>
    <dgm:cxn modelId="{B4D4376B-D80D-41C2-9EFD-43EE32988E42}" type="presOf" srcId="{20FA42C6-401E-4F6F-89A8-A5B62E5D8A5C}" destId="{11FB7C73-6081-42C7-8E15-28075061167B}" srcOrd="0" destOrd="4" presId="urn:microsoft.com/office/officeart/2005/8/layout/hList1"/>
    <dgm:cxn modelId="{932A216C-8D93-433B-9DE2-A11A10EFAC20}" srcId="{930452E1-293A-4804-9AD2-E53B94608D56}" destId="{F7F2E61A-D9B8-470E-AEC5-8E8956CC448C}" srcOrd="10" destOrd="0" parTransId="{D064D323-0CF7-4A7B-876F-7783CDA927F4}" sibTransId="{A4B5D3B2-CCD9-4791-A89E-218BECB3B025}"/>
    <dgm:cxn modelId="{E0E7456C-7C86-4BBB-8761-15FA68E347F1}" type="presOf" srcId="{FE6842C9-98BD-4DB4-B65A-4907C5904D42}" destId="{0045AAE0-9BB3-4F66-A39D-FC0233DDC39E}" srcOrd="0" destOrd="2" presId="urn:microsoft.com/office/officeart/2005/8/layout/hList1"/>
    <dgm:cxn modelId="{AE228C6C-DB4C-4942-86B5-4DB26060A3CE}" srcId="{984116C9-7CB8-4743-8FBA-68A8BA0D0389}" destId="{832AC7A1-3A80-47A6-9892-BE12103BB175}" srcOrd="5" destOrd="0" parTransId="{7DB68DD1-AD87-427D-86F7-3DA145B066E9}" sibTransId="{E92BDB61-5A54-4ED9-B5F9-320EFB01A07C}"/>
    <dgm:cxn modelId="{8F11616D-7159-4AC9-9500-6095618C80F1}" type="presOf" srcId="{08BD7D64-7DAD-4434-8089-003779ADC4C6}" destId="{34083978-5BA0-40E3-AB18-2F3A89BB9529}" srcOrd="0" destOrd="3" presId="urn:microsoft.com/office/officeart/2005/8/layout/hList1"/>
    <dgm:cxn modelId="{5565B84E-C28F-49ED-A89F-C8E13EF79B08}" type="presOf" srcId="{F322DE1B-BCAE-4D17-9BA8-EE152838551C}" destId="{0045AAE0-9BB3-4F66-A39D-FC0233DDC39E}" srcOrd="0" destOrd="6" presId="urn:microsoft.com/office/officeart/2005/8/layout/hList1"/>
    <dgm:cxn modelId="{D04F6F50-B393-4F2D-ABCF-777D19F84D3E}" srcId="{984116C9-7CB8-4743-8FBA-68A8BA0D0389}" destId="{571C7DFB-4243-44FA-AE6A-C148D51AF087}" srcOrd="1" destOrd="0" parTransId="{2A3686DC-A492-431D-BFBF-CE2308CB5D76}" sibTransId="{B7BEF892-641B-49C6-A3AB-5855F7B640B4}"/>
    <dgm:cxn modelId="{BBBBD273-5AC0-4692-A121-FF91A14808E4}" type="presOf" srcId="{61DB0630-BD25-4ED5-89D5-58C5152A10AC}" destId="{0045AAE0-9BB3-4F66-A39D-FC0233DDC39E}" srcOrd="0" destOrd="10" presId="urn:microsoft.com/office/officeart/2005/8/layout/hList1"/>
    <dgm:cxn modelId="{6AE23A75-35F0-4BA8-A89F-2849C585B928}" srcId="{984116C9-7CB8-4743-8FBA-68A8BA0D0389}" destId="{F784698B-6617-46CA-8DE1-7521881E02F1}" srcOrd="4" destOrd="0" parTransId="{A139269C-2BBF-4D06-9285-5ED5A08E5EA4}" sibTransId="{A7A0A81D-2DDE-461B-9D78-115A1D6A2F5B}"/>
    <dgm:cxn modelId="{C1B53159-BBE7-4A2D-B85F-0D05A049767B}" srcId="{930452E1-293A-4804-9AD2-E53B94608D56}" destId="{D8B5A3F3-606E-472D-B534-F9E33AF16FE9}" srcOrd="8" destOrd="0" parTransId="{773366A9-8435-4283-906F-A4E725719144}" sibTransId="{3FA9C119-1D9B-42E6-871B-280BB2AEA012}"/>
    <dgm:cxn modelId="{72845F5A-B35F-4EF8-81A2-230E75D65302}" srcId="{4F795D33-588E-4F04-A4A9-549DB1C8E26C}" destId="{2E382947-E6E4-4F3D-AEB0-5831D752D9E8}" srcOrd="2" destOrd="0" parTransId="{7EE0435D-C49C-4336-9C9E-A8E0922EBD41}" sibTransId="{0BDF7E95-5A67-4773-93F4-367CB2B260A3}"/>
    <dgm:cxn modelId="{62D0957A-3865-4414-99AA-14C2B10DBCE1}" type="presOf" srcId="{832AC7A1-3A80-47A6-9892-BE12103BB175}" destId="{0045AAE0-9BB3-4F66-A39D-FC0233DDC39E}" srcOrd="0" destOrd="5" presId="urn:microsoft.com/office/officeart/2005/8/layout/hList1"/>
    <dgm:cxn modelId="{C3ABBC81-6303-4A4D-B16C-F00C19C63886}" type="presOf" srcId="{9BD0C1D7-9F98-4B5A-A522-B1F601012D10}" destId="{11FB7C73-6081-42C7-8E15-28075061167B}" srcOrd="0" destOrd="3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078A7082-C565-4863-AA6B-04CF80C7610D}" type="presOf" srcId="{57FFB312-50E4-429D-9F92-08E8182F5962}" destId="{34083978-5BA0-40E3-AB18-2F3A89BB9529}" srcOrd="0" destOrd="5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D67D4987-BB15-4114-8E01-057EBFBF0387}" type="presOf" srcId="{D310C029-84C6-4A01-BBFB-D98A967DB605}" destId="{0045AAE0-9BB3-4F66-A39D-FC0233DDC39E}" srcOrd="0" destOrd="8" presId="urn:microsoft.com/office/officeart/2005/8/layout/hList1"/>
    <dgm:cxn modelId="{165E1B88-A50E-4601-BA91-5A143CD7B85A}" type="presOf" srcId="{8537315E-89CB-4302-8874-B75CCE282362}" destId="{0045AAE0-9BB3-4F66-A39D-FC0233DDC39E}" srcOrd="0" destOrd="7" presId="urn:microsoft.com/office/officeart/2005/8/layout/hList1"/>
    <dgm:cxn modelId="{78F7E48F-415B-492A-B070-47974584433B}" type="presOf" srcId="{9F3D175A-7B84-4AE1-99AA-A71E2992BB18}" destId="{34083978-5BA0-40E3-AB18-2F3A89BB9529}" srcOrd="0" destOrd="9" presId="urn:microsoft.com/office/officeart/2005/8/layout/hList1"/>
    <dgm:cxn modelId="{F4267B91-AB9E-4DBD-8B5D-DED4F2111D89}" type="presOf" srcId="{B277AF64-1A01-427D-B917-3BACE2DBA216}" destId="{11FB7C73-6081-42C7-8E15-28075061167B}" srcOrd="0" destOrd="1" presId="urn:microsoft.com/office/officeart/2005/8/layout/hList1"/>
    <dgm:cxn modelId="{B990D896-FE84-4373-9114-D1568A3C99C9}" srcId="{930452E1-293A-4804-9AD2-E53B94608D56}" destId="{20FA42C6-401E-4F6F-89A8-A5B62E5D8A5C}" srcOrd="4" destOrd="0" parTransId="{EC365E66-43C5-43CC-A996-FFCAE7112A60}" sibTransId="{74B2BA01-98E0-4789-9DF1-4B11D1044E95}"/>
    <dgm:cxn modelId="{41F88FA5-63F1-4E6D-BFA8-866679C96FA7}" type="presOf" srcId="{F784698B-6617-46CA-8DE1-7521881E02F1}" destId="{0045AAE0-9BB3-4F66-A39D-FC0233DDC39E}" srcOrd="0" destOrd="4" presId="urn:microsoft.com/office/officeart/2005/8/layout/hList1"/>
    <dgm:cxn modelId="{290E0DAA-12F6-4710-B057-171E30FCCA53}" type="presOf" srcId="{F7F2E61A-D9B8-470E-AEC5-8E8956CC448C}" destId="{11FB7C73-6081-42C7-8E15-28075061167B}" srcOrd="0" destOrd="10" presId="urn:microsoft.com/office/officeart/2005/8/layout/hList1"/>
    <dgm:cxn modelId="{2697ACAA-89F1-46B7-A17E-3A25798016C6}" srcId="{930452E1-293A-4804-9AD2-E53B94608D56}" destId="{8F522665-4593-4520-B57A-1B3E5B0F80A7}" srcOrd="6" destOrd="0" parTransId="{0228B0A1-89C6-40E2-87C6-55A5D766A13B}" sibTransId="{300BA4D9-D8F5-4CF7-B538-97ED2F72990E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E5C023B0-E582-4E38-863B-AAD0A7B45A4C}" type="presOf" srcId="{ED33AC1B-B261-459F-ABD7-333FB6AA4AA5}" destId="{11FB7C73-6081-42C7-8E15-28075061167B}" srcOrd="0" destOrd="9" presId="urn:microsoft.com/office/officeart/2005/8/layout/hList1"/>
    <dgm:cxn modelId="{1247ACB8-15DA-4EB5-8754-B922B04F34A8}" srcId="{4F795D33-588E-4F04-A4A9-549DB1C8E26C}" destId="{9F3D175A-7B84-4AE1-99AA-A71E2992BB18}" srcOrd="9" destOrd="0" parTransId="{E1B5B86C-1BF7-433F-941B-3146F8183500}" sibTransId="{341AF438-4F5F-453D-B480-E9AC579347F1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C9BD76BC-C007-4370-B5E7-F8531AED1D24}" srcId="{4F795D33-588E-4F04-A4A9-549DB1C8E26C}" destId="{8A519980-D2DD-4FE2-8968-836C35DE1452}" srcOrd="10" destOrd="0" parTransId="{9A406495-65DD-4399-99D3-01ABC0973703}" sibTransId="{84F07CD8-815A-400D-B0B5-2A1A3494C7F1}"/>
    <dgm:cxn modelId="{F6D278BE-9A48-42F9-A9C1-4EE79615CF3C}" srcId="{930452E1-293A-4804-9AD2-E53B94608D56}" destId="{1C02AB1B-CB04-448A-B351-350E89EA0E22}" srcOrd="2" destOrd="0" parTransId="{3B2BE112-BC19-48DD-AD08-9DE617EF90D7}" sibTransId="{5A3398BC-FF0C-4B6C-9039-ED05ED56C993}"/>
    <dgm:cxn modelId="{C66DC4C2-F296-4853-8586-E574A221C0A7}" srcId="{984116C9-7CB8-4743-8FBA-68A8BA0D0389}" destId="{86B361AC-AC78-403D-8412-A42C3735C7AE}" srcOrd="9" destOrd="0" parTransId="{40A41F91-BA8B-41DA-B108-3C13EB112CE4}" sibTransId="{39E7B862-D473-47B1-95AF-68B945A60F32}"/>
    <dgm:cxn modelId="{71E0D2C2-336B-445D-8C70-279006F48A1E}" type="presOf" srcId="{8A519980-D2DD-4FE2-8968-836C35DE1452}" destId="{34083978-5BA0-40E3-AB18-2F3A89BB9529}" srcOrd="0" destOrd="10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A4EA6FCA-66CF-456B-86B3-EF3AA8703A83}" type="presOf" srcId="{79309B0B-CCA9-45EF-9C9C-C25ACF855FB0}" destId="{34083978-5BA0-40E3-AB18-2F3A89BB9529}" srcOrd="0" destOrd="8" presId="urn:microsoft.com/office/officeart/2005/8/layout/hList1"/>
    <dgm:cxn modelId="{4D9B0FCD-424F-4D26-8C6F-CDA96C238B6C}" srcId="{984116C9-7CB8-4743-8FBA-68A8BA0D0389}" destId="{D310C029-84C6-4A01-BBFB-D98A967DB605}" srcOrd="8" destOrd="0" parTransId="{E9AF72C0-3BC8-4AFF-81D9-19FEE06DF1F6}" sibTransId="{8F500009-93FD-463B-AD38-651EB49C3741}"/>
    <dgm:cxn modelId="{C66927CD-9B0D-4451-9127-8EA0023747E4}" type="presOf" srcId="{8F522665-4593-4520-B57A-1B3E5B0F80A7}" destId="{11FB7C73-6081-42C7-8E15-28075061167B}" srcOrd="0" destOrd="6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3678D0CF-17CD-43C7-A6BF-74C997DD9FAE}" type="presOf" srcId="{86B361AC-AC78-403D-8412-A42C3735C7AE}" destId="{0045AAE0-9BB3-4F66-A39D-FC0233DDC39E}" srcOrd="0" destOrd="9" presId="urn:microsoft.com/office/officeart/2005/8/layout/hList1"/>
    <dgm:cxn modelId="{056280D2-F362-4E27-9CFC-805A434F0492}" type="presOf" srcId="{2E382947-E6E4-4F3D-AEB0-5831D752D9E8}" destId="{34083978-5BA0-40E3-AB18-2F3A89BB9529}" srcOrd="0" destOrd="2" presId="urn:microsoft.com/office/officeart/2005/8/layout/hList1"/>
    <dgm:cxn modelId="{CBA181D3-CE5F-4EFB-B3FB-12C8D7B70278}" srcId="{930452E1-293A-4804-9AD2-E53B94608D56}" destId="{9BD0C1D7-9F98-4B5A-A522-B1F601012D10}" srcOrd="3" destOrd="0" parTransId="{8A3D8AF8-426C-4D78-A256-451350D09A0A}" sibTransId="{4BDEA124-12B8-47EA-B209-9BB69A6615D3}"/>
    <dgm:cxn modelId="{6D76F2D5-0E23-49DE-83E9-AA2F05456C95}" type="presOf" srcId="{24BCEA01-F300-4078-85BE-DEA381FC2995}" destId="{34083978-5BA0-40E3-AB18-2F3A89BB9529}" srcOrd="0" destOrd="4" presId="urn:microsoft.com/office/officeart/2005/8/layout/hList1"/>
    <dgm:cxn modelId="{27CAD8D9-472A-48EB-9AA4-21271CE9F449}" srcId="{930452E1-293A-4804-9AD2-E53B94608D56}" destId="{6B4628A5-52C1-4E07-9199-AB0DB5CACCA2}" srcOrd="7" destOrd="0" parTransId="{5C144FE2-93D1-450D-ABB8-89874ED1FDDE}" sibTransId="{539598C2-AA96-48BE-A146-FB01EEEE3D2D}"/>
    <dgm:cxn modelId="{982EBEDA-B899-4DC4-B8B5-9ACA60592D50}" srcId="{930452E1-293A-4804-9AD2-E53B94608D56}" destId="{B277AF64-1A01-427D-B917-3BACE2DBA216}" srcOrd="1" destOrd="0" parTransId="{973D32EC-2130-417F-A471-6FF8B14E6EBC}" sibTransId="{B555B953-FB36-4853-B143-56142E9B0EE9}"/>
    <dgm:cxn modelId="{620E5BDC-87E8-4CD3-B9F3-F96B8EE2FD6F}" type="presOf" srcId="{AD71BB53-1608-428F-BA4E-109401E37389}" destId="{34083978-5BA0-40E3-AB18-2F3A89BB9529}" srcOrd="0" destOrd="7" presId="urn:microsoft.com/office/officeart/2005/8/layout/hList1"/>
    <dgm:cxn modelId="{241092E9-8535-432F-97B4-50009D8F07FF}" type="presOf" srcId="{D8B5A3F3-606E-472D-B534-F9E33AF16FE9}" destId="{11FB7C73-6081-42C7-8E15-28075061167B}" srcOrd="0" destOrd="8" presId="urn:microsoft.com/office/officeart/2005/8/layout/hList1"/>
    <dgm:cxn modelId="{DBBAE5EA-EF9B-44C0-8154-DE81C8093EE3}" srcId="{4F795D33-588E-4F04-A4A9-549DB1C8E26C}" destId="{24BCEA01-F300-4078-85BE-DEA381FC2995}" srcOrd="4" destOrd="0" parTransId="{C028D02A-6EB5-402F-A2D4-EE3D9F04FEE0}" sibTransId="{5B1E80C0-69EA-451B-965A-CB2AD2D30876}"/>
    <dgm:cxn modelId="{1248FFEC-284E-4353-8C81-76C0F5E225EA}" srcId="{930452E1-293A-4804-9AD2-E53B94608D56}" destId="{ED33AC1B-B261-459F-ABD7-333FB6AA4AA5}" srcOrd="9" destOrd="0" parTransId="{14466578-4870-4839-B556-3A8E8C6D90BD}" sibTransId="{4C9921B8-5E8E-4029-BCD0-0D0A9A23D4D3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72216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Parking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019416"/>
        <a:ext cx="2515341" cy="3879028"/>
      </dsp:txXfrm>
    </dsp:sp>
    <dsp:sp modelId="{1A385492-E76F-4B22-9064-58D648E04DA7}">
      <dsp:nvSpPr>
        <dsp:cNvPr id="0" name=""/>
        <dsp:cNvSpPr/>
      </dsp:nvSpPr>
      <dsp:spPr>
        <a:xfrm>
          <a:off x="287006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72216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Security Guard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019416"/>
        <a:ext cx="2515341" cy="3879028"/>
      </dsp:txXfrm>
    </dsp:sp>
    <dsp:sp modelId="{528B556C-5429-4133-8BB3-15AEA9F447C7}">
      <dsp:nvSpPr>
        <dsp:cNvPr id="0" name=""/>
        <dsp:cNvSpPr/>
      </dsp:nvSpPr>
      <dsp:spPr>
        <a:xfrm>
          <a:off x="5737558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72216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Actor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019416"/>
        <a:ext cx="2515341" cy="387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Orange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Orange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Orange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3329" y="1512644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Orange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3329" y="2039755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4A1003-E41D-4D10-9E75-26D866F2D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014318"/>
              </p:ext>
            </p:extLst>
          </p:nvPr>
        </p:nvGraphicFramePr>
        <p:xfrm>
          <a:off x="626496" y="1199526"/>
          <a:ext cx="6857393" cy="465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Orange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+48,224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85,000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almost 37,000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8B6F60-AD9F-4928-8541-3EF232789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597008"/>
              </p:ext>
            </p:extLst>
          </p:nvPr>
        </p:nvGraphicFramePr>
        <p:xfrm>
          <a:off x="391087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Orange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7563921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$36,900-$52,700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$988-$1,370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$59,040-$84,320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$1,581-$2,193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$88,560-$126,480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$43-$61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$2,371-$3,289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Orange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Orange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1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Orlando-Kissimmee-Sanford MSA housing wage: $37.65/hour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$1,958/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Orlando-Kissimmee-Sanford MSA: $22.43/hour. A full-time, year-round worker with this wage can afford $1,166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62718685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Orange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Orange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09" y="4740252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384804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723395"/>
              </p:ext>
            </p:extLst>
          </p:nvPr>
        </p:nvGraphicFramePr>
        <p:xfrm>
          <a:off x="452352" y="1458209"/>
          <a:ext cx="8553151" cy="433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46683</TotalTime>
  <Words>789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Orange County’s home prices closely mirror statewide trends.</vt:lpstr>
      <vt:lpstr>Units renting for $1,200 or less (2023 $) dropped sharply between 2013 and 2023.</vt:lpstr>
      <vt:lpstr>Affordable Housing Terminology</vt:lpstr>
      <vt:lpstr>2025 Orange County Income (% AMI) and Housing Cost Limits</vt:lpstr>
      <vt:lpstr>Very low-income renters make up the largest group of cost-burdened households in Orange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2025-10-02T19:50:32Z</dcterms:modified>
</cp:coreProperties>
</file>