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9062E-A39A-47C0-8996-C7E079A61669}" v="3" dt="2025-10-02T19:50:11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0:11.392" v="53"/>
      <pc:docMkLst>
        <pc:docMk/>
      </pc:docMkLst>
      <pc:sldChg chg="modSp mod modNotesTx">
        <pc:chgData name="Renz Torres" userId="1a514e66-b81e-40a7-adc4-82488a461c8a" providerId="ADAL" clId="{846062DF-F716-4E4E-87E1-CA94E5E252E2}" dt="2025-09-29T18:58:42.490" v="52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58:42.490" v="52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9:11.214" v="45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59:11.214" v="45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58:05.373" v="29" actId="20577"/>
        <pc:sldMkLst>
          <pc:docMk/>
          <pc:sldMk cId="570442053" sldId="277"/>
        </pc:sldMkLst>
      </pc:sldChg>
      <pc:sldChg chg="modNotesTx">
        <pc:chgData name="Renz Torres" userId="1a514e66-b81e-40a7-adc4-82488a461c8a" providerId="ADAL" clId="{846062DF-F716-4E4E-87E1-CA94E5E252E2}" dt="2025-09-25T18:58:09.610" v="30" actId="20577"/>
        <pc:sldMkLst>
          <pc:docMk/>
          <pc:sldMk cId="3751192110" sldId="278"/>
        </pc:sldMkLst>
      </pc:sldChg>
      <pc:sldChg chg="modSp mod modNotesTx">
        <pc:chgData name="Renz Torres" userId="1a514e66-b81e-40a7-adc4-82488a461c8a" providerId="ADAL" clId="{846062DF-F716-4E4E-87E1-CA94E5E252E2}" dt="2025-09-29T18:53:45.822" v="46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3:45.822" v="46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57:43.782" v="23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57:41.021" v="22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0:11.392" v="53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0:11.392" v="53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57:28.365" v="19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56:57.730" v="11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57:25.155" v="18" actId="14100"/>
          <ac:graphicFrameMkLst>
            <pc:docMk/>
            <pc:sldMk cId="2229953760" sldId="289"/>
            <ac:graphicFrameMk id="3" creationId="{74D5F396-615D-4970-B411-6B69AA598368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59:07.879" v="44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59:07.879" v="44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58:15.537" v="31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58:56.303" v="41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58:22.585" v="34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58:51.452" v="40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  <pc:docChgLst>
    <pc:chgData name="Renz Torres" userId="1a514e66-b81e-40a7-adc4-82488a461c8a" providerId="ADAL" clId="{CB859B0C-C65E-4648-9062-BA1B6AC53EED}"/>
    <pc:docChg chg="custSel modSld">
      <pc:chgData name="Renz Torres" userId="1a514e66-b81e-40a7-adc4-82488a461c8a" providerId="ADAL" clId="{CB859B0C-C65E-4648-9062-BA1B6AC53EED}" dt="2025-08-26T17:01:25.499" v="115" actId="20577"/>
      <pc:docMkLst>
        <pc:docMk/>
      </pc:docMkLst>
      <pc:sldChg chg="modSp">
        <pc:chgData name="Renz Torres" userId="1a514e66-b81e-40a7-adc4-82488a461c8a" providerId="ADAL" clId="{CB859B0C-C65E-4648-9062-BA1B6AC53EED}" dt="2025-08-26T16:52:55.740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CB859B0C-C65E-4648-9062-BA1B6AC53EED}" dt="2025-08-26T16:57:43.837" v="72" actId="20577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CB859B0C-C65E-4648-9062-BA1B6AC53EED}" dt="2025-08-26T16:58:29.345" v="82" actId="27636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CB859B0C-C65E-4648-9062-BA1B6AC53EED}" dt="2025-08-26T16:56:08.615" v="61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CB859B0C-C65E-4648-9062-BA1B6AC53EED}" dt="2025-08-26T16:56:42.620" v="64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CB859B0C-C65E-4648-9062-BA1B6AC53EED}" dt="2025-08-26T16:54:08.234" v="8" actId="1076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CB859B0C-C65E-4648-9062-BA1B6AC53EED}" dt="2025-08-26T17:00:12.624" v="104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CB859B0C-C65E-4648-9062-BA1B6AC53EED}" dt="2025-08-26T17:01:25.499" v="115" actId="20577"/>
        <pc:sldMkLst>
          <pc:docMk/>
          <pc:sldMk cId="4001637203" sldId="2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Okaloosa!$D$13:$D$33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Okaloosa!$E$13:$E$33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68F-48E0-B724-9E754A3D6B9F}"/>
            </c:ext>
          </c:extLst>
        </c:ser>
        <c:ser>
          <c:idx val="0"/>
          <c:order val="1"/>
          <c:tx>
            <c:v>Okaloosa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Okaloosa!$D$13:$D$33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Okaloosa!$F$13:$F$33</c:f>
              <c:numCache>
                <c:formatCode>"$"#,##0_);[Red]\("$"#,##0\)</c:formatCode>
                <c:ptCount val="21"/>
                <c:pt idx="0">
                  <c:v>257977.76602000001</c:v>
                </c:pt>
                <c:pt idx="1">
                  <c:v>325185.86786</c:v>
                </c:pt>
                <c:pt idx="2">
                  <c:v>327500.0001</c:v>
                </c:pt>
                <c:pt idx="3">
                  <c:v>304541.82344000001</c:v>
                </c:pt>
                <c:pt idx="4">
                  <c:v>284756.15415000002</c:v>
                </c:pt>
                <c:pt idx="5">
                  <c:v>271160.83921000001</c:v>
                </c:pt>
                <c:pt idx="6">
                  <c:v>266685.00692999997</c:v>
                </c:pt>
                <c:pt idx="7">
                  <c:v>271342.99698</c:v>
                </c:pt>
                <c:pt idx="8">
                  <c:v>273730.66200000001</c:v>
                </c:pt>
                <c:pt idx="9">
                  <c:v>269736.30897999997</c:v>
                </c:pt>
                <c:pt idx="10">
                  <c:v>273954.37265999999</c:v>
                </c:pt>
                <c:pt idx="11">
                  <c:v>284646.08597000001</c:v>
                </c:pt>
                <c:pt idx="12">
                  <c:v>288200</c:v>
                </c:pt>
                <c:pt idx="13">
                  <c:v>283614.19826999999</c:v>
                </c:pt>
                <c:pt idx="14">
                  <c:v>294241.33799999999</c:v>
                </c:pt>
                <c:pt idx="15">
                  <c:v>295095.81552</c:v>
                </c:pt>
                <c:pt idx="16">
                  <c:v>323146.83166000003</c:v>
                </c:pt>
                <c:pt idx="17">
                  <c:v>353845.01831000001</c:v>
                </c:pt>
                <c:pt idx="18">
                  <c:v>370577.38299000001</c:v>
                </c:pt>
                <c:pt idx="19">
                  <c:v>355982.9339</c:v>
                </c:pt>
                <c:pt idx="20">
                  <c:v>349900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468F-48E0-B724-9E754A3D6B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Okaloosa!$B$3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Okaloosa!$C$2:$D$2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Okaloosa!$C$3:$D$3</c:f>
              <c:numCache>
                <c:formatCode>#,##0_);[Red]\(#,##0\)</c:formatCode>
                <c:ptCount val="2"/>
                <c:pt idx="0">
                  <c:v>9791</c:v>
                </c:pt>
                <c:pt idx="1">
                  <c:v>6417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C4F-401E-9E64-E3D5F2340996}"/>
            </c:ext>
          </c:extLst>
        </c:ser>
        <c:ser>
          <c:idx val="1"/>
          <c:order val="1"/>
          <c:tx>
            <c:strRef>
              <c:f>Okaloosa!$B$4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Okaloosa!$C$2:$D$2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Okaloosa!$C$4:$D$4</c:f>
              <c:numCache>
                <c:formatCode>#,##0_);[Red]\(#,##0\)</c:formatCode>
                <c:ptCount val="2"/>
                <c:pt idx="0">
                  <c:v>14166</c:v>
                </c:pt>
                <c:pt idx="1">
                  <c:v>18505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F-401E-9E64-E3D5F23409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4466</c:v>
                </c:pt>
                <c:pt idx="1">
                  <c:v>2620</c:v>
                </c:pt>
                <c:pt idx="2">
                  <c:v>2789</c:v>
                </c:pt>
                <c:pt idx="3">
                  <c:v>1187</c:v>
                </c:pt>
                <c:pt idx="4">
                  <c:v>5828</c:v>
                </c:pt>
                <c:pt idx="5">
                  <c:v>3783</c:v>
                </c:pt>
                <c:pt idx="6">
                  <c:v>3363</c:v>
                </c:pt>
                <c:pt idx="7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F-4337-82A0-76CD2D60F26B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3053</c:v>
                </c:pt>
                <c:pt idx="1">
                  <c:v>6522</c:v>
                </c:pt>
                <c:pt idx="2">
                  <c:v>9425</c:v>
                </c:pt>
                <c:pt idx="3">
                  <c:v>29684</c:v>
                </c:pt>
                <c:pt idx="4">
                  <c:v>2289</c:v>
                </c:pt>
                <c:pt idx="5">
                  <c:v>1222</c:v>
                </c:pt>
                <c:pt idx="6">
                  <c:v>3748</c:v>
                </c:pt>
                <c:pt idx="7">
                  <c:v>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F-4337-82A0-76CD2D60F26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234</c:v>
                </c:pt>
                <c:pt idx="1">
                  <c:v>191</c:v>
                </c:pt>
                <c:pt idx="2">
                  <c:v>200</c:v>
                </c:pt>
                <c:pt idx="3">
                  <c:v>168</c:v>
                </c:pt>
                <c:pt idx="4">
                  <c:v>197</c:v>
                </c:pt>
                <c:pt idx="5">
                  <c:v>72</c:v>
                </c:pt>
                <c:pt idx="6">
                  <c:v>177</c:v>
                </c:pt>
                <c:pt idx="7">
                  <c:v>163</c:v>
                </c:pt>
                <c:pt idx="8">
                  <c:v>127</c:v>
                </c:pt>
                <c:pt idx="9">
                  <c:v>126</c:v>
                </c:pt>
                <c:pt idx="10">
                  <c:v>180</c:v>
                </c:pt>
                <c:pt idx="11">
                  <c:v>133</c:v>
                </c:pt>
                <c:pt idx="12">
                  <c:v>167</c:v>
                </c:pt>
                <c:pt idx="13">
                  <c:v>154</c:v>
                </c:pt>
                <c:pt idx="14">
                  <c:v>169</c:v>
                </c:pt>
                <c:pt idx="15">
                  <c:v>167</c:v>
                </c:pt>
                <c:pt idx="16">
                  <c:v>157</c:v>
                </c:pt>
                <c:pt idx="17">
                  <c:v>166</c:v>
                </c:pt>
                <c:pt idx="18">
                  <c:v>203</c:v>
                </c:pt>
                <c:pt idx="19">
                  <c:v>166</c:v>
                </c:pt>
                <c:pt idx="20">
                  <c:v>169</c:v>
                </c:pt>
                <c:pt idx="21">
                  <c:v>147</c:v>
                </c:pt>
                <c:pt idx="22">
                  <c:v>163</c:v>
                </c:pt>
                <c:pt idx="23">
                  <c:v>174</c:v>
                </c:pt>
                <c:pt idx="24">
                  <c:v>159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CBD-411F-A0C5-18B8A5D9C663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119</c:v>
                </c:pt>
                <c:pt idx="1">
                  <c:v>102</c:v>
                </c:pt>
                <c:pt idx="2">
                  <c:v>118</c:v>
                </c:pt>
                <c:pt idx="3">
                  <c:v>73</c:v>
                </c:pt>
                <c:pt idx="4">
                  <c:v>84</c:v>
                </c:pt>
                <c:pt idx="5">
                  <c:v>6</c:v>
                </c:pt>
                <c:pt idx="6">
                  <c:v>23</c:v>
                </c:pt>
                <c:pt idx="7">
                  <c:v>14</c:v>
                </c:pt>
                <c:pt idx="8">
                  <c:v>18</c:v>
                </c:pt>
                <c:pt idx="9">
                  <c:v>5</c:v>
                </c:pt>
                <c:pt idx="10">
                  <c:v>22</c:v>
                </c:pt>
                <c:pt idx="11">
                  <c:v>23</c:v>
                </c:pt>
                <c:pt idx="12">
                  <c:v>57</c:v>
                </c:pt>
                <c:pt idx="13">
                  <c:v>59</c:v>
                </c:pt>
                <c:pt idx="14">
                  <c:v>75</c:v>
                </c:pt>
                <c:pt idx="15">
                  <c:v>47</c:v>
                </c:pt>
                <c:pt idx="16">
                  <c:v>88</c:v>
                </c:pt>
                <c:pt idx="17">
                  <c:v>67</c:v>
                </c:pt>
                <c:pt idx="18">
                  <c:v>53</c:v>
                </c:pt>
                <c:pt idx="19">
                  <c:v>31</c:v>
                </c:pt>
                <c:pt idx="20">
                  <c:v>46</c:v>
                </c:pt>
                <c:pt idx="21">
                  <c:v>58</c:v>
                </c:pt>
                <c:pt idx="22">
                  <c:v>45</c:v>
                </c:pt>
                <c:pt idx="23">
                  <c:v>30</c:v>
                </c:pt>
                <c:pt idx="24">
                  <c:v>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CBD-411F-A0C5-18B8A5D9C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Retail Salesperson</a:t>
          </a: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B3D8B09-C2E1-44C1-8EA7-9ED82BE3E3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D348301C-4F62-4A6F-8870-A4EB6BD8DC1E}" type="parTrans" cxnId="{4D9320A2-3754-4604-9224-305F4D4001F4}">
      <dgm:prSet/>
      <dgm:spPr/>
      <dgm:t>
        <a:bodyPr/>
        <a:lstStyle/>
        <a:p>
          <a:endParaRPr lang="en-US"/>
        </a:p>
      </dgm:t>
    </dgm:pt>
    <dgm:pt modelId="{B848423A-2AC3-43DF-9F51-338D802DC25C}" type="sibTrans" cxnId="{4D9320A2-3754-4604-9224-305F4D4001F4}">
      <dgm:prSet/>
      <dgm:spPr/>
      <dgm:t>
        <a:bodyPr/>
        <a:lstStyle/>
        <a:p>
          <a:endParaRPr lang="en-US"/>
        </a:p>
      </dgm:t>
    </dgm:pt>
    <dgm:pt modelId="{A21887DF-F153-4CE5-81E9-32B8F1B5025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A9209884-F6E2-4393-82BA-D655B3D77403}" type="parTrans" cxnId="{8F38EA22-6902-4A7D-B806-CCF2C2BA6373}">
      <dgm:prSet/>
      <dgm:spPr/>
      <dgm:t>
        <a:bodyPr/>
        <a:lstStyle/>
        <a:p>
          <a:endParaRPr lang="en-US"/>
        </a:p>
      </dgm:t>
    </dgm:pt>
    <dgm:pt modelId="{8FC95611-3586-4764-BA9D-087A4E409D99}" type="sibTrans" cxnId="{8F38EA22-6902-4A7D-B806-CCF2C2BA6373}">
      <dgm:prSet/>
      <dgm:spPr/>
      <dgm:t>
        <a:bodyPr/>
        <a:lstStyle/>
        <a:p>
          <a:endParaRPr lang="en-US"/>
        </a:p>
      </dgm:t>
    </dgm:pt>
    <dgm:pt modelId="{DCCA9CAF-D019-4CF1-BEF0-23BE342F2D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AD2221BA-9EF0-47DC-B80B-07B8289BE99C}" type="parTrans" cxnId="{A4815533-BC31-4F81-885D-F5F60C0394D6}">
      <dgm:prSet/>
      <dgm:spPr/>
      <dgm:t>
        <a:bodyPr/>
        <a:lstStyle/>
        <a:p>
          <a:endParaRPr lang="en-US"/>
        </a:p>
      </dgm:t>
    </dgm:pt>
    <dgm:pt modelId="{97F5EF13-35A9-474E-8583-4986E8F4DB26}" type="sibTrans" cxnId="{A4815533-BC31-4F81-885D-F5F60C0394D6}">
      <dgm:prSet/>
      <dgm:spPr/>
      <dgm:t>
        <a:bodyPr/>
        <a:lstStyle/>
        <a:p>
          <a:endParaRPr lang="en-US"/>
        </a:p>
      </dgm:t>
    </dgm:pt>
    <dgm:pt modelId="{43D385A2-0C67-4966-8F0D-F1D4A83D21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BE22AA4F-B96F-4EC8-81DA-F3126C647C93}" type="parTrans" cxnId="{A2EC8CC2-129B-42B1-A0BB-FB9980C74A97}">
      <dgm:prSet/>
      <dgm:spPr/>
      <dgm:t>
        <a:bodyPr/>
        <a:lstStyle/>
        <a:p>
          <a:endParaRPr lang="en-US"/>
        </a:p>
      </dgm:t>
    </dgm:pt>
    <dgm:pt modelId="{96A317ED-79A2-44E9-942B-42F6605F89FD}" type="sibTrans" cxnId="{A2EC8CC2-129B-42B1-A0BB-FB9980C74A97}">
      <dgm:prSet/>
      <dgm:spPr/>
      <dgm:t>
        <a:bodyPr/>
        <a:lstStyle/>
        <a:p>
          <a:endParaRPr lang="en-US"/>
        </a:p>
      </dgm:t>
    </dgm:pt>
    <dgm:pt modelId="{79326FDE-6EDA-442F-8564-77F8C501440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9C10EF15-22DD-42EA-B004-C4EFBB94CBC9}" type="parTrans" cxnId="{7C6CA8F6-D80E-4A87-982F-2024B39A4DB8}">
      <dgm:prSet/>
      <dgm:spPr/>
      <dgm:t>
        <a:bodyPr/>
        <a:lstStyle/>
        <a:p>
          <a:endParaRPr lang="en-US"/>
        </a:p>
      </dgm:t>
    </dgm:pt>
    <dgm:pt modelId="{1E146315-B235-427C-B306-A2875A42D94A}" type="sibTrans" cxnId="{7C6CA8F6-D80E-4A87-982F-2024B39A4DB8}">
      <dgm:prSet/>
      <dgm:spPr/>
      <dgm:t>
        <a:bodyPr/>
        <a:lstStyle/>
        <a:p>
          <a:endParaRPr lang="en-US"/>
        </a:p>
      </dgm:t>
    </dgm:pt>
    <dgm:pt modelId="{AE513D5F-5C56-41AE-A4D4-18FB0E6E83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Attendant</a:t>
          </a:r>
        </a:p>
      </dgm:t>
    </dgm:pt>
    <dgm:pt modelId="{65AF943D-AFF2-4CC8-BFF2-76AD11986861}" type="parTrans" cxnId="{47689871-12ED-4604-85EC-F1C2237E1AA0}">
      <dgm:prSet/>
      <dgm:spPr/>
      <dgm:t>
        <a:bodyPr/>
        <a:lstStyle/>
        <a:p>
          <a:endParaRPr lang="en-US"/>
        </a:p>
      </dgm:t>
    </dgm:pt>
    <dgm:pt modelId="{67502A8A-C338-4485-B2FD-88FD5BE52BCB}" type="sibTrans" cxnId="{47689871-12ED-4604-85EC-F1C2237E1AA0}">
      <dgm:prSet/>
      <dgm:spPr/>
      <dgm:t>
        <a:bodyPr/>
        <a:lstStyle/>
        <a:p>
          <a:endParaRPr lang="en-US"/>
        </a:p>
      </dgm:t>
    </dgm:pt>
    <dgm:pt modelId="{D84BA5E6-7B62-418B-9162-0772BCBC02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C6519F59-F578-4F77-BB63-EE57A6B0E8E8}" type="parTrans" cxnId="{C2A043F4-CCFA-4644-91A4-07573D4AEDCE}">
      <dgm:prSet/>
      <dgm:spPr/>
      <dgm:t>
        <a:bodyPr/>
        <a:lstStyle/>
        <a:p>
          <a:endParaRPr lang="en-US"/>
        </a:p>
      </dgm:t>
    </dgm:pt>
    <dgm:pt modelId="{46768CC5-F8E7-4E60-BBF5-08A03C7DB17F}" type="sibTrans" cxnId="{C2A043F4-CCFA-4644-91A4-07573D4AEDCE}">
      <dgm:prSet/>
      <dgm:spPr/>
      <dgm:t>
        <a:bodyPr/>
        <a:lstStyle/>
        <a:p>
          <a:endParaRPr lang="en-US"/>
        </a:p>
      </dgm:t>
    </dgm:pt>
    <dgm:pt modelId="{B5B17232-61AD-46B4-B5D1-22EF1DC8704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C10EF90B-29EB-44A7-9217-33AA8318A718}" type="parTrans" cxnId="{37860B27-1828-47FC-9774-CAF5BA30A36F}">
      <dgm:prSet/>
      <dgm:spPr/>
      <dgm:t>
        <a:bodyPr/>
        <a:lstStyle/>
        <a:p>
          <a:endParaRPr lang="en-US"/>
        </a:p>
      </dgm:t>
    </dgm:pt>
    <dgm:pt modelId="{8530E0A6-032F-4D0F-B629-07DFF14336C4}" type="sibTrans" cxnId="{37860B27-1828-47FC-9774-CAF5BA30A36F}">
      <dgm:prSet/>
      <dgm:spPr/>
      <dgm:t>
        <a:bodyPr/>
        <a:lstStyle/>
        <a:p>
          <a:endParaRPr lang="en-US"/>
        </a:p>
      </dgm:t>
    </dgm:pt>
    <dgm:pt modelId="{9BE763F6-F5C6-4C68-95BF-1F9949410D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248F2FC5-7A31-4737-A34E-AFA9EE113A74}" type="parTrans" cxnId="{A092BA66-B37A-4854-BBD5-203942AFC085}">
      <dgm:prSet/>
      <dgm:spPr/>
      <dgm:t>
        <a:bodyPr/>
        <a:lstStyle/>
        <a:p>
          <a:endParaRPr lang="en-US"/>
        </a:p>
      </dgm:t>
    </dgm:pt>
    <dgm:pt modelId="{60B3E23B-E21C-4E66-986C-F3F1D167F24C}" type="sibTrans" cxnId="{A092BA66-B37A-4854-BBD5-203942AFC085}">
      <dgm:prSet/>
      <dgm:spPr/>
      <dgm:t>
        <a:bodyPr/>
        <a:lstStyle/>
        <a:p>
          <a:endParaRPr lang="en-US"/>
        </a:p>
      </dgm:t>
    </dgm:pt>
    <dgm:pt modelId="{DA6230E6-EBF7-42B2-ADDC-35FFA9E8ABB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384D2EB-F01C-4C5E-BC20-6E03854BE7D9}" type="parTrans" cxnId="{7840CFF2-1078-456B-995F-68756CB20DA4}">
      <dgm:prSet/>
      <dgm:spPr/>
      <dgm:t>
        <a:bodyPr/>
        <a:lstStyle/>
        <a:p>
          <a:endParaRPr lang="en-US"/>
        </a:p>
      </dgm:t>
    </dgm:pt>
    <dgm:pt modelId="{7EBA6636-90AC-48D5-8698-930BC3FA73CD}" type="sibTrans" cxnId="{7840CFF2-1078-456B-995F-68756CB20DA4}">
      <dgm:prSet/>
      <dgm:spPr/>
      <dgm:t>
        <a:bodyPr/>
        <a:lstStyle/>
        <a:p>
          <a:endParaRPr lang="en-US"/>
        </a:p>
      </dgm:t>
    </dgm:pt>
    <dgm:pt modelId="{5AA6FBF9-909E-4DC7-BFBD-F1405A8CD2E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Cook</a:t>
          </a:r>
        </a:p>
      </dgm:t>
    </dgm:pt>
    <dgm:pt modelId="{53D18E9C-43EA-498B-BF7C-457C47E26914}" type="parTrans" cxnId="{32873508-524B-4D0E-9FD7-71CF3DE44603}">
      <dgm:prSet/>
      <dgm:spPr/>
      <dgm:t>
        <a:bodyPr/>
        <a:lstStyle/>
        <a:p>
          <a:endParaRPr lang="en-US"/>
        </a:p>
      </dgm:t>
    </dgm:pt>
    <dgm:pt modelId="{6657A479-4CF6-49EA-B8DA-A81E0A20548B}" type="sibTrans" cxnId="{32873508-524B-4D0E-9FD7-71CF3DE44603}">
      <dgm:prSet/>
      <dgm:spPr/>
      <dgm:t>
        <a:bodyPr/>
        <a:lstStyle/>
        <a:p>
          <a:endParaRPr lang="en-US"/>
        </a:p>
      </dgm:t>
    </dgm:pt>
    <dgm:pt modelId="{9EA7C5D5-0F0A-4689-B8FA-8B9F3B83D7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Stocker</a:t>
          </a:r>
        </a:p>
      </dgm:t>
    </dgm:pt>
    <dgm:pt modelId="{A7020052-05B1-4266-8122-07D9AF6FD276}" type="parTrans" cxnId="{77332E82-5AA7-4923-A8BC-C458C87E78FA}">
      <dgm:prSet/>
      <dgm:spPr/>
      <dgm:t>
        <a:bodyPr/>
        <a:lstStyle/>
        <a:p>
          <a:endParaRPr lang="en-US"/>
        </a:p>
      </dgm:t>
    </dgm:pt>
    <dgm:pt modelId="{B6F762CF-EBE8-4C65-99E6-3F1CEFB18F3F}" type="sibTrans" cxnId="{77332E82-5AA7-4923-A8BC-C458C87E78FA}">
      <dgm:prSet/>
      <dgm:spPr/>
      <dgm:t>
        <a:bodyPr/>
        <a:lstStyle/>
        <a:p>
          <a:endParaRPr lang="en-US"/>
        </a:p>
      </dgm:t>
    </dgm:pt>
    <dgm:pt modelId="{03403E35-2907-4FD7-A208-458748A5E2D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Customer Service Rep</a:t>
          </a:r>
        </a:p>
      </dgm:t>
    </dgm:pt>
    <dgm:pt modelId="{09856966-F0AE-4F6F-A4E9-64C519029D95}" type="parTrans" cxnId="{51247772-AD6A-4BD2-B917-E53D6F0C0974}">
      <dgm:prSet/>
      <dgm:spPr/>
      <dgm:t>
        <a:bodyPr/>
        <a:lstStyle/>
        <a:p>
          <a:endParaRPr lang="en-US"/>
        </a:p>
      </dgm:t>
    </dgm:pt>
    <dgm:pt modelId="{66A18668-8058-44F1-97F9-2D103F52B620}" type="sibTrans" cxnId="{51247772-AD6A-4BD2-B917-E53D6F0C0974}">
      <dgm:prSet/>
      <dgm:spPr/>
      <dgm:t>
        <a:bodyPr/>
        <a:lstStyle/>
        <a:p>
          <a:endParaRPr lang="en-US"/>
        </a:p>
      </dgm:t>
    </dgm:pt>
    <dgm:pt modelId="{E4A3AEF3-2BE3-42FC-A769-BD1FC8D185C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Janitor</a:t>
          </a:r>
        </a:p>
      </dgm:t>
    </dgm:pt>
    <dgm:pt modelId="{754A6C9D-75BB-4E88-B450-99410E342DFA}" type="parTrans" cxnId="{DDF37A24-5772-4921-9725-ADF9F0DAD1AE}">
      <dgm:prSet/>
      <dgm:spPr/>
      <dgm:t>
        <a:bodyPr/>
        <a:lstStyle/>
        <a:p>
          <a:endParaRPr lang="en-US"/>
        </a:p>
      </dgm:t>
    </dgm:pt>
    <dgm:pt modelId="{D58ACC06-8652-46DC-95C0-43F428C964FD}" type="sibTrans" cxnId="{DDF37A24-5772-4921-9725-ADF9F0DAD1AE}">
      <dgm:prSet/>
      <dgm:spPr/>
      <dgm:t>
        <a:bodyPr/>
        <a:lstStyle/>
        <a:p>
          <a:endParaRPr lang="en-US"/>
        </a:p>
      </dgm:t>
    </dgm:pt>
    <dgm:pt modelId="{5ABE6896-175D-44A4-822A-6271D47075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Landscaper</a:t>
          </a:r>
        </a:p>
      </dgm:t>
    </dgm:pt>
    <dgm:pt modelId="{CDDC1C58-271E-47A7-9ECD-C463223F2CAB}" type="parTrans" cxnId="{C7376F54-E448-49D7-9D74-B43D47169071}">
      <dgm:prSet/>
      <dgm:spPr/>
      <dgm:t>
        <a:bodyPr/>
        <a:lstStyle/>
        <a:p>
          <a:endParaRPr lang="en-US"/>
        </a:p>
      </dgm:t>
    </dgm:pt>
    <dgm:pt modelId="{A2FAA746-B8CB-4881-A01F-05B1912E4ACC}" type="sibTrans" cxnId="{C7376F54-E448-49D7-9D74-B43D47169071}">
      <dgm:prSet/>
      <dgm:spPr/>
      <dgm:t>
        <a:bodyPr/>
        <a:lstStyle/>
        <a:p>
          <a:endParaRPr lang="en-US"/>
        </a:p>
      </dgm:t>
    </dgm:pt>
    <dgm:pt modelId="{0959150A-1017-4D63-9874-A3C48BA3FC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Laborer</a:t>
          </a:r>
        </a:p>
      </dgm:t>
    </dgm:pt>
    <dgm:pt modelId="{D3873FD9-D637-45F6-B47D-F00AE687AF81}" type="parTrans" cxnId="{1FEDD9DF-10B6-4058-9ED1-402840514B1C}">
      <dgm:prSet/>
      <dgm:spPr/>
      <dgm:t>
        <a:bodyPr/>
        <a:lstStyle/>
        <a:p>
          <a:endParaRPr lang="en-US"/>
        </a:p>
      </dgm:t>
    </dgm:pt>
    <dgm:pt modelId="{792776BA-337E-486B-BA29-3E105A41BD0F}" type="sibTrans" cxnId="{1FEDD9DF-10B6-4058-9ED1-402840514B1C}">
      <dgm:prSet/>
      <dgm:spPr/>
      <dgm:t>
        <a:bodyPr/>
        <a:lstStyle/>
        <a:p>
          <a:endParaRPr lang="en-US"/>
        </a:p>
      </dgm:t>
    </dgm:pt>
    <dgm:pt modelId="{C6A09929-0A24-4695-B98C-0598D6ACB1C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Food Prep Worker</a:t>
          </a:r>
        </a:p>
      </dgm:t>
    </dgm:pt>
    <dgm:pt modelId="{2BF722DF-6AD4-46D1-A809-BF551938BC2F}" type="parTrans" cxnId="{3C784399-3EEC-4C8A-8D1B-6E84C76E36CA}">
      <dgm:prSet/>
      <dgm:spPr/>
      <dgm:t>
        <a:bodyPr/>
        <a:lstStyle/>
        <a:p>
          <a:endParaRPr lang="en-US"/>
        </a:p>
      </dgm:t>
    </dgm:pt>
    <dgm:pt modelId="{B54A9A8E-47AB-40BC-9967-C4A007F1F19A}" type="sibTrans" cxnId="{3C784399-3EEC-4C8A-8D1B-6E84C76E36CA}">
      <dgm:prSet/>
      <dgm:spPr/>
      <dgm:t>
        <a:bodyPr/>
        <a:lstStyle/>
        <a:p>
          <a:endParaRPr lang="en-US"/>
        </a:p>
      </dgm:t>
    </dgm:pt>
    <dgm:pt modelId="{9F84F91D-C773-440A-8C13-CCFFB295AFF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Receptionist</a:t>
          </a:r>
        </a:p>
      </dgm:t>
    </dgm:pt>
    <dgm:pt modelId="{156FF579-634D-4CA8-B4AC-DBF8F5811D1A}" type="parTrans" cxnId="{316A8225-9B5A-408E-A5D2-95CADA876989}">
      <dgm:prSet/>
      <dgm:spPr/>
      <dgm:t>
        <a:bodyPr/>
        <a:lstStyle/>
        <a:p>
          <a:endParaRPr lang="en-US"/>
        </a:p>
      </dgm:t>
    </dgm:pt>
    <dgm:pt modelId="{2E0D37AD-2B9C-473B-AEE2-AC270F8E532A}" type="sibTrans" cxnId="{316A8225-9B5A-408E-A5D2-95CADA876989}">
      <dgm:prSet/>
      <dgm:spPr/>
      <dgm:t>
        <a:bodyPr/>
        <a:lstStyle/>
        <a:p>
          <a:endParaRPr lang="en-US"/>
        </a:p>
      </dgm:t>
    </dgm:pt>
    <dgm:pt modelId="{9694C759-C7B3-472A-929C-46936F26EB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dirty="0">
              <a:latin typeface="Tw Cen MT" panose="020B0602020104020603" pitchFamily="34" charset="0"/>
            </a:rPr>
            <a:t>Nursing Asst</a:t>
          </a:r>
        </a:p>
      </dgm:t>
    </dgm:pt>
    <dgm:pt modelId="{142567BA-8DD3-4680-A557-50FBFF5746A5}" type="parTrans" cxnId="{8535DF12-1078-499A-B874-BFF9C9AD0CD6}">
      <dgm:prSet/>
      <dgm:spPr/>
      <dgm:t>
        <a:bodyPr/>
        <a:lstStyle/>
        <a:p>
          <a:endParaRPr lang="en-US"/>
        </a:p>
      </dgm:t>
    </dgm:pt>
    <dgm:pt modelId="{6BAEB5E8-FD07-455D-93FA-B6D5E3EA9012}" type="sibTrans" cxnId="{8535DF12-1078-499A-B874-BFF9C9AD0CD6}">
      <dgm:prSet/>
      <dgm:spPr/>
      <dgm:t>
        <a:bodyPr/>
        <a:lstStyle/>
        <a:p>
          <a:endParaRPr lang="en-US"/>
        </a:p>
      </dgm:t>
    </dgm:pt>
    <dgm:pt modelId="{0471AFEA-5905-44FF-8C70-7224284D9C0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dirty="0">
            <a:latin typeface="Tw Cen MT" panose="020B0602020104020603" pitchFamily="34" charset="0"/>
          </a:endParaRPr>
        </a:p>
      </dgm:t>
    </dgm:pt>
    <dgm:pt modelId="{F74D8AA4-2544-40F8-811E-9812BF46C15F}" type="parTrans" cxnId="{806AD3E5-080D-4B45-91E6-4890A2D94C42}">
      <dgm:prSet/>
      <dgm:spPr/>
      <dgm:t>
        <a:bodyPr/>
        <a:lstStyle/>
        <a:p>
          <a:endParaRPr lang="en-US"/>
        </a:p>
      </dgm:t>
    </dgm:pt>
    <dgm:pt modelId="{861BAB08-D738-4BDF-AE8A-0022077990A5}" type="sibTrans" cxnId="{806AD3E5-080D-4B45-91E6-4890A2D94C42}">
      <dgm:prSet/>
      <dgm:spPr/>
      <dgm:t>
        <a:bodyPr/>
        <a:lstStyle/>
        <a:p>
          <a:endParaRPr lang="en-US"/>
        </a:p>
      </dgm:t>
    </dgm:pt>
    <dgm:pt modelId="{A3C6DBD6-E8E8-4E10-AA07-AB0B1C0B777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C311C742-851B-42B9-9C31-CB1839376FC7}" type="parTrans" cxnId="{81F37293-64CE-4A06-B09C-52C2D836B4D6}">
      <dgm:prSet/>
      <dgm:spPr/>
      <dgm:t>
        <a:bodyPr/>
        <a:lstStyle/>
        <a:p>
          <a:endParaRPr lang="en-US"/>
        </a:p>
      </dgm:t>
    </dgm:pt>
    <dgm:pt modelId="{AE46541C-F049-41A4-897B-8F107CB645C1}" type="sibTrans" cxnId="{81F37293-64CE-4A06-B09C-52C2D836B4D6}">
      <dgm:prSet/>
      <dgm:spPr/>
      <dgm:t>
        <a:bodyPr/>
        <a:lstStyle/>
        <a:p>
          <a:endParaRPr lang="en-US"/>
        </a:p>
      </dgm:t>
    </dgm:pt>
    <dgm:pt modelId="{C883F60E-2286-47D4-A6F5-40F793EFA28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10482CF3-F625-40FE-8CE8-981D96F64AE3}" type="parTrans" cxnId="{5E7D8321-CAEB-433D-9228-D53734AB18B5}">
      <dgm:prSet/>
      <dgm:spPr/>
      <dgm:t>
        <a:bodyPr/>
        <a:lstStyle/>
        <a:p>
          <a:endParaRPr lang="en-US"/>
        </a:p>
      </dgm:t>
    </dgm:pt>
    <dgm:pt modelId="{DCC62F41-F0F2-4A25-97FE-C65786CD1888}" type="sibTrans" cxnId="{5E7D8321-CAEB-433D-9228-D53734AB18B5}">
      <dgm:prSet/>
      <dgm:spPr/>
      <dgm:t>
        <a:bodyPr/>
        <a:lstStyle/>
        <a:p>
          <a:endParaRPr lang="en-US"/>
        </a:p>
      </dgm:t>
    </dgm:pt>
    <dgm:pt modelId="{7F7E0BD2-89D0-4B13-B5D9-76DA3623B0C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4D4A22D6-DCEC-49D1-AA41-8B98FFC7823A}" type="parTrans" cxnId="{AA670597-4FB6-466E-869D-B717690570EB}">
      <dgm:prSet/>
      <dgm:spPr/>
      <dgm:t>
        <a:bodyPr/>
        <a:lstStyle/>
        <a:p>
          <a:endParaRPr lang="en-US"/>
        </a:p>
      </dgm:t>
    </dgm:pt>
    <dgm:pt modelId="{8CF86533-A343-4057-AE41-32D7A716F756}" type="sibTrans" cxnId="{AA670597-4FB6-466E-869D-B717690570EB}">
      <dgm:prSet/>
      <dgm:spPr/>
      <dgm:t>
        <a:bodyPr/>
        <a:lstStyle/>
        <a:p>
          <a:endParaRPr lang="en-US"/>
        </a:p>
      </dgm:t>
    </dgm:pt>
    <dgm:pt modelId="{D53C77EE-CDD9-453A-9CDB-ECE83E4546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75682E7A-EEB0-46D9-A6A2-50D364C13CE0}" type="parTrans" cxnId="{33916E7B-FD31-4DE4-A998-EF9C80DA8857}">
      <dgm:prSet/>
      <dgm:spPr/>
      <dgm:t>
        <a:bodyPr/>
        <a:lstStyle/>
        <a:p>
          <a:endParaRPr lang="en-US"/>
        </a:p>
      </dgm:t>
    </dgm:pt>
    <dgm:pt modelId="{181103D5-9183-4603-9632-3D13BDAA7A6E}" type="sibTrans" cxnId="{33916E7B-FD31-4DE4-A998-EF9C80DA8857}">
      <dgm:prSet/>
      <dgm:spPr/>
      <dgm:t>
        <a:bodyPr/>
        <a:lstStyle/>
        <a:p>
          <a:endParaRPr lang="en-US"/>
        </a:p>
      </dgm:t>
    </dgm:pt>
    <dgm:pt modelId="{36D093C2-C1F5-4A10-B5DD-BCF29328C9D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5C71A8DA-4467-4C32-AD3D-1DED4E00F5FC}" type="parTrans" cxnId="{7F9AAD15-96CF-4EAE-8CD8-3C329FA4D4E1}">
      <dgm:prSet/>
      <dgm:spPr/>
      <dgm:t>
        <a:bodyPr/>
        <a:lstStyle/>
        <a:p>
          <a:endParaRPr lang="en-US"/>
        </a:p>
      </dgm:t>
    </dgm:pt>
    <dgm:pt modelId="{8FA5CF9B-400F-4D46-A828-DD8D00F2363C}" type="sibTrans" cxnId="{7F9AAD15-96CF-4EAE-8CD8-3C329FA4D4E1}">
      <dgm:prSet/>
      <dgm:spPr/>
      <dgm:t>
        <a:bodyPr/>
        <a:lstStyle/>
        <a:p>
          <a:endParaRPr lang="en-US"/>
        </a:p>
      </dgm:t>
    </dgm:pt>
    <dgm:pt modelId="{8EC9A441-1F0B-4065-9354-E84CEBFF1B3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Truck Driver</a:t>
          </a:r>
        </a:p>
      </dgm:t>
    </dgm:pt>
    <dgm:pt modelId="{918F7F65-259B-4000-8275-1B75E06ACE9E}" type="parTrans" cxnId="{3193761A-5C84-424A-9F4B-140D7FD9DC5A}">
      <dgm:prSet/>
      <dgm:spPr/>
      <dgm:t>
        <a:bodyPr/>
        <a:lstStyle/>
        <a:p>
          <a:endParaRPr lang="en-US"/>
        </a:p>
      </dgm:t>
    </dgm:pt>
    <dgm:pt modelId="{2411E5D6-C510-4AD2-ADF7-C2793EF19E2B}" type="sibTrans" cxnId="{3193761A-5C84-424A-9F4B-140D7FD9DC5A}">
      <dgm:prSet/>
      <dgm:spPr/>
      <dgm:t>
        <a:bodyPr/>
        <a:lstStyle/>
        <a:p>
          <a:endParaRPr lang="en-US"/>
        </a:p>
      </dgm:t>
    </dgm:pt>
    <dgm:pt modelId="{8B97B26E-034B-49A4-B78A-2A9C8936D0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EEF7C17E-2445-4D7E-8C77-38F65736111B}" type="parTrans" cxnId="{44BE3B4D-A700-4804-8E1B-874FDEE07D47}">
      <dgm:prSet/>
      <dgm:spPr/>
      <dgm:t>
        <a:bodyPr/>
        <a:lstStyle/>
        <a:p>
          <a:endParaRPr lang="en-US"/>
        </a:p>
      </dgm:t>
    </dgm:pt>
    <dgm:pt modelId="{69F16889-D0B2-465E-BB4D-A71929B84B87}" type="sibTrans" cxnId="{44BE3B4D-A700-4804-8E1B-874FDEE07D47}">
      <dgm:prSet/>
      <dgm:spPr/>
      <dgm:t>
        <a:bodyPr/>
        <a:lstStyle/>
        <a:p>
          <a:endParaRPr lang="en-US"/>
        </a:p>
      </dgm:t>
    </dgm:pt>
    <dgm:pt modelId="{6F5290BC-61DF-43B9-AFA2-BF89208029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Vet Tech</a:t>
          </a:r>
        </a:p>
      </dgm:t>
    </dgm:pt>
    <dgm:pt modelId="{7B462C2E-24E0-4E37-82CE-0368DAA7B75B}" type="parTrans" cxnId="{9DA5735D-8B08-4DF9-BE12-5C234C715784}">
      <dgm:prSet/>
      <dgm:spPr/>
      <dgm:t>
        <a:bodyPr/>
        <a:lstStyle/>
        <a:p>
          <a:endParaRPr lang="en-US"/>
        </a:p>
      </dgm:t>
    </dgm:pt>
    <dgm:pt modelId="{07105873-F4F3-4AB7-9550-0CBD05D5206D}" type="sibTrans" cxnId="{9DA5735D-8B08-4DF9-BE12-5C234C715784}">
      <dgm:prSet/>
      <dgm:spPr/>
      <dgm:t>
        <a:bodyPr/>
        <a:lstStyle/>
        <a:p>
          <a:endParaRPr lang="en-US"/>
        </a:p>
      </dgm:t>
    </dgm:pt>
    <dgm:pt modelId="{4E7D4161-9F88-4687-A860-A5CA11282E9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General Fabricator</a:t>
          </a:r>
        </a:p>
      </dgm:t>
    </dgm:pt>
    <dgm:pt modelId="{FCEE3C2B-9706-4C57-A73D-86BB19B0A288}" type="parTrans" cxnId="{33493B9A-E582-4C6E-A8E9-45D6600DEE0D}">
      <dgm:prSet/>
      <dgm:spPr/>
      <dgm:t>
        <a:bodyPr/>
        <a:lstStyle/>
        <a:p>
          <a:endParaRPr lang="en-US"/>
        </a:p>
      </dgm:t>
    </dgm:pt>
    <dgm:pt modelId="{74BB869A-BFB6-4ADE-8FF6-128A61D613DA}" type="sibTrans" cxnId="{33493B9A-E582-4C6E-A8E9-45D6600DEE0D}">
      <dgm:prSet/>
      <dgm:spPr/>
      <dgm:t>
        <a:bodyPr/>
        <a:lstStyle/>
        <a:p>
          <a:endParaRPr lang="en-US"/>
        </a:p>
      </dgm:t>
    </dgm:pt>
    <dgm:pt modelId="{2208C2CF-0FFD-4532-8234-EC6EEF8823A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Dental Asst</a:t>
          </a:r>
        </a:p>
      </dgm:t>
    </dgm:pt>
    <dgm:pt modelId="{B471243D-BACA-4877-9710-0245656D3FE2}" type="parTrans" cxnId="{5F71F5CD-4DFF-4920-88BD-61E7D3302C61}">
      <dgm:prSet/>
      <dgm:spPr/>
      <dgm:t>
        <a:bodyPr/>
        <a:lstStyle/>
        <a:p>
          <a:endParaRPr lang="en-US"/>
        </a:p>
      </dgm:t>
    </dgm:pt>
    <dgm:pt modelId="{13910613-927C-4F27-A84C-9AC972EC463F}" type="sibTrans" cxnId="{5F71F5CD-4DFF-4920-88BD-61E7D3302C61}">
      <dgm:prSet/>
      <dgm:spPr/>
      <dgm:t>
        <a:bodyPr/>
        <a:lstStyle/>
        <a:p>
          <a:endParaRPr lang="en-US"/>
        </a:p>
      </dgm:t>
    </dgm:pt>
    <dgm:pt modelId="{65E0BA24-A6FE-4372-A283-1401115C306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Housekeeping Supervisor</a:t>
          </a:r>
        </a:p>
      </dgm:t>
    </dgm:pt>
    <dgm:pt modelId="{644A672A-461B-4617-8512-ECF814DFF5B0}" type="parTrans" cxnId="{43F70558-CCA9-4B83-8CCC-7EA9FA7578C3}">
      <dgm:prSet/>
      <dgm:spPr/>
      <dgm:t>
        <a:bodyPr/>
        <a:lstStyle/>
        <a:p>
          <a:endParaRPr lang="en-US"/>
        </a:p>
      </dgm:t>
    </dgm:pt>
    <dgm:pt modelId="{5D7834C1-97B6-467E-88CD-740EC5AABDFE}" type="sibTrans" cxnId="{43F70558-CCA9-4B83-8CCC-7EA9FA7578C3}">
      <dgm:prSet/>
      <dgm:spPr/>
      <dgm:t>
        <a:bodyPr/>
        <a:lstStyle/>
        <a:p>
          <a:endParaRPr lang="en-US"/>
        </a:p>
      </dgm:t>
    </dgm:pt>
    <dgm:pt modelId="{FD70F94E-9AB4-43E9-9795-46D0B522C7A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5543C29-FA8B-48C5-9ECB-0DF998457039}" type="parTrans" cxnId="{2D67E76B-0C79-4062-BB7E-2FEDB145210A}">
      <dgm:prSet/>
      <dgm:spPr/>
      <dgm:t>
        <a:bodyPr/>
        <a:lstStyle/>
        <a:p>
          <a:endParaRPr lang="en-US"/>
        </a:p>
      </dgm:t>
    </dgm:pt>
    <dgm:pt modelId="{16C0C765-AC04-48DF-AAB5-5A627D63C127}" type="sibTrans" cxnId="{2D67E76B-0C79-4062-BB7E-2FEDB145210A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0992D01-75FA-4905-BCAF-3BC00CC53DA1}" type="presOf" srcId="{6B3D8B09-C2E1-44C1-8EA7-9ED82BE3E340}" destId="{0045AAE0-9BB3-4F66-A39D-FC0233DDC39E}" srcOrd="0" destOrd="1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32873508-524B-4D0E-9FD7-71CF3DE44603}" srcId="{930452E1-293A-4804-9AD2-E53B94608D56}" destId="{5AA6FBF9-909E-4DC7-BFBD-F1405A8CD2EC}" srcOrd="1" destOrd="0" parTransId="{53D18E9C-43EA-498B-BF7C-457C47E26914}" sibTransId="{6657A479-4CF6-49EA-B8DA-A81E0A20548B}"/>
    <dgm:cxn modelId="{EBEAF911-131A-4830-A6C3-C795BEEEE9D4}" type="presOf" srcId="{D84BA5E6-7B62-418B-9162-0772BCBC02CE}" destId="{0045AAE0-9BB3-4F66-A39D-FC0233DDC39E}" srcOrd="0" destOrd="7" presId="urn:microsoft.com/office/officeart/2005/8/layout/hList1"/>
    <dgm:cxn modelId="{8535DF12-1078-499A-B874-BFF9C9AD0CD6}" srcId="{930452E1-293A-4804-9AD2-E53B94608D56}" destId="{9694C759-C7B3-472A-929C-46936F26EB04}" srcOrd="9" destOrd="0" parTransId="{142567BA-8DD3-4680-A557-50FBFF5746A5}" sibTransId="{6BAEB5E8-FD07-455D-93FA-B6D5E3EA9012}"/>
    <dgm:cxn modelId="{7F9AAD15-96CF-4EAE-8CD8-3C329FA4D4E1}" srcId="{4F795D33-588E-4F04-A4A9-549DB1C8E26C}" destId="{36D093C2-C1F5-4A10-B5DD-BCF29328C9D2}" srcOrd="5" destOrd="0" parTransId="{5C71A8DA-4467-4C32-AD3D-1DED4E00F5FC}" sibTransId="{8FA5CF9B-400F-4D46-A828-DD8D00F2363C}"/>
    <dgm:cxn modelId="{3193761A-5C84-424A-9F4B-140D7FD9DC5A}" srcId="{4F795D33-588E-4F04-A4A9-549DB1C8E26C}" destId="{8EC9A441-1F0B-4065-9354-E84CEBFF1B30}" srcOrd="6" destOrd="0" parTransId="{918F7F65-259B-4000-8275-1B75E06ACE9E}" sibTransId="{2411E5D6-C510-4AD2-ADF7-C2793EF19E2B}"/>
    <dgm:cxn modelId="{5E7D8321-CAEB-433D-9228-D53734AB18B5}" srcId="{4F795D33-588E-4F04-A4A9-549DB1C8E26C}" destId="{C883F60E-2286-47D4-A6F5-40F793EFA28A}" srcOrd="2" destOrd="0" parTransId="{10482CF3-F625-40FE-8CE8-981D96F64AE3}" sibTransId="{DCC62F41-F0F2-4A25-97FE-C65786CD1888}"/>
    <dgm:cxn modelId="{8F38EA22-6902-4A7D-B806-CCF2C2BA6373}" srcId="{984116C9-7CB8-4743-8FBA-68A8BA0D0389}" destId="{A21887DF-F153-4CE5-81E9-32B8F1B50252}" srcOrd="2" destOrd="0" parTransId="{A9209884-F6E2-4393-82BA-D655B3D77403}" sibTransId="{8FC95611-3586-4764-BA9D-087A4E409D99}"/>
    <dgm:cxn modelId="{DDF37A24-5772-4921-9725-ADF9F0DAD1AE}" srcId="{930452E1-293A-4804-9AD2-E53B94608D56}" destId="{E4A3AEF3-2BE3-42FC-A769-BD1FC8D185C4}" srcOrd="4" destOrd="0" parTransId="{754A6C9D-75BB-4E88-B450-99410E342DFA}" sibTransId="{D58ACC06-8652-46DC-95C0-43F428C964FD}"/>
    <dgm:cxn modelId="{316A8225-9B5A-408E-A5D2-95CADA876989}" srcId="{930452E1-293A-4804-9AD2-E53B94608D56}" destId="{9F84F91D-C773-440A-8C13-CCFFB295AFFE}" srcOrd="8" destOrd="0" parTransId="{156FF579-634D-4CA8-B4AC-DBF8F5811D1A}" sibTransId="{2E0D37AD-2B9C-473B-AEE2-AC270F8E532A}"/>
    <dgm:cxn modelId="{37860B27-1828-47FC-9774-CAF5BA30A36F}" srcId="{984116C9-7CB8-4743-8FBA-68A8BA0D0389}" destId="{B5B17232-61AD-46B4-B5D1-22EF1DC87048}" srcOrd="8" destOrd="0" parTransId="{C10EF90B-29EB-44A7-9217-33AA8318A718}" sibTransId="{8530E0A6-032F-4D0F-B629-07DFF14336C4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A4815533-BC31-4F81-885D-F5F60C0394D6}" srcId="{984116C9-7CB8-4743-8FBA-68A8BA0D0389}" destId="{DCCA9CAF-D019-4CF1-BEF0-23BE342F2DA2}" srcOrd="3" destOrd="0" parTransId="{AD2221BA-9EF0-47DC-B80B-07B8289BE99C}" sibTransId="{97F5EF13-35A9-474E-8583-4986E8F4DB26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9DA5735D-8B08-4DF9-BE12-5C234C715784}" srcId="{4F795D33-588E-4F04-A4A9-549DB1C8E26C}" destId="{6F5290BC-61DF-43B9-AFA2-BF8920802982}" srcOrd="8" destOrd="0" parTransId="{7B462C2E-24E0-4E37-82CE-0368DAA7B75B}" sibTransId="{07105873-F4F3-4AB7-9550-0CBD05D5206D}"/>
    <dgm:cxn modelId="{3E794263-FEF0-4A15-82BE-DADD59C470E0}" type="presOf" srcId="{B5B17232-61AD-46B4-B5D1-22EF1DC87048}" destId="{0045AAE0-9BB3-4F66-A39D-FC0233DDC39E}" srcOrd="0" destOrd="8" presId="urn:microsoft.com/office/officeart/2005/8/layout/hList1"/>
    <dgm:cxn modelId="{29FB1545-38CF-45F0-A2D8-0F98EDA1A156}" type="presOf" srcId="{9F84F91D-C773-440A-8C13-CCFFB295AFFE}" destId="{11FB7C73-6081-42C7-8E15-28075061167B}" srcOrd="0" destOrd="8" presId="urn:microsoft.com/office/officeart/2005/8/layout/hList1"/>
    <dgm:cxn modelId="{A5253B45-D7C3-43C4-AA6B-8421A20B5131}" type="presOf" srcId="{4E7D4161-9F88-4687-A860-A5CA11282E9C}" destId="{34083978-5BA0-40E3-AB18-2F3A89BB9529}" srcOrd="0" destOrd="9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A092BA66-B37A-4854-BBD5-203942AFC085}" srcId="{984116C9-7CB8-4743-8FBA-68A8BA0D0389}" destId="{9BE763F6-F5C6-4C68-95BF-1F9949410D00}" srcOrd="9" destOrd="0" parTransId="{248F2FC5-7A31-4737-A34E-AFA9EE113A74}" sibTransId="{60B3E23B-E21C-4E66-986C-F3F1D167F24C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2D67E76B-0C79-4062-BB7E-2FEDB145210A}" srcId="{4F795D33-588E-4F04-A4A9-549DB1C8E26C}" destId="{FD70F94E-9AB4-43E9-9795-46D0B522C7A7}" srcOrd="12" destOrd="0" parTransId="{55543C29-FA8B-48C5-9ECB-0DF998457039}" sibTransId="{16C0C765-AC04-48DF-AAB5-5A627D63C127}"/>
    <dgm:cxn modelId="{44BE3B4D-A700-4804-8E1B-874FDEE07D47}" srcId="{4F795D33-588E-4F04-A4A9-549DB1C8E26C}" destId="{8B97B26E-034B-49A4-B78A-2A9C8936D0B5}" srcOrd="7" destOrd="0" parTransId="{EEF7C17E-2445-4D7E-8C77-38F65736111B}" sibTransId="{69F16889-D0B2-465E-BB4D-A71929B84B87}"/>
    <dgm:cxn modelId="{2F2C5F4E-286E-498A-B841-6287A07919B8}" type="presOf" srcId="{A21887DF-F153-4CE5-81E9-32B8F1B50252}" destId="{0045AAE0-9BB3-4F66-A39D-FC0233DDC39E}" srcOrd="0" destOrd="2" presId="urn:microsoft.com/office/officeart/2005/8/layout/hList1"/>
    <dgm:cxn modelId="{21C5476F-6368-4459-88A8-0F0B485D79CA}" type="presOf" srcId="{2208C2CF-0FFD-4532-8234-EC6EEF8823AD}" destId="{34083978-5BA0-40E3-AB18-2F3A89BB9529}" srcOrd="0" destOrd="10" presId="urn:microsoft.com/office/officeart/2005/8/layout/hList1"/>
    <dgm:cxn modelId="{47689871-12ED-4604-85EC-F1C2237E1AA0}" srcId="{984116C9-7CB8-4743-8FBA-68A8BA0D0389}" destId="{AE513D5F-5C56-41AE-A4D4-18FB0E6E831D}" srcOrd="6" destOrd="0" parTransId="{65AF943D-AFF2-4CC8-BFF2-76AD11986861}" sibTransId="{67502A8A-C338-4485-B2FD-88FD5BE52BCB}"/>
    <dgm:cxn modelId="{51247772-AD6A-4BD2-B917-E53D6F0C0974}" srcId="{930452E1-293A-4804-9AD2-E53B94608D56}" destId="{03403E35-2907-4FD7-A208-458748A5E2D1}" srcOrd="3" destOrd="0" parTransId="{09856966-F0AE-4F6F-A4E9-64C519029D95}" sibTransId="{66A18668-8058-44F1-97F9-2D103F52B620}"/>
    <dgm:cxn modelId="{C7376F54-E448-49D7-9D74-B43D47169071}" srcId="{930452E1-293A-4804-9AD2-E53B94608D56}" destId="{5ABE6896-175D-44A4-822A-6271D470751F}" srcOrd="5" destOrd="0" parTransId="{CDDC1C58-271E-47A7-9ECD-C463223F2CAB}" sibTransId="{A2FAA746-B8CB-4881-A01F-05B1912E4ACC}"/>
    <dgm:cxn modelId="{43F70558-CCA9-4B83-8CCC-7EA9FA7578C3}" srcId="{4F795D33-588E-4F04-A4A9-549DB1C8E26C}" destId="{65E0BA24-A6FE-4372-A283-1401115C3065}" srcOrd="11" destOrd="0" parTransId="{644A672A-461B-4617-8512-ECF814DFF5B0}" sibTransId="{5D7834C1-97B6-467E-88CD-740EC5AABDFE}"/>
    <dgm:cxn modelId="{518DCA79-6B1F-4BC3-BC39-DE2587C2F411}" type="presOf" srcId="{36D093C2-C1F5-4A10-B5DD-BCF29328C9D2}" destId="{34083978-5BA0-40E3-AB18-2F3A89BB9529}" srcOrd="0" destOrd="5" presId="urn:microsoft.com/office/officeart/2005/8/layout/hList1"/>
    <dgm:cxn modelId="{33916E7B-FD31-4DE4-A998-EF9C80DA8857}" srcId="{4F795D33-588E-4F04-A4A9-549DB1C8E26C}" destId="{D53C77EE-CDD9-453A-9CDB-ECE83E454686}" srcOrd="4" destOrd="0" parTransId="{75682E7A-EEB0-46D9-A6A2-50D364C13CE0}" sibTransId="{181103D5-9183-4603-9632-3D13BDAA7A6E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77332E82-5AA7-4923-A8BC-C458C87E78FA}" srcId="{930452E1-293A-4804-9AD2-E53B94608D56}" destId="{9EA7C5D5-0F0A-4689-B8FA-8B9F3B83D7E6}" srcOrd="2" destOrd="0" parTransId="{A7020052-05B1-4266-8122-07D9AF6FD276}" sibTransId="{B6F762CF-EBE8-4C65-99E6-3F1CEFB18F3F}"/>
    <dgm:cxn modelId="{54C91C87-B3B3-42E7-B1B2-2DFB178C4061}" type="presOf" srcId="{6F5290BC-61DF-43B9-AFA2-BF8920802982}" destId="{34083978-5BA0-40E3-AB18-2F3A89BB9529}" srcOrd="0" destOrd="8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85AE5D89-734A-4C59-A435-D3424A13D7FB}" type="presOf" srcId="{8B97B26E-034B-49A4-B78A-2A9C8936D0B5}" destId="{34083978-5BA0-40E3-AB18-2F3A89BB9529}" srcOrd="0" destOrd="7" presId="urn:microsoft.com/office/officeart/2005/8/layout/hList1"/>
    <dgm:cxn modelId="{A0F7148B-9D41-4634-A6C0-30F7D9968DF7}" type="presOf" srcId="{9BE763F6-F5C6-4C68-95BF-1F9949410D00}" destId="{0045AAE0-9BB3-4F66-A39D-FC0233DDC39E}" srcOrd="0" destOrd="9" presId="urn:microsoft.com/office/officeart/2005/8/layout/hList1"/>
    <dgm:cxn modelId="{1552C38E-5EF9-4258-95A6-37096B479862}" type="presOf" srcId="{0471AFEA-5905-44FF-8C70-7224284D9C0D}" destId="{11FB7C73-6081-42C7-8E15-28075061167B}" srcOrd="0" destOrd="10" presId="urn:microsoft.com/office/officeart/2005/8/layout/hList1"/>
    <dgm:cxn modelId="{81F37293-64CE-4A06-B09C-52C2D836B4D6}" srcId="{4F795D33-588E-4F04-A4A9-549DB1C8E26C}" destId="{A3C6DBD6-E8E8-4E10-AA07-AB0B1C0B777E}" srcOrd="1" destOrd="0" parTransId="{C311C742-851B-42B9-9C31-CB1839376FC7}" sibTransId="{AE46541C-F049-41A4-897B-8F107CB645C1}"/>
    <dgm:cxn modelId="{AA670597-4FB6-466E-869D-B717690570EB}" srcId="{4F795D33-588E-4F04-A4A9-549DB1C8E26C}" destId="{7F7E0BD2-89D0-4B13-B5D9-76DA3623B0CB}" srcOrd="3" destOrd="0" parTransId="{4D4A22D6-DCEC-49D1-AA41-8B98FFC7823A}" sibTransId="{8CF86533-A343-4057-AE41-32D7A716F756}"/>
    <dgm:cxn modelId="{3C784399-3EEC-4C8A-8D1B-6E84C76E36CA}" srcId="{930452E1-293A-4804-9AD2-E53B94608D56}" destId="{C6A09929-0A24-4695-B98C-0598D6ACB1CE}" srcOrd="7" destOrd="0" parTransId="{2BF722DF-6AD4-46D1-A809-BF551938BC2F}" sibTransId="{B54A9A8E-47AB-40BC-9967-C4A007F1F19A}"/>
    <dgm:cxn modelId="{33493B9A-E582-4C6E-A8E9-45D6600DEE0D}" srcId="{4F795D33-588E-4F04-A4A9-549DB1C8E26C}" destId="{4E7D4161-9F88-4687-A860-A5CA11282E9C}" srcOrd="9" destOrd="0" parTransId="{FCEE3C2B-9706-4C57-A73D-86BB19B0A288}" sibTransId="{74BB869A-BFB6-4ADE-8FF6-128A61D613DA}"/>
    <dgm:cxn modelId="{606AB09B-CAB4-4C89-82A6-760ED4276128}" type="presOf" srcId="{9EA7C5D5-0F0A-4689-B8FA-8B9F3B83D7E6}" destId="{11FB7C73-6081-42C7-8E15-28075061167B}" srcOrd="0" destOrd="2" presId="urn:microsoft.com/office/officeart/2005/8/layout/hList1"/>
    <dgm:cxn modelId="{4D9320A2-3754-4604-9224-305F4D4001F4}" srcId="{984116C9-7CB8-4743-8FBA-68A8BA0D0389}" destId="{6B3D8B09-C2E1-44C1-8EA7-9ED82BE3E340}" srcOrd="1" destOrd="0" parTransId="{D348301C-4F62-4A6F-8870-A4EB6BD8DC1E}" sibTransId="{B848423A-2AC3-43DF-9F51-338D802DC25C}"/>
    <dgm:cxn modelId="{D91B61A7-1CCA-4A81-9F36-B0E93260FF26}" type="presOf" srcId="{DCCA9CAF-D019-4CF1-BEF0-23BE342F2DA2}" destId="{0045AAE0-9BB3-4F66-A39D-FC0233DDC39E}" srcOrd="0" destOrd="3" presId="urn:microsoft.com/office/officeart/2005/8/layout/hList1"/>
    <dgm:cxn modelId="{5E2EE2A8-9D13-4E30-905C-645458359145}" type="presOf" srcId="{0959150A-1017-4D63-9874-A3C48BA3FC1F}" destId="{11FB7C73-6081-42C7-8E15-28075061167B}" srcOrd="0" destOrd="6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8F81AEBB-A473-4C29-95C4-CCFD62684866}" type="presOf" srcId="{E4A3AEF3-2BE3-42FC-A769-BD1FC8D185C4}" destId="{11FB7C73-6081-42C7-8E15-28075061167B}" srcOrd="0" destOrd="4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F27B24BE-B681-45FC-B2AA-0C1FF47E4519}" type="presOf" srcId="{5ABE6896-175D-44A4-822A-6271D470751F}" destId="{11FB7C73-6081-42C7-8E15-28075061167B}" srcOrd="0" destOrd="5" presId="urn:microsoft.com/office/officeart/2005/8/layout/hList1"/>
    <dgm:cxn modelId="{A2EC8CC2-129B-42B1-A0BB-FB9980C74A97}" srcId="{984116C9-7CB8-4743-8FBA-68A8BA0D0389}" destId="{43D385A2-0C67-4966-8F0D-F1D4A83D2156}" srcOrd="4" destOrd="0" parTransId="{BE22AA4F-B96F-4EC8-81DA-F3126C647C93}" sibTransId="{96A317ED-79A2-44E9-942B-42F6605F89FD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A7264BC7-B62F-4264-BB6E-E3AE4589448A}" type="presOf" srcId="{A3C6DBD6-E8E8-4E10-AA07-AB0B1C0B777E}" destId="{34083978-5BA0-40E3-AB18-2F3A89BB9529}" srcOrd="0" destOrd="1" presId="urn:microsoft.com/office/officeart/2005/8/layout/hList1"/>
    <dgm:cxn modelId="{608509CC-B2C6-45CA-86A6-7B9702AB4483}" type="presOf" srcId="{65E0BA24-A6FE-4372-A283-1401115C3065}" destId="{34083978-5BA0-40E3-AB18-2F3A89BB9529}" srcOrd="0" destOrd="11" presId="urn:microsoft.com/office/officeart/2005/8/layout/hList1"/>
    <dgm:cxn modelId="{5F71F5CD-4DFF-4920-88BD-61E7D3302C61}" srcId="{4F795D33-588E-4F04-A4A9-549DB1C8E26C}" destId="{2208C2CF-0FFD-4532-8234-EC6EEF8823AD}" srcOrd="10" destOrd="0" parTransId="{B471243D-BACA-4877-9710-0245656D3FE2}" sibTransId="{13910613-927C-4F27-A84C-9AC972EC463F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BAAA6D4-3526-49AA-8ADF-D595BDFAE2C5}" type="presOf" srcId="{43D385A2-0C67-4966-8F0D-F1D4A83D2156}" destId="{0045AAE0-9BB3-4F66-A39D-FC0233DDC39E}" srcOrd="0" destOrd="4" presId="urn:microsoft.com/office/officeart/2005/8/layout/hList1"/>
    <dgm:cxn modelId="{69B326D5-08E0-4691-89BB-CBA018366B39}" type="presOf" srcId="{D53C77EE-CDD9-453A-9CDB-ECE83E454686}" destId="{34083978-5BA0-40E3-AB18-2F3A89BB9529}" srcOrd="0" destOrd="4" presId="urn:microsoft.com/office/officeart/2005/8/layout/hList1"/>
    <dgm:cxn modelId="{963385D8-F36A-476A-9979-35C9601A1F05}" type="presOf" srcId="{AE513D5F-5C56-41AE-A4D4-18FB0E6E831D}" destId="{0045AAE0-9BB3-4F66-A39D-FC0233DDC39E}" srcOrd="0" destOrd="6" presId="urn:microsoft.com/office/officeart/2005/8/layout/hList1"/>
    <dgm:cxn modelId="{8A0012D9-90A4-4155-8411-48207E1A6956}" type="presOf" srcId="{79326FDE-6EDA-442F-8564-77F8C501440D}" destId="{0045AAE0-9BB3-4F66-A39D-FC0233DDC39E}" srcOrd="0" destOrd="5" presId="urn:microsoft.com/office/officeart/2005/8/layout/hList1"/>
    <dgm:cxn modelId="{1FEDD9DF-10B6-4058-9ED1-402840514B1C}" srcId="{930452E1-293A-4804-9AD2-E53B94608D56}" destId="{0959150A-1017-4D63-9874-A3C48BA3FC1F}" srcOrd="6" destOrd="0" parTransId="{D3873FD9-D637-45F6-B47D-F00AE687AF81}" sibTransId="{792776BA-337E-486B-BA29-3E105A41BD0F}"/>
    <dgm:cxn modelId="{F4E6F7E0-CC24-4A37-88D2-82698AB171F4}" type="presOf" srcId="{DA6230E6-EBF7-42B2-ADDC-35FFA9E8ABBA}" destId="{0045AAE0-9BB3-4F66-A39D-FC0233DDC39E}" srcOrd="0" destOrd="10" presId="urn:microsoft.com/office/officeart/2005/8/layout/hList1"/>
    <dgm:cxn modelId="{9A4366E4-5DD4-4DCC-B995-6A9C503BD1F4}" type="presOf" srcId="{9694C759-C7B3-472A-929C-46936F26EB04}" destId="{11FB7C73-6081-42C7-8E15-28075061167B}" srcOrd="0" destOrd="9" presId="urn:microsoft.com/office/officeart/2005/8/layout/hList1"/>
    <dgm:cxn modelId="{806AD3E5-080D-4B45-91E6-4890A2D94C42}" srcId="{930452E1-293A-4804-9AD2-E53B94608D56}" destId="{0471AFEA-5905-44FF-8C70-7224284D9C0D}" srcOrd="10" destOrd="0" parTransId="{F74D8AA4-2544-40F8-811E-9812BF46C15F}" sibTransId="{861BAB08-D738-4BDF-AE8A-0022077990A5}"/>
    <dgm:cxn modelId="{822964EB-BEFF-446D-8234-37958BFAF013}" type="presOf" srcId="{03403E35-2907-4FD7-A208-458748A5E2D1}" destId="{11FB7C73-6081-42C7-8E15-28075061167B}" srcOrd="0" destOrd="3" presId="urn:microsoft.com/office/officeart/2005/8/layout/hList1"/>
    <dgm:cxn modelId="{BEDB0EEC-A200-4AA7-9992-B76D44037356}" type="presOf" srcId="{8EC9A441-1F0B-4065-9354-E84CEBFF1B30}" destId="{34083978-5BA0-40E3-AB18-2F3A89BB9529}" srcOrd="0" destOrd="6" presId="urn:microsoft.com/office/officeart/2005/8/layout/hList1"/>
    <dgm:cxn modelId="{7840CFF2-1078-456B-995F-68756CB20DA4}" srcId="{984116C9-7CB8-4743-8FBA-68A8BA0D0389}" destId="{DA6230E6-EBF7-42B2-ADDC-35FFA9E8ABBA}" srcOrd="10" destOrd="0" parTransId="{E384D2EB-F01C-4C5E-BC20-6E03854BE7D9}" sibTransId="{7EBA6636-90AC-48D5-8698-930BC3FA73CD}"/>
    <dgm:cxn modelId="{C2A043F4-CCFA-4644-91A4-07573D4AEDCE}" srcId="{984116C9-7CB8-4743-8FBA-68A8BA0D0389}" destId="{D84BA5E6-7B62-418B-9162-0772BCBC02CE}" srcOrd="7" destOrd="0" parTransId="{C6519F59-F578-4F77-BB63-EE57A6B0E8E8}" sibTransId="{46768CC5-F8E7-4E60-BBF5-08A03C7DB17F}"/>
    <dgm:cxn modelId="{3AF14FF5-8267-4223-9625-8B744E1112E1}" type="presOf" srcId="{7F7E0BD2-89D0-4B13-B5D9-76DA3623B0CB}" destId="{34083978-5BA0-40E3-AB18-2F3A89BB9529}" srcOrd="0" destOrd="3" presId="urn:microsoft.com/office/officeart/2005/8/layout/hList1"/>
    <dgm:cxn modelId="{87633CF6-BBB2-4597-B9AB-B9D2097B2457}" type="presOf" srcId="{C6A09929-0A24-4695-B98C-0598D6ACB1CE}" destId="{11FB7C73-6081-42C7-8E15-28075061167B}" srcOrd="0" destOrd="7" presId="urn:microsoft.com/office/officeart/2005/8/layout/hList1"/>
    <dgm:cxn modelId="{7C6CA8F6-D80E-4A87-982F-2024B39A4DB8}" srcId="{984116C9-7CB8-4743-8FBA-68A8BA0D0389}" destId="{79326FDE-6EDA-442F-8564-77F8C501440D}" srcOrd="5" destOrd="0" parTransId="{9C10EF15-22DD-42EA-B004-C4EFBB94CBC9}" sibTransId="{1E146315-B235-427C-B306-A2875A42D94A}"/>
    <dgm:cxn modelId="{EBCE50F7-F4CD-4FB9-A4AB-2AEC11413298}" type="presOf" srcId="{C883F60E-2286-47D4-A6F5-40F793EFA28A}" destId="{34083978-5BA0-40E3-AB18-2F3A89BB9529}" srcOrd="0" destOrd="2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DE757EFB-80D6-469D-B3B1-12E8C6047EE3}" type="presOf" srcId="{5AA6FBF9-909E-4DC7-BFBD-F1405A8CD2EC}" destId="{11FB7C73-6081-42C7-8E15-28075061167B}" srcOrd="0" destOrd="1" presId="urn:microsoft.com/office/officeart/2005/8/layout/hList1"/>
    <dgm:cxn modelId="{D5E165FE-103E-44B4-B0E0-B16AD992F13E}" type="presOf" srcId="{FD70F94E-9AB4-43E9-9795-46D0B522C7A7}" destId="{34083978-5BA0-40E3-AB18-2F3A89BB9529}" srcOrd="0" destOrd="12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586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5860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563060"/>
          <a:ext cx="2515341" cy="47917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Hairdresser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563060"/>
        <a:ext cx="2515341" cy="4791740"/>
      </dsp:txXfrm>
    </dsp:sp>
    <dsp:sp modelId="{1A385492-E76F-4B22-9064-58D648E04DA7}">
      <dsp:nvSpPr>
        <dsp:cNvPr id="0" name=""/>
        <dsp:cNvSpPr/>
      </dsp:nvSpPr>
      <dsp:spPr>
        <a:xfrm>
          <a:off x="2870069" y="1586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5860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563060"/>
          <a:ext cx="2515341" cy="47917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Retail Salesperson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Stocker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kern="1200" dirty="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kern="1200" dirty="0">
            <a:latin typeface="Tw Cen MT" panose="020B0602020104020603" pitchFamily="34" charset="0"/>
          </a:endParaRPr>
        </a:p>
      </dsp:txBody>
      <dsp:txXfrm>
        <a:off x="2870069" y="563060"/>
        <a:ext cx="2515341" cy="4791740"/>
      </dsp:txXfrm>
    </dsp:sp>
    <dsp:sp modelId="{528B556C-5429-4133-8BB3-15AEA9F447C7}">
      <dsp:nvSpPr>
        <dsp:cNvPr id="0" name=""/>
        <dsp:cNvSpPr/>
      </dsp:nvSpPr>
      <dsp:spPr>
        <a:xfrm>
          <a:off x="5737558" y="15860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5860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563060"/>
          <a:ext cx="2515341" cy="479174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Heavy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Vet Tech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General Fabricator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Dental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Housekeeping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563060"/>
        <a:ext cx="2515341" cy="4791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Okaloosa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w Cen MT" panose="020B0602020104020603" pitchFamily="34" charset="0"/>
              </a:rPr>
              <a:t>October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Okaloosa County home prices have been less volatile than statewide prices.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Okaloosa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2174983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Okaloosa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D5F396-615D-4970-B411-6B69AA598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666119"/>
              </p:ext>
            </p:extLst>
          </p:nvPr>
        </p:nvGraphicFramePr>
        <p:xfrm>
          <a:off x="626496" y="1199525"/>
          <a:ext cx="6857393" cy="465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Okaloosa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+965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 over 4,000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3,000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0B7C6C5-BC40-46AD-BF6A-B758FD9FF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574556"/>
              </p:ext>
            </p:extLst>
          </p:nvPr>
        </p:nvGraphicFramePr>
        <p:xfrm>
          <a:off x="388212" y="1102660"/>
          <a:ext cx="5844637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Okaloosa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59806642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$35,700-$51,000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$956-$1,326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$57,120-$81,600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$27-$39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$1,530-$2,122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$85,680-$122,400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$2,295-$3,183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renters make up the largest group of cost-burdened households in Okaloosa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Okaloosa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260882"/>
              </p:ext>
            </p:extLst>
          </p:nvPr>
        </p:nvGraphicFramePr>
        <p:xfrm>
          <a:off x="242047" y="106223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747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Crestview-Fort Walton Beach-Destin area housing wage: $30.21/hour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$1,571/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4546A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Crestview-Fort Walton Beach-Destin area: $22.72/hour. A full-time, year-round worker with this wage can afford $1,181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4559659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Okaloosa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Okaloosa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97026" y="3891167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823343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867206"/>
              </p:ext>
            </p:extLst>
          </p:nvPr>
        </p:nvGraphicFramePr>
        <p:xfrm>
          <a:off x="519952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46685</TotalTime>
  <Words>796</Words>
  <Application>Microsoft Office PowerPoint</Application>
  <PresentationFormat>On-screen Show (4:3)</PresentationFormat>
  <Paragraphs>130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Okaloosa County home prices have been less volatile than statewide prices. </vt:lpstr>
      <vt:lpstr>Units renting for $1,200 or less (2023 $) dropped between 2013 and 2023.</vt:lpstr>
      <vt:lpstr>Affordable Housing Terminology</vt:lpstr>
      <vt:lpstr>2025 Okaloosa County Income (% AMI) and Housing Cost Limits</vt:lpstr>
      <vt:lpstr>Very low-income renters make up the largest group of cost-burdened households in Okaloosa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2025-10-02T19:50:12Z</dcterms:modified>
</cp:coreProperties>
</file>