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9BDA6-2BF4-4E64-B176-5DA6C3C601EF}" v="1" dt="2025-10-02T19:49:51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9125E2F9-3754-4FD7-B3C4-E9EB6B21AFBA}"/>
    <pc:docChg chg="undo custSel delSld modSld">
      <pc:chgData name="Renz Torres" userId="1a514e66-b81e-40a7-adc4-82488a461c8a" providerId="ADAL" clId="{9125E2F9-3754-4FD7-B3C4-E9EB6B21AFBA}" dt="2025-09-02T14:20:18.415" v="51" actId="1076"/>
      <pc:docMkLst>
        <pc:docMk/>
      </pc:docMkLst>
      <pc:sldChg chg="modSp">
        <pc:chgData name="Renz Torres" userId="1a514e66-b81e-40a7-adc4-82488a461c8a" providerId="ADAL" clId="{9125E2F9-3754-4FD7-B3C4-E9EB6B21AFBA}" dt="2025-09-02T14:16:36.221" v="0"/>
        <pc:sldMkLst>
          <pc:docMk/>
          <pc:sldMk cId="3005419299" sldId="257"/>
        </pc:sldMkLst>
        <pc:spChg chg="mod">
          <ac:chgData name="Renz Torres" userId="1a514e66-b81e-40a7-adc4-82488a461c8a" providerId="ADAL" clId="{9125E2F9-3754-4FD7-B3C4-E9EB6B21AFBA}" dt="2025-09-02T14:16:36.221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9125E2F9-3754-4FD7-B3C4-E9EB6B21AFBA}" dt="2025-09-02T14:18:15.038" v="30" actId="20577"/>
        <pc:sldMkLst>
          <pc:docMk/>
          <pc:sldMk cId="570442053" sldId="277"/>
        </pc:sldMkLst>
        <pc:spChg chg="mod">
          <ac:chgData name="Renz Torres" userId="1a514e66-b81e-40a7-adc4-82488a461c8a" providerId="ADAL" clId="{9125E2F9-3754-4FD7-B3C4-E9EB6B21AFBA}" dt="2025-09-02T14:18:15.038" v="30" actId="20577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9125E2F9-3754-4FD7-B3C4-E9EB6B21AFBA}" dt="2025-09-02T14:16:36.221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9125E2F9-3754-4FD7-B3C4-E9EB6B21AFBA}" dt="2025-09-02T14:18:05.661" v="15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9125E2F9-3754-4FD7-B3C4-E9EB6B21AFBA}" dt="2025-09-02T14:18:49.125" v="38" actId="20577"/>
        <pc:sldMkLst>
          <pc:docMk/>
          <pc:sldMk cId="3751192110" sldId="278"/>
        </pc:sldMkLst>
        <pc:spChg chg="mod">
          <ac:chgData name="Renz Torres" userId="1a514e66-b81e-40a7-adc4-82488a461c8a" providerId="ADAL" clId="{9125E2F9-3754-4FD7-B3C4-E9EB6B21AFBA}" dt="2025-09-02T14:18:49.125" v="38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modSp del">
        <pc:chgData name="Renz Torres" userId="1a514e66-b81e-40a7-adc4-82488a461c8a" providerId="ADAL" clId="{9125E2F9-3754-4FD7-B3C4-E9EB6B21AFBA}" dt="2025-09-02T14:17:28.557" v="11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9125E2F9-3754-4FD7-B3C4-E9EB6B21AFBA}" dt="2025-09-02T14:17:41.499" v="13" actId="121"/>
        <pc:sldMkLst>
          <pc:docMk/>
          <pc:sldMk cId="1180186167" sldId="287"/>
        </pc:sldMkLst>
        <pc:spChg chg="mod">
          <ac:chgData name="Renz Torres" userId="1a514e66-b81e-40a7-adc4-82488a461c8a" providerId="ADAL" clId="{9125E2F9-3754-4FD7-B3C4-E9EB6B21AFBA}" dt="2025-09-02T14:16:36.221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9125E2F9-3754-4FD7-B3C4-E9EB6B21AFBA}" dt="2025-09-02T14:17:41.499" v="13" actId="121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9125E2F9-3754-4FD7-B3C4-E9EB6B21AFBA}" dt="2025-09-02T14:17:17.797" v="10" actId="1076"/>
        <pc:sldMkLst>
          <pc:docMk/>
          <pc:sldMk cId="2229953760" sldId="289"/>
        </pc:sldMkLst>
        <pc:spChg chg="mod">
          <ac:chgData name="Renz Torres" userId="1a514e66-b81e-40a7-adc4-82488a461c8a" providerId="ADAL" clId="{9125E2F9-3754-4FD7-B3C4-E9EB6B21AFBA}" dt="2025-09-02T14:16:36.221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9125E2F9-3754-4FD7-B3C4-E9EB6B21AFBA}" dt="2025-09-02T14:17:11.228" v="9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9125E2F9-3754-4FD7-B3C4-E9EB6B21AFBA}" dt="2025-09-02T14:17:17.797" v="10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9125E2F9-3754-4FD7-B3C4-E9EB6B21AFBA}" dt="2025-09-02T14:16:36.221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9125E2F9-3754-4FD7-B3C4-E9EB6B21AFBA}" dt="2025-09-02T14:19:39.722" v="42"/>
        <pc:sldMkLst>
          <pc:docMk/>
          <pc:sldMk cId="2256939574" sldId="296"/>
        </pc:sldMkLst>
        <pc:spChg chg="mod">
          <ac:chgData name="Renz Torres" userId="1a514e66-b81e-40a7-adc4-82488a461c8a" providerId="ADAL" clId="{9125E2F9-3754-4FD7-B3C4-E9EB6B21AFBA}" dt="2025-09-02T14:16:36.221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9125E2F9-3754-4FD7-B3C4-E9EB6B21AFBA}" dt="2025-09-02T14:19:39.722" v="42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9125E2F9-3754-4FD7-B3C4-E9EB6B21AFBA}" dt="2025-09-02T14:20:18.415" v="51" actId="1076"/>
        <pc:sldMkLst>
          <pc:docMk/>
          <pc:sldMk cId="4001637203" sldId="297"/>
        </pc:sldMkLst>
        <pc:spChg chg="mod">
          <ac:chgData name="Renz Torres" userId="1a514e66-b81e-40a7-adc4-82488a461c8a" providerId="ADAL" clId="{9125E2F9-3754-4FD7-B3C4-E9EB6B21AFBA}" dt="2025-09-02T14:20:18.415" v="51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9125E2F9-3754-4FD7-B3C4-E9EB6B21AFBA}" dt="2025-09-02T14:20:08.333" v="48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9125E2F9-3754-4FD7-B3C4-E9EB6B21AFBA}" dt="2025-09-02T14:16:36.221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49:51.178" v="55"/>
      <pc:docMkLst>
        <pc:docMk/>
      </pc:docMkLst>
      <pc:sldChg chg="modSp mod modNotesTx">
        <pc:chgData name="Renz Torres" userId="1a514e66-b81e-40a7-adc4-82488a461c8a" providerId="ADAL" clId="{846062DF-F716-4E4E-87E1-CA94E5E252E2}" dt="2025-09-29T18:53:04.524" v="50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53:04.524" v="50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55:20.866" v="43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55:18.417" v="4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53:57.757" v="29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53:55.333" v="28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54:16.749" v="31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54:16.749" v="31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53:49.262" v="27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53:30.687" v="23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49:51.178" v="55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49:51.178" v="55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53:15.879" v="21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52:15.773" v="11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53:15.879" v="21"/>
          <ac:graphicFrameMkLst>
            <pc:docMk/>
            <pc:sldMk cId="2229953760" sldId="289"/>
            <ac:graphicFrameMk id="3" creationId="{C28FAB16-FB9E-4B96-B16A-85B81CA10493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55:22.915" v="44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55:14.844" v="41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54:22.446" v="32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55:05.509" v="40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54:36.405" v="35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54:59.920" v="39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Nassau!$D$13:$D$33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Nassau!$E$13:$E$33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86-4F03-B92F-586D7364F190}"/>
            </c:ext>
          </c:extLst>
        </c:ser>
        <c:ser>
          <c:idx val="0"/>
          <c:order val="1"/>
          <c:tx>
            <c:v>Nassau</c:v>
          </c:tx>
          <c:spPr>
            <a:ln>
              <a:solidFill>
                <a:srgbClr val="023366"/>
              </a:solidFill>
            </a:ln>
          </c:spPr>
          <c:marker>
            <c:symbol val="circle"/>
            <c:size val="7"/>
            <c:spPr>
              <a:solidFill>
                <a:srgbClr val="023366"/>
              </a:solidFill>
              <a:ln>
                <a:noFill/>
              </a:ln>
            </c:spPr>
          </c:marker>
          <c:cat>
            <c:strRef>
              <c:f>Nassau!$D$13:$D$33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Nassau!$F$13:$F$33</c:f>
              <c:numCache>
                <c:formatCode>"$"#,##0_);[Red]\("$"#,##0\)</c:formatCode>
                <c:ptCount val="21"/>
                <c:pt idx="0">
                  <c:v>316480.46586</c:v>
                </c:pt>
                <c:pt idx="1">
                  <c:v>361407.06601000001</c:v>
                </c:pt>
                <c:pt idx="2">
                  <c:v>397678.57154999999</c:v>
                </c:pt>
                <c:pt idx="3">
                  <c:v>385530.53545000002</c:v>
                </c:pt>
                <c:pt idx="4">
                  <c:v>340028.05381000001</c:v>
                </c:pt>
                <c:pt idx="5">
                  <c:v>307804.19585999998</c:v>
                </c:pt>
                <c:pt idx="6">
                  <c:v>310363.68644000002</c:v>
                </c:pt>
                <c:pt idx="7">
                  <c:v>269665.45140999998</c:v>
                </c:pt>
                <c:pt idx="8">
                  <c:v>273867.59580000001</c:v>
                </c:pt>
                <c:pt idx="9">
                  <c:v>279249.27035000001</c:v>
                </c:pt>
                <c:pt idx="10">
                  <c:v>310282.38280000002</c:v>
                </c:pt>
                <c:pt idx="11">
                  <c:v>304981.26571000001</c:v>
                </c:pt>
                <c:pt idx="12">
                  <c:v>310470</c:v>
                </c:pt>
                <c:pt idx="13">
                  <c:v>327099.14318999997</c:v>
                </c:pt>
                <c:pt idx="14">
                  <c:v>348081.24239999999</c:v>
                </c:pt>
                <c:pt idx="15">
                  <c:v>368869.76939999999</c:v>
                </c:pt>
                <c:pt idx="16">
                  <c:v>382673.87959999999</c:v>
                </c:pt>
                <c:pt idx="17">
                  <c:v>423395.86697999999</c:v>
                </c:pt>
                <c:pt idx="18">
                  <c:v>461341.98839000001</c:v>
                </c:pt>
                <c:pt idx="19">
                  <c:v>446268.46061000001</c:v>
                </c:pt>
                <c:pt idx="20">
                  <c:v>485000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786-4F03-B92F-586D7364F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2471</c:v>
                </c:pt>
                <c:pt idx="1">
                  <c:v>3147</c:v>
                </c:pt>
                <c:pt idx="2">
                  <c:v>1913</c:v>
                </c:pt>
                <c:pt idx="3">
                  <c:v>1427</c:v>
                </c:pt>
                <c:pt idx="4">
                  <c:v>2294</c:v>
                </c:pt>
                <c:pt idx="5">
                  <c:v>915</c:v>
                </c:pt>
                <c:pt idx="6">
                  <c:v>98</c:v>
                </c:pt>
                <c:pt idx="7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B-4ADD-815C-9C16FDF62190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3960</c:v>
                </c:pt>
                <c:pt idx="1">
                  <c:v>4019</c:v>
                </c:pt>
                <c:pt idx="2">
                  <c:v>6470</c:v>
                </c:pt>
                <c:pt idx="3">
                  <c:v>19247</c:v>
                </c:pt>
                <c:pt idx="4">
                  <c:v>1342</c:v>
                </c:pt>
                <c:pt idx="5">
                  <c:v>159</c:v>
                </c:pt>
                <c:pt idx="6">
                  <c:v>1591</c:v>
                </c:pt>
                <c:pt idx="7">
                  <c:v>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B-4ADD-815C-9C16FDF621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53</c:v>
                </c:pt>
                <c:pt idx="1">
                  <c:v>49</c:v>
                </c:pt>
                <c:pt idx="2">
                  <c:v>37</c:v>
                </c:pt>
                <c:pt idx="3">
                  <c:v>32</c:v>
                </c:pt>
                <c:pt idx="4">
                  <c:v>37</c:v>
                </c:pt>
                <c:pt idx="5">
                  <c:v>7</c:v>
                </c:pt>
                <c:pt idx="6">
                  <c:v>49</c:v>
                </c:pt>
                <c:pt idx="7">
                  <c:v>54</c:v>
                </c:pt>
                <c:pt idx="8">
                  <c:v>35</c:v>
                </c:pt>
                <c:pt idx="9">
                  <c:v>34</c:v>
                </c:pt>
                <c:pt idx="10">
                  <c:v>42</c:v>
                </c:pt>
                <c:pt idx="11">
                  <c:v>39</c:v>
                </c:pt>
                <c:pt idx="12">
                  <c:v>39</c:v>
                </c:pt>
                <c:pt idx="13">
                  <c:v>58</c:v>
                </c:pt>
                <c:pt idx="14">
                  <c:v>51</c:v>
                </c:pt>
                <c:pt idx="15">
                  <c:v>54</c:v>
                </c:pt>
                <c:pt idx="16">
                  <c:v>60</c:v>
                </c:pt>
                <c:pt idx="17">
                  <c:v>50</c:v>
                </c:pt>
                <c:pt idx="18">
                  <c:v>61</c:v>
                </c:pt>
                <c:pt idx="19">
                  <c:v>48</c:v>
                </c:pt>
                <c:pt idx="20">
                  <c:v>52</c:v>
                </c:pt>
                <c:pt idx="21">
                  <c:v>47</c:v>
                </c:pt>
                <c:pt idx="22">
                  <c:v>44</c:v>
                </c:pt>
                <c:pt idx="23">
                  <c:v>51</c:v>
                </c:pt>
                <c:pt idx="24">
                  <c:v>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20C-4E0F-9F5F-3D0B621E6388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50</c:v>
                </c:pt>
                <c:pt idx="1">
                  <c:v>36</c:v>
                </c:pt>
                <c:pt idx="2">
                  <c:v>34</c:v>
                </c:pt>
                <c:pt idx="3">
                  <c:v>43</c:v>
                </c:pt>
                <c:pt idx="4">
                  <c:v>31</c:v>
                </c:pt>
                <c:pt idx="5">
                  <c:v>3</c:v>
                </c:pt>
                <c:pt idx="6">
                  <c:v>8</c:v>
                </c:pt>
                <c:pt idx="7">
                  <c:v>15</c:v>
                </c:pt>
                <c:pt idx="8">
                  <c:v>13</c:v>
                </c:pt>
                <c:pt idx="9">
                  <c:v>6</c:v>
                </c:pt>
                <c:pt idx="10">
                  <c:v>10</c:v>
                </c:pt>
                <c:pt idx="11">
                  <c:v>8</c:v>
                </c:pt>
                <c:pt idx="12">
                  <c:v>28</c:v>
                </c:pt>
                <c:pt idx="13">
                  <c:v>27</c:v>
                </c:pt>
                <c:pt idx="14">
                  <c:v>34</c:v>
                </c:pt>
                <c:pt idx="15">
                  <c:v>20</c:v>
                </c:pt>
                <c:pt idx="16">
                  <c:v>24</c:v>
                </c:pt>
                <c:pt idx="17">
                  <c:v>53</c:v>
                </c:pt>
                <c:pt idx="18">
                  <c:v>45</c:v>
                </c:pt>
                <c:pt idx="19">
                  <c:v>8</c:v>
                </c:pt>
                <c:pt idx="20">
                  <c:v>36</c:v>
                </c:pt>
                <c:pt idx="21">
                  <c:v>33</c:v>
                </c:pt>
                <c:pt idx="22">
                  <c:v>21</c:v>
                </c:pt>
                <c:pt idx="23">
                  <c:v>34</c:v>
                </c:pt>
                <c:pt idx="24">
                  <c:v>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0C-4E0F-9F5F-3D0B621E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6EEB16-DD2A-4A59-AB9E-FCD6D3CE40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C15B73AB-55E9-46BD-84A4-6B604F6E8113}" type="parTrans" cxnId="{5C69F36C-89BB-4AF2-B7B5-AA988253C432}">
      <dgm:prSet/>
      <dgm:spPr/>
      <dgm:t>
        <a:bodyPr/>
        <a:lstStyle/>
        <a:p>
          <a:endParaRPr lang="en-US"/>
        </a:p>
      </dgm:t>
    </dgm:pt>
    <dgm:pt modelId="{EE23660B-463C-48CB-AB41-D877A5F8982B}" type="sibTrans" cxnId="{5C69F36C-89BB-4AF2-B7B5-AA988253C432}">
      <dgm:prSet/>
      <dgm:spPr/>
      <dgm:t>
        <a:bodyPr/>
        <a:lstStyle/>
        <a:p>
          <a:endParaRPr lang="en-US"/>
        </a:p>
      </dgm:t>
    </dgm:pt>
    <dgm:pt modelId="{B0CBE1EA-D9E1-4261-AF6A-B7A6628E53D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F303F7E7-B410-4E3B-B351-F9C3690BC158}" type="parTrans" cxnId="{EE9E8171-A301-4E18-B89E-755938A6E8C3}">
      <dgm:prSet/>
      <dgm:spPr/>
      <dgm:t>
        <a:bodyPr/>
        <a:lstStyle/>
        <a:p>
          <a:endParaRPr lang="en-US"/>
        </a:p>
      </dgm:t>
    </dgm:pt>
    <dgm:pt modelId="{FCEC3700-BDC2-4292-9236-1EB78C20AB75}" type="sibTrans" cxnId="{EE9E8171-A301-4E18-B89E-755938A6E8C3}">
      <dgm:prSet/>
      <dgm:spPr/>
      <dgm:t>
        <a:bodyPr/>
        <a:lstStyle/>
        <a:p>
          <a:endParaRPr lang="en-US"/>
        </a:p>
      </dgm:t>
    </dgm:pt>
    <dgm:pt modelId="{54A7AD7B-7116-4668-8534-28FEE39D24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22A0F8ED-4FF6-40E0-B2F3-E8CEF82CEE86}" type="parTrans" cxnId="{F93CF25B-7968-4417-8A0D-2341AAB678BC}">
      <dgm:prSet/>
      <dgm:spPr/>
      <dgm:t>
        <a:bodyPr/>
        <a:lstStyle/>
        <a:p>
          <a:endParaRPr lang="en-US"/>
        </a:p>
      </dgm:t>
    </dgm:pt>
    <dgm:pt modelId="{D34592FE-F00F-4198-9917-D4C10AC46A91}" type="sibTrans" cxnId="{F93CF25B-7968-4417-8A0D-2341AAB678BC}">
      <dgm:prSet/>
      <dgm:spPr/>
      <dgm:t>
        <a:bodyPr/>
        <a:lstStyle/>
        <a:p>
          <a:endParaRPr lang="en-US"/>
        </a:p>
      </dgm:t>
    </dgm:pt>
    <dgm:pt modelId="{C0A08091-B175-4206-86B5-56420F9C93E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Cook</a:t>
          </a:r>
        </a:p>
      </dgm:t>
    </dgm:pt>
    <dgm:pt modelId="{F38C043F-9ACA-498E-B4FF-6D9B48C3BAFA}" type="parTrans" cxnId="{1A69F7AB-1523-4794-8817-EA3657566C1A}">
      <dgm:prSet/>
      <dgm:spPr/>
      <dgm:t>
        <a:bodyPr/>
        <a:lstStyle/>
        <a:p>
          <a:endParaRPr lang="en-US"/>
        </a:p>
      </dgm:t>
    </dgm:pt>
    <dgm:pt modelId="{90AC782F-65BA-47B2-9E0E-FC5DDEDD87AD}" type="sibTrans" cxnId="{1A69F7AB-1523-4794-8817-EA3657566C1A}">
      <dgm:prSet/>
      <dgm:spPr/>
      <dgm:t>
        <a:bodyPr/>
        <a:lstStyle/>
        <a:p>
          <a:endParaRPr lang="en-US"/>
        </a:p>
      </dgm:t>
    </dgm:pt>
    <dgm:pt modelId="{A2629188-23F8-4BF8-98C5-92C84ACC5B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8E896464-61C4-4F0C-9E42-AAF55460E274}" type="parTrans" cxnId="{35129985-D999-437B-BA7C-421E6292ED6A}">
      <dgm:prSet/>
      <dgm:spPr/>
      <dgm:t>
        <a:bodyPr/>
        <a:lstStyle/>
        <a:p>
          <a:endParaRPr lang="en-US"/>
        </a:p>
      </dgm:t>
    </dgm:pt>
    <dgm:pt modelId="{F79E790A-E710-4990-9ADB-01469AFA49A5}" type="sibTrans" cxnId="{35129985-D999-437B-BA7C-421E6292ED6A}">
      <dgm:prSet/>
      <dgm:spPr/>
      <dgm:t>
        <a:bodyPr/>
        <a:lstStyle/>
        <a:p>
          <a:endParaRPr lang="en-US"/>
        </a:p>
      </dgm:t>
    </dgm:pt>
    <dgm:pt modelId="{36554DA5-EB57-4B8B-9B55-345DA559E1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5BB27C8F-F0EB-4C77-AD06-65A115CB1959}" type="parTrans" cxnId="{7F5B4B8C-B95A-44BF-8C7D-3929D007A7AA}">
      <dgm:prSet/>
      <dgm:spPr/>
      <dgm:t>
        <a:bodyPr/>
        <a:lstStyle/>
        <a:p>
          <a:endParaRPr lang="en-US"/>
        </a:p>
      </dgm:t>
    </dgm:pt>
    <dgm:pt modelId="{E68944F3-6996-41B1-9306-513476D3D740}" type="sibTrans" cxnId="{7F5B4B8C-B95A-44BF-8C7D-3929D007A7AA}">
      <dgm:prSet/>
      <dgm:spPr/>
      <dgm:t>
        <a:bodyPr/>
        <a:lstStyle/>
        <a:p>
          <a:endParaRPr lang="en-US"/>
        </a:p>
      </dgm:t>
    </dgm:pt>
    <dgm:pt modelId="{1F51D343-22CE-4437-A0C8-53EAE2C3D42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2E343CEC-F2D1-4F45-9C5C-5EFE13578AEA}" type="parTrans" cxnId="{BA9E0FE3-06BA-4F6C-A719-E561CA4685B3}">
      <dgm:prSet/>
      <dgm:spPr/>
      <dgm:t>
        <a:bodyPr/>
        <a:lstStyle/>
        <a:p>
          <a:endParaRPr lang="en-US"/>
        </a:p>
      </dgm:t>
    </dgm:pt>
    <dgm:pt modelId="{48D45078-E1CA-44E0-9DFA-EC7455D7DA33}" type="sibTrans" cxnId="{BA9E0FE3-06BA-4F6C-A719-E561CA4685B3}">
      <dgm:prSet/>
      <dgm:spPr/>
      <dgm:t>
        <a:bodyPr/>
        <a:lstStyle/>
        <a:p>
          <a:endParaRPr lang="en-US"/>
        </a:p>
      </dgm:t>
    </dgm:pt>
    <dgm:pt modelId="{54E0FD35-075F-4A88-A0E9-E05A383964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Vehicle Cleaner</a:t>
          </a:r>
        </a:p>
      </dgm:t>
    </dgm:pt>
    <dgm:pt modelId="{1B183B6E-D824-4062-8F3F-B6E9A5F84E76}" type="parTrans" cxnId="{DC2265F1-1A39-45C6-8190-7770E91FFF6B}">
      <dgm:prSet/>
      <dgm:spPr/>
      <dgm:t>
        <a:bodyPr/>
        <a:lstStyle/>
        <a:p>
          <a:endParaRPr lang="en-US"/>
        </a:p>
      </dgm:t>
    </dgm:pt>
    <dgm:pt modelId="{40199692-73A2-4922-96F5-540B8973AD3D}" type="sibTrans" cxnId="{DC2265F1-1A39-45C6-8190-7770E91FFF6B}">
      <dgm:prSet/>
      <dgm:spPr/>
      <dgm:t>
        <a:bodyPr/>
        <a:lstStyle/>
        <a:p>
          <a:endParaRPr lang="en-US"/>
        </a:p>
      </dgm:t>
    </dgm:pt>
    <dgm:pt modelId="{158FC8C7-F5FC-4F9E-94BD-71FC60526A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</a:t>
          </a:r>
        </a:p>
      </dgm:t>
    </dgm:pt>
    <dgm:pt modelId="{CEFE4344-E16C-4C40-9FC7-790E2983D132}" type="parTrans" cxnId="{82B3B854-AC53-4E0F-888D-D31C41A5CD50}">
      <dgm:prSet/>
      <dgm:spPr/>
      <dgm:t>
        <a:bodyPr/>
        <a:lstStyle/>
        <a:p>
          <a:endParaRPr lang="en-US"/>
        </a:p>
      </dgm:t>
    </dgm:pt>
    <dgm:pt modelId="{65EF70D2-58C7-4BD1-87FF-FC4CDA4DA764}" type="sibTrans" cxnId="{82B3B854-AC53-4E0F-888D-D31C41A5CD50}">
      <dgm:prSet/>
      <dgm:spPr/>
      <dgm:t>
        <a:bodyPr/>
        <a:lstStyle/>
        <a:p>
          <a:endParaRPr lang="en-US"/>
        </a:p>
      </dgm:t>
    </dgm:pt>
    <dgm:pt modelId="{C9FB363D-DDCC-4262-B359-BEB3A34225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FCC40EF7-7846-4647-9D13-5D9808DB94BD}" type="parTrans" cxnId="{7067EB92-A485-4420-9498-62CD7B1FCD58}">
      <dgm:prSet/>
      <dgm:spPr/>
      <dgm:t>
        <a:bodyPr/>
        <a:lstStyle/>
        <a:p>
          <a:endParaRPr lang="en-US"/>
        </a:p>
      </dgm:t>
    </dgm:pt>
    <dgm:pt modelId="{C83D8259-D1CB-4668-AEBB-D34892DC1E0D}" type="sibTrans" cxnId="{7067EB92-A485-4420-9498-62CD7B1FCD58}">
      <dgm:prSet/>
      <dgm:spPr/>
      <dgm:t>
        <a:bodyPr/>
        <a:lstStyle/>
        <a:p>
          <a:endParaRPr lang="en-US"/>
        </a:p>
      </dgm:t>
    </dgm:pt>
    <dgm:pt modelId="{0A163A76-6F89-4264-8089-F6DCB6A1A98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639D0D0C-3A31-4F15-8DB3-732CBF50FFAE}" type="parTrans" cxnId="{499F2B3A-C959-4025-BEF0-4996B2D7F88B}">
      <dgm:prSet/>
      <dgm:spPr/>
      <dgm:t>
        <a:bodyPr/>
        <a:lstStyle/>
        <a:p>
          <a:endParaRPr lang="en-US"/>
        </a:p>
      </dgm:t>
    </dgm:pt>
    <dgm:pt modelId="{2D08C686-EC29-411A-8EB2-51A7376AE5BE}" type="sibTrans" cxnId="{499F2B3A-C959-4025-BEF0-4996B2D7F88B}">
      <dgm:prSet/>
      <dgm:spPr/>
      <dgm:t>
        <a:bodyPr/>
        <a:lstStyle/>
        <a:p>
          <a:endParaRPr lang="en-US"/>
        </a:p>
      </dgm:t>
    </dgm:pt>
    <dgm:pt modelId="{AA2B40C8-47F5-4F84-9DA1-3CA4A9A63B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F1D048DC-0D5D-49F9-9963-D69263770FEB}" type="parTrans" cxnId="{15726FAB-ACCC-4B43-BAA2-336F411096D7}">
      <dgm:prSet/>
      <dgm:spPr/>
      <dgm:t>
        <a:bodyPr/>
        <a:lstStyle/>
        <a:p>
          <a:endParaRPr lang="en-US"/>
        </a:p>
      </dgm:t>
    </dgm:pt>
    <dgm:pt modelId="{E37AD0DD-7418-4976-B406-B69D324AD1B7}" type="sibTrans" cxnId="{15726FAB-ACCC-4B43-BAA2-336F411096D7}">
      <dgm:prSet/>
      <dgm:spPr/>
      <dgm:t>
        <a:bodyPr/>
        <a:lstStyle/>
        <a:p>
          <a:endParaRPr lang="en-US"/>
        </a:p>
      </dgm:t>
    </dgm:pt>
    <dgm:pt modelId="{47884BE2-2CB7-434B-B5BD-D6D510755E1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B1F13804-098E-4AD2-AC86-C7EE3E613876}" type="parTrans" cxnId="{BD0F7E12-78A8-4E40-857F-B75C539D56EE}">
      <dgm:prSet/>
      <dgm:spPr/>
      <dgm:t>
        <a:bodyPr/>
        <a:lstStyle/>
        <a:p>
          <a:endParaRPr lang="en-US"/>
        </a:p>
      </dgm:t>
    </dgm:pt>
    <dgm:pt modelId="{046B7DEF-7387-4C19-880B-B8EC98272DAE}" type="sibTrans" cxnId="{BD0F7E12-78A8-4E40-857F-B75C539D56EE}">
      <dgm:prSet/>
      <dgm:spPr/>
      <dgm:t>
        <a:bodyPr/>
        <a:lstStyle/>
        <a:p>
          <a:endParaRPr lang="en-US"/>
        </a:p>
      </dgm:t>
    </dgm:pt>
    <dgm:pt modelId="{3D54A155-718D-47FA-A678-E09D49228F5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56A67132-EA47-4F48-B1E1-A62195C3F151}" type="parTrans" cxnId="{D239D3EA-155D-4458-BE02-730F4EDC7CE1}">
      <dgm:prSet/>
      <dgm:spPr/>
      <dgm:t>
        <a:bodyPr/>
        <a:lstStyle/>
        <a:p>
          <a:endParaRPr lang="en-US"/>
        </a:p>
      </dgm:t>
    </dgm:pt>
    <dgm:pt modelId="{28ECED97-374C-49FD-AFA5-EE7D68B88C5E}" type="sibTrans" cxnId="{D239D3EA-155D-4458-BE02-730F4EDC7CE1}">
      <dgm:prSet/>
      <dgm:spPr/>
      <dgm:t>
        <a:bodyPr/>
        <a:lstStyle/>
        <a:p>
          <a:endParaRPr lang="en-US"/>
        </a:p>
      </dgm:t>
    </dgm:pt>
    <dgm:pt modelId="{4FCC3F17-6210-461E-B3B3-1D9D60C1A78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C251040F-BD40-4EC8-BD5A-0AC83C8F8AF3}" type="parTrans" cxnId="{386888A2-2A5E-4754-ACFA-C5CD7CE309EF}">
      <dgm:prSet/>
      <dgm:spPr/>
      <dgm:t>
        <a:bodyPr/>
        <a:lstStyle/>
        <a:p>
          <a:endParaRPr lang="en-US"/>
        </a:p>
      </dgm:t>
    </dgm:pt>
    <dgm:pt modelId="{045A1CE7-DA43-481E-A44E-D7D3198B7440}" type="sibTrans" cxnId="{386888A2-2A5E-4754-ACFA-C5CD7CE309EF}">
      <dgm:prSet/>
      <dgm:spPr/>
      <dgm:t>
        <a:bodyPr/>
        <a:lstStyle/>
        <a:p>
          <a:endParaRPr lang="en-US"/>
        </a:p>
      </dgm:t>
    </dgm:pt>
    <dgm:pt modelId="{95799769-BCC5-4ABC-9F76-48C4A60AB2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31B4578B-AE77-499F-9B5F-890D1B7B4FAE}" type="parTrans" cxnId="{9EC920F0-61AB-4223-9C90-703AE1951BA7}">
      <dgm:prSet/>
      <dgm:spPr/>
      <dgm:t>
        <a:bodyPr/>
        <a:lstStyle/>
        <a:p>
          <a:endParaRPr lang="en-US"/>
        </a:p>
      </dgm:t>
    </dgm:pt>
    <dgm:pt modelId="{0A9AF413-B7F6-4749-9C10-C7D045C4B8AD}" type="sibTrans" cxnId="{9EC920F0-61AB-4223-9C90-703AE1951BA7}">
      <dgm:prSet/>
      <dgm:spPr/>
      <dgm:t>
        <a:bodyPr/>
        <a:lstStyle/>
        <a:p>
          <a:endParaRPr lang="en-US"/>
        </a:p>
      </dgm:t>
    </dgm:pt>
    <dgm:pt modelId="{2AB352DF-2E90-4352-9076-57038B6A1C2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864CF63C-F42A-4DFE-B578-CC5080E47663}" type="parTrans" cxnId="{C51A5329-F1B2-4F67-9A6E-9A6CE1FA5C4A}">
      <dgm:prSet/>
      <dgm:spPr/>
      <dgm:t>
        <a:bodyPr/>
        <a:lstStyle/>
        <a:p>
          <a:endParaRPr lang="en-US"/>
        </a:p>
      </dgm:t>
    </dgm:pt>
    <dgm:pt modelId="{C9AB7A30-7B8C-43CD-934F-FE1FCFF79E95}" type="sibTrans" cxnId="{C51A5329-F1B2-4F67-9A6E-9A6CE1FA5C4A}">
      <dgm:prSet/>
      <dgm:spPr/>
      <dgm:t>
        <a:bodyPr/>
        <a:lstStyle/>
        <a:p>
          <a:endParaRPr lang="en-US"/>
        </a:p>
      </dgm:t>
    </dgm:pt>
    <dgm:pt modelId="{3B34AEF5-A925-4600-8993-554E602712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B4CCE8D0-9939-4596-9E97-94947FDC9390}" type="parTrans" cxnId="{BF1219BD-72E6-43AA-93F8-6511531BE0B9}">
      <dgm:prSet/>
      <dgm:spPr/>
      <dgm:t>
        <a:bodyPr/>
        <a:lstStyle/>
        <a:p>
          <a:endParaRPr lang="en-US"/>
        </a:p>
      </dgm:t>
    </dgm:pt>
    <dgm:pt modelId="{2D348993-CAA4-4560-B8E8-D0ED0FDFE9F1}" type="sibTrans" cxnId="{BF1219BD-72E6-43AA-93F8-6511531BE0B9}">
      <dgm:prSet/>
      <dgm:spPr/>
      <dgm:t>
        <a:bodyPr/>
        <a:lstStyle/>
        <a:p>
          <a:endParaRPr lang="en-US"/>
        </a:p>
      </dgm:t>
    </dgm:pt>
    <dgm:pt modelId="{4F0762BD-7AC6-4DF6-B062-98AAFE21D10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FBB5A9B5-FE55-434F-A028-B5474A59C012}" type="parTrans" cxnId="{E1591917-F2D8-434E-BCE9-8379A458C876}">
      <dgm:prSet/>
      <dgm:spPr/>
      <dgm:t>
        <a:bodyPr/>
        <a:lstStyle/>
        <a:p>
          <a:endParaRPr lang="en-US"/>
        </a:p>
      </dgm:t>
    </dgm:pt>
    <dgm:pt modelId="{1EFD0303-FCB4-435F-A5E7-E5472AE45D64}" type="sibTrans" cxnId="{E1591917-F2D8-434E-BCE9-8379A458C876}">
      <dgm:prSet/>
      <dgm:spPr/>
      <dgm:t>
        <a:bodyPr/>
        <a:lstStyle/>
        <a:p>
          <a:endParaRPr lang="en-US"/>
        </a:p>
      </dgm:t>
    </dgm:pt>
    <dgm:pt modelId="{6FBD6DE3-FFF7-4966-B231-3848BF0F5AF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7255B10-F64D-4D05-8B6E-95944C8F1D6C}" type="parTrans" cxnId="{78304F7C-953C-4C44-9677-A30088E5346F}">
      <dgm:prSet/>
      <dgm:spPr/>
      <dgm:t>
        <a:bodyPr/>
        <a:lstStyle/>
        <a:p>
          <a:endParaRPr lang="en-US"/>
        </a:p>
      </dgm:t>
    </dgm:pt>
    <dgm:pt modelId="{600F7F93-049E-4D8D-AC19-2916BA08DDCA}" type="sibTrans" cxnId="{78304F7C-953C-4C44-9677-A30088E5346F}">
      <dgm:prSet/>
      <dgm:spPr/>
      <dgm:t>
        <a:bodyPr/>
        <a:lstStyle/>
        <a:p>
          <a:endParaRPr lang="en-US"/>
        </a:p>
      </dgm:t>
    </dgm:pt>
    <dgm:pt modelId="{1FAC906E-65E4-4613-834F-BC52F12B5F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E69C151C-DACB-4C56-9ED3-0F141F70BCF5}" type="parTrans" cxnId="{CA123278-300D-464E-AA88-7A88F7F7FF2D}">
      <dgm:prSet/>
      <dgm:spPr/>
      <dgm:t>
        <a:bodyPr/>
        <a:lstStyle/>
        <a:p>
          <a:endParaRPr lang="en-US"/>
        </a:p>
      </dgm:t>
    </dgm:pt>
    <dgm:pt modelId="{EF1F1FF8-08E7-4628-B56C-D2B9AFE3D6B2}" type="sibTrans" cxnId="{CA123278-300D-464E-AA88-7A88F7F7FF2D}">
      <dgm:prSet/>
      <dgm:spPr/>
      <dgm:t>
        <a:bodyPr/>
        <a:lstStyle/>
        <a:p>
          <a:endParaRPr lang="en-US"/>
        </a:p>
      </dgm:t>
    </dgm:pt>
    <dgm:pt modelId="{CCB6D331-5C9D-4E37-AD18-13BC75ED762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01D891A3-BCE8-4BB9-8145-4A2767549E3F}" type="parTrans" cxnId="{DF1F2FD9-0B5D-4EAD-8A38-A11966AD581E}">
      <dgm:prSet/>
      <dgm:spPr/>
      <dgm:t>
        <a:bodyPr/>
        <a:lstStyle/>
        <a:p>
          <a:endParaRPr lang="en-US"/>
        </a:p>
      </dgm:t>
    </dgm:pt>
    <dgm:pt modelId="{82EFCC8C-C5A3-4507-BEB0-085D98C3EF5E}" type="sibTrans" cxnId="{DF1F2FD9-0B5D-4EAD-8A38-A11966AD581E}">
      <dgm:prSet/>
      <dgm:spPr/>
      <dgm:t>
        <a:bodyPr/>
        <a:lstStyle/>
        <a:p>
          <a:endParaRPr lang="en-US"/>
        </a:p>
      </dgm:t>
    </dgm:pt>
    <dgm:pt modelId="{78A6296A-062B-4574-8024-757428DAAC2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930634F5-5D1E-4F9F-B6C8-0B59CA114CD0}" type="parTrans" cxnId="{593C4902-A4FF-4500-B934-5418863E8881}">
      <dgm:prSet/>
      <dgm:spPr/>
      <dgm:t>
        <a:bodyPr/>
        <a:lstStyle/>
        <a:p>
          <a:endParaRPr lang="en-US"/>
        </a:p>
      </dgm:t>
    </dgm:pt>
    <dgm:pt modelId="{0E8593EB-22DE-42F8-8F5F-3B4637D614A6}" type="sibTrans" cxnId="{593C4902-A4FF-4500-B934-5418863E8881}">
      <dgm:prSet/>
      <dgm:spPr/>
      <dgm:t>
        <a:bodyPr/>
        <a:lstStyle/>
        <a:p>
          <a:endParaRPr lang="en-US"/>
        </a:p>
      </dgm:t>
    </dgm:pt>
    <dgm:pt modelId="{2A2F8ED6-B5B0-4477-AD36-D0B4FA08BEF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BD9635E9-BB4C-4CEF-AB32-42A0F76ADEFE}" type="parTrans" cxnId="{08AB9E61-44BC-41EF-943C-AE89BAA51C58}">
      <dgm:prSet/>
      <dgm:spPr/>
      <dgm:t>
        <a:bodyPr/>
        <a:lstStyle/>
        <a:p>
          <a:endParaRPr lang="en-US"/>
        </a:p>
      </dgm:t>
    </dgm:pt>
    <dgm:pt modelId="{5598C93E-8693-4BBD-B9F8-A18CE384F4C2}" type="sibTrans" cxnId="{08AB9E61-44BC-41EF-943C-AE89BAA51C58}">
      <dgm:prSet/>
      <dgm:spPr/>
      <dgm:t>
        <a:bodyPr/>
        <a:lstStyle/>
        <a:p>
          <a:endParaRPr lang="en-US"/>
        </a:p>
      </dgm:t>
    </dgm:pt>
    <dgm:pt modelId="{97F55168-26D5-44CB-85D4-1796D132B13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35DEA02B-60DA-4037-A0E2-DCAF43880612}" type="parTrans" cxnId="{2D94DC5B-2AB3-47AB-91DF-516D253D10FB}">
      <dgm:prSet/>
      <dgm:spPr/>
      <dgm:t>
        <a:bodyPr/>
        <a:lstStyle/>
        <a:p>
          <a:endParaRPr lang="en-US"/>
        </a:p>
      </dgm:t>
    </dgm:pt>
    <dgm:pt modelId="{8B3B4764-9D85-483C-A0C9-98E5CFB2E915}" type="sibTrans" cxnId="{2D94DC5B-2AB3-47AB-91DF-516D253D10FB}">
      <dgm:prSet/>
      <dgm:spPr/>
      <dgm:t>
        <a:bodyPr/>
        <a:lstStyle/>
        <a:p>
          <a:endParaRPr lang="en-US"/>
        </a:p>
      </dgm:t>
    </dgm:pt>
    <dgm:pt modelId="{2A299D37-6A8E-4271-ACFD-69C197E78F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148A4997-74AE-4B29-9393-D3224BC6468A}" type="parTrans" cxnId="{78A2DF75-6EA5-442A-ADFF-D8C9F31332F7}">
      <dgm:prSet/>
      <dgm:spPr/>
      <dgm:t>
        <a:bodyPr/>
        <a:lstStyle/>
        <a:p>
          <a:endParaRPr lang="en-US"/>
        </a:p>
      </dgm:t>
    </dgm:pt>
    <dgm:pt modelId="{2F782DD3-4DBC-4C83-B75B-07B32FCD81A5}" type="sibTrans" cxnId="{78A2DF75-6EA5-442A-ADFF-D8C9F31332F7}">
      <dgm:prSet/>
      <dgm:spPr/>
      <dgm:t>
        <a:bodyPr/>
        <a:lstStyle/>
        <a:p>
          <a:endParaRPr lang="en-US"/>
        </a:p>
      </dgm:t>
    </dgm:pt>
    <dgm:pt modelId="{055B723C-46A8-4B6C-A5AE-85218268BBE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06E8E134-FEA4-4C0A-9D15-F8E2F38F8AF8}" type="parTrans" cxnId="{BF118BB1-86B4-469E-BBB3-5754B449654B}">
      <dgm:prSet/>
      <dgm:spPr/>
      <dgm:t>
        <a:bodyPr/>
        <a:lstStyle/>
        <a:p>
          <a:endParaRPr lang="en-US"/>
        </a:p>
      </dgm:t>
    </dgm:pt>
    <dgm:pt modelId="{631B7400-0EC4-453B-8FDA-C8D4FCC4210D}" type="sibTrans" cxnId="{BF118BB1-86B4-469E-BBB3-5754B449654B}">
      <dgm:prSet/>
      <dgm:spPr/>
      <dgm:t>
        <a:bodyPr/>
        <a:lstStyle/>
        <a:p>
          <a:endParaRPr lang="en-US"/>
        </a:p>
      </dgm:t>
    </dgm:pt>
    <dgm:pt modelId="{D55A5428-021D-4E55-8187-6A6930944A7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8BEEF686-1ACE-4D41-8645-FC824F05E6FC}" type="parTrans" cxnId="{D669C10C-80CB-4CD7-AFA2-55A2927EEA8F}">
      <dgm:prSet/>
      <dgm:spPr/>
      <dgm:t>
        <a:bodyPr/>
        <a:lstStyle/>
        <a:p>
          <a:endParaRPr lang="en-US"/>
        </a:p>
      </dgm:t>
    </dgm:pt>
    <dgm:pt modelId="{5691D91D-D5E3-40CF-9593-74B09F655613}" type="sibTrans" cxnId="{D669C10C-80CB-4CD7-AFA2-55A2927EEA8F}">
      <dgm:prSet/>
      <dgm:spPr/>
      <dgm:t>
        <a:bodyPr/>
        <a:lstStyle/>
        <a:p>
          <a:endParaRPr lang="en-US"/>
        </a:p>
      </dgm:t>
    </dgm:pt>
    <dgm:pt modelId="{CC2C5CF2-B19A-495E-BC6F-6D8646664CD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69A0701F-82D0-4F59-BE13-C0AE85C3A26B}" type="parTrans" cxnId="{FE8A8EEF-F57F-4CBE-98A5-10C62D1AF4D7}">
      <dgm:prSet/>
      <dgm:spPr/>
      <dgm:t>
        <a:bodyPr/>
        <a:lstStyle/>
        <a:p>
          <a:endParaRPr lang="en-US"/>
        </a:p>
      </dgm:t>
    </dgm:pt>
    <dgm:pt modelId="{AEE6EDDC-F96B-4DED-AEF8-DC21CEFE86D4}" type="sibTrans" cxnId="{FE8A8EEF-F57F-4CBE-98A5-10C62D1AF4D7}">
      <dgm:prSet/>
      <dgm:spPr/>
      <dgm:t>
        <a:bodyPr/>
        <a:lstStyle/>
        <a:p>
          <a:endParaRPr lang="en-US"/>
        </a:p>
      </dgm:t>
    </dgm:pt>
    <dgm:pt modelId="{3574FFE8-6EC5-4FDB-836C-2B6AA75AA51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A2349E2-7A6F-4D72-BF8C-CC737E494E7D}" type="parTrans" cxnId="{AA9ADE4A-A655-497E-81F6-7F83AC5E9C06}">
      <dgm:prSet/>
      <dgm:spPr/>
      <dgm:t>
        <a:bodyPr/>
        <a:lstStyle/>
        <a:p>
          <a:endParaRPr lang="en-US"/>
        </a:p>
      </dgm:t>
    </dgm:pt>
    <dgm:pt modelId="{99C24A8B-E89E-48F3-863B-C56C33114E79}" type="sibTrans" cxnId="{AA9ADE4A-A655-497E-81F6-7F83AC5E9C06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CEB2402-33C4-4FD0-B5F2-D6B166324D23}" type="presOf" srcId="{4FCC3F17-6210-461E-B3B3-1D9D60C1A783}" destId="{11FB7C73-6081-42C7-8E15-28075061167B}" srcOrd="0" destOrd="5" presId="urn:microsoft.com/office/officeart/2005/8/layout/hList1"/>
    <dgm:cxn modelId="{593C4902-A4FF-4500-B934-5418863E8881}" srcId="{4F795D33-588E-4F04-A4A9-549DB1C8E26C}" destId="{78A6296A-062B-4574-8024-757428DAAC2D}" srcOrd="3" destOrd="0" parTransId="{930634F5-5D1E-4F9F-B6C8-0B59CA114CD0}" sibTransId="{0E8593EB-22DE-42F8-8F5F-3B4637D614A6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C571F408-8F85-4FDC-A9FB-181A4A21E6F1}" type="presOf" srcId="{3D54A155-718D-47FA-A678-E09D49228F5B}" destId="{11FB7C73-6081-42C7-8E15-28075061167B}" srcOrd="0" destOrd="4" presId="urn:microsoft.com/office/officeart/2005/8/layout/hList1"/>
    <dgm:cxn modelId="{206CC20A-C766-4F78-98C7-EE536F8E54BF}" type="presOf" srcId="{B0CBE1EA-D9E1-4261-AF6A-B7A6628E53D2}" destId="{0045AAE0-9BB3-4F66-A39D-FC0233DDC39E}" srcOrd="0" destOrd="2" presId="urn:microsoft.com/office/officeart/2005/8/layout/hList1"/>
    <dgm:cxn modelId="{D669C10C-80CB-4CD7-AFA2-55A2927EEA8F}" srcId="{4F795D33-588E-4F04-A4A9-549DB1C8E26C}" destId="{D55A5428-021D-4E55-8187-6A6930944A70}" srcOrd="8" destOrd="0" parTransId="{8BEEF686-1ACE-4D41-8645-FC824F05E6FC}" sibTransId="{5691D91D-D5E3-40CF-9593-74B09F655613}"/>
    <dgm:cxn modelId="{BD0F7E12-78A8-4E40-857F-B75C539D56EE}" srcId="{930452E1-293A-4804-9AD2-E53B94608D56}" destId="{47884BE2-2CB7-434B-B5BD-D6D510755E1F}" srcOrd="3" destOrd="0" parTransId="{B1F13804-098E-4AD2-AC86-C7EE3E613876}" sibTransId="{046B7DEF-7387-4C19-880B-B8EC98272DAE}"/>
    <dgm:cxn modelId="{E1591917-F2D8-434E-BCE9-8379A458C876}" srcId="{930452E1-293A-4804-9AD2-E53B94608D56}" destId="{4F0762BD-7AC6-4DF6-B062-98AAFE21D103}" srcOrd="9" destOrd="0" parTransId="{FBB5A9B5-FE55-434F-A028-B5474A59C012}" sibTransId="{1EFD0303-FCB4-435F-A5E7-E5472AE45D64}"/>
    <dgm:cxn modelId="{336B2821-3EAB-43F4-97D8-F6648E67FE7E}" type="presOf" srcId="{47884BE2-2CB7-434B-B5BD-D6D510755E1F}" destId="{11FB7C73-6081-42C7-8E15-28075061167B}" srcOrd="0" destOrd="3" presId="urn:microsoft.com/office/officeart/2005/8/layout/hList1"/>
    <dgm:cxn modelId="{B25BB921-262B-41F1-BB88-75E71CAF64E8}" type="presOf" srcId="{0A163A76-6F89-4264-8089-F6DCB6A1A985}" destId="{11FB7C73-6081-42C7-8E15-28075061167B}" srcOrd="0" destOrd="1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C51A5329-F1B2-4F67-9A6E-9A6CE1FA5C4A}" srcId="{930452E1-293A-4804-9AD2-E53B94608D56}" destId="{2AB352DF-2E90-4352-9076-57038B6A1C25}" srcOrd="7" destOrd="0" parTransId="{864CF63C-F42A-4DFE-B578-CC5080E47663}" sibTransId="{C9AB7A30-7B8C-43CD-934F-FE1FCFF79E95}"/>
    <dgm:cxn modelId="{BC8AB02C-5747-4F64-9909-4C519E98D6F9}" type="presOf" srcId="{1F51D343-22CE-4437-A0C8-53EAE2C3D421}" destId="{0045AAE0-9BB3-4F66-A39D-FC0233DDC39E}" srcOrd="0" destOrd="7" presId="urn:microsoft.com/office/officeart/2005/8/layout/hList1"/>
    <dgm:cxn modelId="{E4CB8E2D-5EBA-4C01-A632-50AB4AB6E215}" type="presOf" srcId="{95799769-BCC5-4ABC-9F76-48C4A60AB2C0}" destId="{11FB7C73-6081-42C7-8E15-28075061167B}" srcOrd="0" destOrd="6" presId="urn:microsoft.com/office/officeart/2005/8/layout/hList1"/>
    <dgm:cxn modelId="{E2682A32-96A5-43B0-BA13-97C63CC75E50}" type="presOf" srcId="{3B34AEF5-A925-4600-8993-554E602712B5}" destId="{11FB7C73-6081-42C7-8E15-28075061167B}" srcOrd="0" destOrd="8" presId="urn:microsoft.com/office/officeart/2005/8/layout/hList1"/>
    <dgm:cxn modelId="{F9CE8B32-082B-44EF-A9A1-AB853FA4E11D}" type="presOf" srcId="{C0A08091-B175-4206-86B5-56420F9C93E6}" destId="{0045AAE0-9BB3-4F66-A39D-FC0233DDC39E}" srcOrd="0" destOrd="4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499F2B3A-C959-4025-BEF0-4996B2D7F88B}" srcId="{930452E1-293A-4804-9AD2-E53B94608D56}" destId="{0A163A76-6F89-4264-8089-F6DCB6A1A985}" srcOrd="1" destOrd="0" parTransId="{639D0D0C-3A31-4F15-8DB3-732CBF50FFAE}" sibTransId="{2D08C686-EC29-411A-8EB2-51A7376AE5BE}"/>
    <dgm:cxn modelId="{5DF1C63A-D8F2-4A78-8AAF-5F1D8595060F}" type="presOf" srcId="{055B723C-46A8-4B6C-A5AE-85218268BBE9}" destId="{34083978-5BA0-40E3-AB18-2F3A89BB9529}" srcOrd="0" destOrd="7" presId="urn:microsoft.com/office/officeart/2005/8/layout/hList1"/>
    <dgm:cxn modelId="{5308F83E-EA11-4351-8914-348417C26493}" type="presOf" srcId="{1FAC906E-65E4-4613-834F-BC52F12B5F99}" destId="{34083978-5BA0-40E3-AB18-2F3A89BB9529}" srcOrd="0" destOrd="1" presId="urn:microsoft.com/office/officeart/2005/8/layout/hList1"/>
    <dgm:cxn modelId="{2D94DC5B-2AB3-47AB-91DF-516D253D10FB}" srcId="{4F795D33-588E-4F04-A4A9-549DB1C8E26C}" destId="{97F55168-26D5-44CB-85D4-1796D132B132}" srcOrd="5" destOrd="0" parTransId="{35DEA02B-60DA-4037-A0E2-DCAF43880612}" sibTransId="{8B3B4764-9D85-483C-A0C9-98E5CFB2E915}"/>
    <dgm:cxn modelId="{F93CF25B-7968-4417-8A0D-2341AAB678BC}" srcId="{984116C9-7CB8-4743-8FBA-68A8BA0D0389}" destId="{54A7AD7B-7116-4668-8534-28FEE39D2423}" srcOrd="3" destOrd="0" parTransId="{22A0F8ED-4FF6-40E0-B2F3-E8CEF82CEE86}" sibTransId="{D34592FE-F00F-4198-9917-D4C10AC46A91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08AB9E61-44BC-41EF-943C-AE89BAA51C58}" srcId="{4F795D33-588E-4F04-A4A9-549DB1C8E26C}" destId="{2A2F8ED6-B5B0-4477-AD36-D0B4FA08BEF0}" srcOrd="4" destOrd="0" parTransId="{BD9635E9-BB4C-4CEF-AB32-42A0F76ADEFE}" sibTransId="{5598C93E-8693-4BBD-B9F8-A18CE384F4C2}"/>
    <dgm:cxn modelId="{231DBA42-F61C-4E3A-95F1-B2BD6EFA3386}" type="presOf" srcId="{5E6EEB16-DD2A-4A59-AB9E-FCD6D3CE40C2}" destId="{0045AAE0-9BB3-4F66-A39D-FC0233DDC39E}" srcOrd="0" destOrd="1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109C1347-D2F7-42C0-B121-94D385934B7D}" type="presOf" srcId="{A2629188-23F8-4BF8-98C5-92C84ACC5BC2}" destId="{0045AAE0-9BB3-4F66-A39D-FC0233DDC39E}" srcOrd="0" destOrd="5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2DCE9969-EDF8-47FE-BFB9-77E9D17D4722}" type="presOf" srcId="{54E0FD35-075F-4A88-A0E9-E05A38396499}" destId="{0045AAE0-9BB3-4F66-A39D-FC0233DDC39E}" srcOrd="0" destOrd="8" presId="urn:microsoft.com/office/officeart/2005/8/layout/hList1"/>
    <dgm:cxn modelId="{AA9ADE4A-A655-497E-81F6-7F83AC5E9C06}" srcId="{4F795D33-588E-4F04-A4A9-549DB1C8E26C}" destId="{3574FFE8-6EC5-4FDB-836C-2B6AA75AA511}" srcOrd="10" destOrd="0" parTransId="{BA2349E2-7A6F-4D72-BF8C-CC737E494E7D}" sibTransId="{99C24A8B-E89E-48F3-863B-C56C33114E79}"/>
    <dgm:cxn modelId="{5C69F36C-89BB-4AF2-B7B5-AA988253C432}" srcId="{984116C9-7CB8-4743-8FBA-68A8BA0D0389}" destId="{5E6EEB16-DD2A-4A59-AB9E-FCD6D3CE40C2}" srcOrd="1" destOrd="0" parTransId="{C15B73AB-55E9-46BD-84A4-6B604F6E8113}" sibTransId="{EE23660B-463C-48CB-AB41-D877A5F8982B}"/>
    <dgm:cxn modelId="{EDB01C6D-2A3F-4827-90D7-EEE3E1BDC4A4}" type="presOf" srcId="{CCB6D331-5C9D-4E37-AD18-13BC75ED762F}" destId="{34083978-5BA0-40E3-AB18-2F3A89BB9529}" srcOrd="0" destOrd="2" presId="urn:microsoft.com/office/officeart/2005/8/layout/hList1"/>
    <dgm:cxn modelId="{68D0284D-3E2C-49DB-8441-79368AE25BC8}" type="presOf" srcId="{158FC8C7-F5FC-4F9E-94BD-71FC60526A57}" destId="{0045AAE0-9BB3-4F66-A39D-FC0233DDC39E}" srcOrd="0" destOrd="9" presId="urn:microsoft.com/office/officeart/2005/8/layout/hList1"/>
    <dgm:cxn modelId="{EE9E8171-A301-4E18-B89E-755938A6E8C3}" srcId="{984116C9-7CB8-4743-8FBA-68A8BA0D0389}" destId="{B0CBE1EA-D9E1-4261-AF6A-B7A6628E53D2}" srcOrd="2" destOrd="0" parTransId="{F303F7E7-B410-4E3B-B351-F9C3690BC158}" sibTransId="{FCEC3700-BDC2-4292-9236-1EB78C20AB75}"/>
    <dgm:cxn modelId="{AAA23D72-D2AA-4DEA-88DD-04782397E3A9}" type="presOf" srcId="{CC2C5CF2-B19A-495E-BC6F-6D8646664CD5}" destId="{34083978-5BA0-40E3-AB18-2F3A89BB9529}" srcOrd="0" destOrd="9" presId="urn:microsoft.com/office/officeart/2005/8/layout/hList1"/>
    <dgm:cxn modelId="{3565A174-8759-4F5F-8167-7791351C43F2}" type="presOf" srcId="{AA2B40C8-47F5-4F84-9DA1-3CA4A9A63B1D}" destId="{11FB7C73-6081-42C7-8E15-28075061167B}" srcOrd="0" destOrd="2" presId="urn:microsoft.com/office/officeart/2005/8/layout/hList1"/>
    <dgm:cxn modelId="{82B3B854-AC53-4E0F-888D-D31C41A5CD50}" srcId="{984116C9-7CB8-4743-8FBA-68A8BA0D0389}" destId="{158FC8C7-F5FC-4F9E-94BD-71FC60526A57}" srcOrd="9" destOrd="0" parTransId="{CEFE4344-E16C-4C40-9FC7-790E2983D132}" sibTransId="{65EF70D2-58C7-4BD1-87FF-FC4CDA4DA764}"/>
    <dgm:cxn modelId="{78A2DF75-6EA5-442A-ADFF-D8C9F31332F7}" srcId="{4F795D33-588E-4F04-A4A9-549DB1C8E26C}" destId="{2A299D37-6A8E-4271-ACFD-69C197E78FC1}" srcOrd="6" destOrd="0" parTransId="{148A4997-74AE-4B29-9393-D3224BC6468A}" sibTransId="{2F782DD3-4DBC-4C83-B75B-07B32FCD81A5}"/>
    <dgm:cxn modelId="{CD5CB677-12C4-4803-B3FB-F507FC5E40CC}" type="presOf" srcId="{2AB352DF-2E90-4352-9076-57038B6A1C25}" destId="{11FB7C73-6081-42C7-8E15-28075061167B}" srcOrd="0" destOrd="7" presId="urn:microsoft.com/office/officeart/2005/8/layout/hList1"/>
    <dgm:cxn modelId="{CA123278-300D-464E-AA88-7A88F7F7FF2D}" srcId="{4F795D33-588E-4F04-A4A9-549DB1C8E26C}" destId="{1FAC906E-65E4-4613-834F-BC52F12B5F99}" srcOrd="1" destOrd="0" parTransId="{E69C151C-DACB-4C56-9ED3-0F141F70BCF5}" sibTransId="{EF1F1FF8-08E7-4628-B56C-D2B9AFE3D6B2}"/>
    <dgm:cxn modelId="{A203FF7B-44D5-4E94-84BB-6A614FE5E8C5}" type="presOf" srcId="{36554DA5-EB57-4B8B-9B55-345DA559E1B3}" destId="{0045AAE0-9BB3-4F66-A39D-FC0233DDC39E}" srcOrd="0" destOrd="6" presId="urn:microsoft.com/office/officeart/2005/8/layout/hList1"/>
    <dgm:cxn modelId="{78304F7C-953C-4C44-9677-A30088E5346F}" srcId="{930452E1-293A-4804-9AD2-E53B94608D56}" destId="{6FBD6DE3-FFF7-4966-B231-3848BF0F5AF0}" srcOrd="10" destOrd="0" parTransId="{B7255B10-F64D-4D05-8B6E-95944C8F1D6C}" sibTransId="{600F7F93-049E-4D8D-AC19-2916BA08DDCA}"/>
    <dgm:cxn modelId="{3158907F-9B07-464C-83ED-E05D9A3E4719}" type="presOf" srcId="{D55A5428-021D-4E55-8187-6A6930944A70}" destId="{34083978-5BA0-40E3-AB18-2F3A89BB9529}" srcOrd="0" destOrd="8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35129985-D999-437B-BA7C-421E6292ED6A}" srcId="{984116C9-7CB8-4743-8FBA-68A8BA0D0389}" destId="{A2629188-23F8-4BF8-98C5-92C84ACC5BC2}" srcOrd="5" destOrd="0" parTransId="{8E896464-61C4-4F0C-9E42-AAF55460E274}" sibTransId="{F79E790A-E710-4990-9ADB-01469AFA49A5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7F5B4B8C-B95A-44BF-8C7D-3929D007A7AA}" srcId="{984116C9-7CB8-4743-8FBA-68A8BA0D0389}" destId="{36554DA5-EB57-4B8B-9B55-345DA559E1B3}" srcOrd="6" destOrd="0" parTransId="{5BB27C8F-F0EB-4C77-AD06-65A115CB1959}" sibTransId="{E68944F3-6996-41B1-9306-513476D3D740}"/>
    <dgm:cxn modelId="{7067EB92-A485-4420-9498-62CD7B1FCD58}" srcId="{984116C9-7CB8-4743-8FBA-68A8BA0D0389}" destId="{C9FB363D-DDCC-4262-B359-BEB3A34225AE}" srcOrd="10" destOrd="0" parTransId="{FCC40EF7-7846-4647-9D13-5D9808DB94BD}" sibTransId="{C83D8259-D1CB-4668-AEBB-D34892DC1E0D}"/>
    <dgm:cxn modelId="{EFAA2D9A-AF40-4A28-83DF-5C42700D03B2}" type="presOf" srcId="{6FBD6DE3-FFF7-4966-B231-3848BF0F5AF0}" destId="{11FB7C73-6081-42C7-8E15-28075061167B}" srcOrd="0" destOrd="10" presId="urn:microsoft.com/office/officeart/2005/8/layout/hList1"/>
    <dgm:cxn modelId="{887E369C-D6D1-4648-8B11-E6B93B7E06AD}" type="presOf" srcId="{3574FFE8-6EC5-4FDB-836C-2B6AA75AA511}" destId="{34083978-5BA0-40E3-AB18-2F3A89BB9529}" srcOrd="0" destOrd="10" presId="urn:microsoft.com/office/officeart/2005/8/layout/hList1"/>
    <dgm:cxn modelId="{93FECA9C-CBED-40B6-A10E-09E6D0A341A9}" type="presOf" srcId="{4F0762BD-7AC6-4DF6-B062-98AAFE21D103}" destId="{11FB7C73-6081-42C7-8E15-28075061167B}" srcOrd="0" destOrd="9" presId="urn:microsoft.com/office/officeart/2005/8/layout/hList1"/>
    <dgm:cxn modelId="{7A96ABA1-7374-4BE1-84ED-700898870B45}" type="presOf" srcId="{2A299D37-6A8E-4271-ACFD-69C197E78FC1}" destId="{34083978-5BA0-40E3-AB18-2F3A89BB9529}" srcOrd="0" destOrd="6" presId="urn:microsoft.com/office/officeart/2005/8/layout/hList1"/>
    <dgm:cxn modelId="{386888A2-2A5E-4754-ACFA-C5CD7CE309EF}" srcId="{930452E1-293A-4804-9AD2-E53B94608D56}" destId="{4FCC3F17-6210-461E-B3B3-1D9D60C1A783}" srcOrd="5" destOrd="0" parTransId="{C251040F-BD40-4EC8-BD5A-0AC83C8F8AF3}" sibTransId="{045A1CE7-DA43-481E-A44E-D7D3198B7440}"/>
    <dgm:cxn modelId="{15726FAB-ACCC-4B43-BAA2-336F411096D7}" srcId="{930452E1-293A-4804-9AD2-E53B94608D56}" destId="{AA2B40C8-47F5-4F84-9DA1-3CA4A9A63B1D}" srcOrd="2" destOrd="0" parTransId="{F1D048DC-0D5D-49F9-9963-D69263770FEB}" sibTransId="{E37AD0DD-7418-4976-B406-B69D324AD1B7}"/>
    <dgm:cxn modelId="{1A69F7AB-1523-4794-8817-EA3657566C1A}" srcId="{984116C9-7CB8-4743-8FBA-68A8BA0D0389}" destId="{C0A08091-B175-4206-86B5-56420F9C93E6}" srcOrd="4" destOrd="0" parTransId="{F38C043F-9ACA-498E-B4FF-6D9B48C3BAFA}" sibTransId="{90AC782F-65BA-47B2-9E0E-FC5DDEDD87AD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BF118BB1-86B4-469E-BBB3-5754B449654B}" srcId="{4F795D33-588E-4F04-A4A9-549DB1C8E26C}" destId="{055B723C-46A8-4B6C-A5AE-85218268BBE9}" srcOrd="7" destOrd="0" parTransId="{06E8E134-FEA4-4C0A-9D15-F8E2F38F8AF8}" sibTransId="{631B7400-0EC4-453B-8FDA-C8D4FCC4210D}"/>
    <dgm:cxn modelId="{5C50F4B1-4C1B-46BD-89C5-E281D4D6195F}" type="presOf" srcId="{78A6296A-062B-4574-8024-757428DAAC2D}" destId="{34083978-5BA0-40E3-AB18-2F3A89BB9529}" srcOrd="0" destOrd="3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BF1219BD-72E6-43AA-93F8-6511531BE0B9}" srcId="{930452E1-293A-4804-9AD2-E53B94608D56}" destId="{3B34AEF5-A925-4600-8993-554E602712B5}" srcOrd="8" destOrd="0" parTransId="{B4CCE8D0-9939-4596-9E97-94947FDC9390}" sibTransId="{2D348993-CAA4-4560-B8E8-D0ED0FDFE9F1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886ACAC6-D527-4D0C-9738-E4E734D3C466}" type="presOf" srcId="{C9FB363D-DDCC-4262-B359-BEB3A34225AE}" destId="{0045AAE0-9BB3-4F66-A39D-FC0233DDC39E}" srcOrd="0" destOrd="10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2BB072CF-263B-443B-84DC-BBCDECC364A9}" type="presOf" srcId="{54A7AD7B-7116-4668-8534-28FEE39D2423}" destId="{0045AAE0-9BB3-4F66-A39D-FC0233DDC39E}" srcOrd="0" destOrd="3" presId="urn:microsoft.com/office/officeart/2005/8/layout/hList1"/>
    <dgm:cxn modelId="{A67FABD8-463E-4270-ACF9-1BDC6525DC32}" type="presOf" srcId="{97F55168-26D5-44CB-85D4-1796D132B132}" destId="{34083978-5BA0-40E3-AB18-2F3A89BB9529}" srcOrd="0" destOrd="5" presId="urn:microsoft.com/office/officeart/2005/8/layout/hList1"/>
    <dgm:cxn modelId="{DF1F2FD9-0B5D-4EAD-8A38-A11966AD581E}" srcId="{4F795D33-588E-4F04-A4A9-549DB1C8E26C}" destId="{CCB6D331-5C9D-4E37-AD18-13BC75ED762F}" srcOrd="2" destOrd="0" parTransId="{01D891A3-BCE8-4BB9-8145-4A2767549E3F}" sibTransId="{82EFCC8C-C5A3-4507-BEB0-085D98C3EF5E}"/>
    <dgm:cxn modelId="{BA9E0FE3-06BA-4F6C-A719-E561CA4685B3}" srcId="{984116C9-7CB8-4743-8FBA-68A8BA0D0389}" destId="{1F51D343-22CE-4437-A0C8-53EAE2C3D421}" srcOrd="7" destOrd="0" parTransId="{2E343CEC-F2D1-4F45-9C5C-5EFE13578AEA}" sibTransId="{48D45078-E1CA-44E0-9DFA-EC7455D7DA33}"/>
    <dgm:cxn modelId="{009B86E7-C36A-4863-88B1-41E96DCAD509}" type="presOf" srcId="{2A2F8ED6-B5B0-4477-AD36-D0B4FA08BEF0}" destId="{34083978-5BA0-40E3-AB18-2F3A89BB9529}" srcOrd="0" destOrd="4" presId="urn:microsoft.com/office/officeart/2005/8/layout/hList1"/>
    <dgm:cxn modelId="{D239D3EA-155D-4458-BE02-730F4EDC7CE1}" srcId="{930452E1-293A-4804-9AD2-E53B94608D56}" destId="{3D54A155-718D-47FA-A678-E09D49228F5B}" srcOrd="4" destOrd="0" parTransId="{56A67132-EA47-4F48-B1E1-A62195C3F151}" sibTransId="{28ECED97-374C-49FD-AFA5-EE7D68B88C5E}"/>
    <dgm:cxn modelId="{FE8A8EEF-F57F-4CBE-98A5-10C62D1AF4D7}" srcId="{4F795D33-588E-4F04-A4A9-549DB1C8E26C}" destId="{CC2C5CF2-B19A-495E-BC6F-6D8646664CD5}" srcOrd="9" destOrd="0" parTransId="{69A0701F-82D0-4F59-BE13-C0AE85C3A26B}" sibTransId="{AEE6EDDC-F96B-4DED-AEF8-DC21CEFE86D4}"/>
    <dgm:cxn modelId="{9EC920F0-61AB-4223-9C90-703AE1951BA7}" srcId="{930452E1-293A-4804-9AD2-E53B94608D56}" destId="{95799769-BCC5-4ABC-9F76-48C4A60AB2C0}" srcOrd="6" destOrd="0" parTransId="{31B4578B-AE77-499F-9B5F-890D1B7B4FAE}" sibTransId="{0A9AF413-B7F6-4749-9C10-C7D045C4B8AD}"/>
    <dgm:cxn modelId="{DC2265F1-1A39-45C6-8190-7770E91FFF6B}" srcId="{984116C9-7CB8-4743-8FBA-68A8BA0D0389}" destId="{54E0FD35-075F-4A88-A0E9-E05A38396499}" srcOrd="8" destOrd="0" parTransId="{1B183B6E-D824-4062-8F3F-B6E9A5F84E76}" sibTransId="{40199692-73A2-4922-96F5-540B8973AD3D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Vehicle Cleaner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Hairdresser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Security Guard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Nassau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Nassau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Nassau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94188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Nassau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2526855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8FAB16-FB9E-4B96-B16A-85B81CA10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044594"/>
              </p:ext>
            </p:extLst>
          </p:nvPr>
        </p:nvGraphicFramePr>
        <p:xfrm>
          <a:off x="626496" y="1199526"/>
          <a:ext cx="7104888" cy="445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Nassau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280166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$35,900-$51,250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$961-$1,332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$57,440-$82,000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$1,538-$2,132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$86,160-$123,000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$2,307-$3,198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Nassau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Baker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Nassau Counties,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1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Jacksonville area housing wage: $33.27/hour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$1,730/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Jacksonville area: $23.23/hour. A full-time, year-round worker with this wage can afford $1,208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01695659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Nassau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Nassau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4564" y="3490357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70627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134166"/>
              </p:ext>
            </p:extLst>
          </p:nvPr>
        </p:nvGraphicFramePr>
        <p:xfrm>
          <a:off x="452353" y="1431298"/>
          <a:ext cx="8480398" cy="430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46682</TotalTime>
  <Words>692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Nassau County’s home prices closely mirror statewide trends.</vt:lpstr>
      <vt:lpstr>Affordable Housing Terminology</vt:lpstr>
      <vt:lpstr>2025 Nassau County Income (% AMI) and Housing Cost Limits</vt:lpstr>
      <vt:lpstr>Very low-income owners make up the largest group of cost-burdened households in Nassau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2025-10-02T19:49:52Z</dcterms:modified>
</cp:coreProperties>
</file>