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57" r:id="rId6"/>
    <p:sldId id="289" r:id="rId7"/>
    <p:sldId id="284" r:id="rId8"/>
    <p:sldId id="285" r:id="rId9"/>
    <p:sldId id="287" r:id="rId10"/>
    <p:sldId id="277" r:id="rId11"/>
    <p:sldId id="278" r:id="rId12"/>
    <p:sldId id="296" r:id="rId13"/>
    <p:sldId id="297" r:id="rId14"/>
    <p:sldId id="291" r:id="rId15"/>
    <p:sldId id="275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014007-DBFA-4984-95E3-C24BA12A97AA}" v="5" dt="2025-10-02T19:49:17.2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B3854B27-0EF0-4E95-98D6-669089CCA137}"/>
    <pc:docChg chg="custSel modSld">
      <pc:chgData name="Renz Torres" userId="1a514e66-b81e-40a7-adc4-82488a461c8a" providerId="ADAL" clId="{B3854B27-0EF0-4E95-98D6-669089CCA137}" dt="2025-08-26T16:47:16.923" v="316" actId="20577"/>
      <pc:docMkLst>
        <pc:docMk/>
      </pc:docMkLst>
      <pc:sldChg chg="modSp">
        <pc:chgData name="Renz Torres" userId="1a514e66-b81e-40a7-adc4-82488a461c8a" providerId="ADAL" clId="{B3854B27-0EF0-4E95-98D6-669089CCA137}" dt="2025-08-26T16:40:13.489" v="0"/>
        <pc:sldMkLst>
          <pc:docMk/>
          <pc:sldMk cId="3005419299" sldId="257"/>
        </pc:sldMkLst>
      </pc:sldChg>
      <pc:sldChg chg="addSp delSp modSp mod">
        <pc:chgData name="Renz Torres" userId="1a514e66-b81e-40a7-adc4-82488a461c8a" providerId="ADAL" clId="{B3854B27-0EF0-4E95-98D6-669089CCA137}" dt="2025-08-26T16:45:28.852" v="282" actId="20577"/>
        <pc:sldMkLst>
          <pc:docMk/>
          <pc:sldMk cId="570442053" sldId="277"/>
        </pc:sldMkLst>
      </pc:sldChg>
      <pc:sldChg chg="modSp mod">
        <pc:chgData name="Renz Torres" userId="1a514e66-b81e-40a7-adc4-82488a461c8a" providerId="ADAL" clId="{B3854B27-0EF0-4E95-98D6-669089CCA137}" dt="2025-08-26T16:45:51.419" v="291" actId="6549"/>
        <pc:sldMkLst>
          <pc:docMk/>
          <pc:sldMk cId="3751192110" sldId="278"/>
        </pc:sldMkLst>
      </pc:sldChg>
      <pc:sldChg chg="addSp delSp modSp mod">
        <pc:chgData name="Renz Torres" userId="1a514e66-b81e-40a7-adc4-82488a461c8a" providerId="ADAL" clId="{B3854B27-0EF0-4E95-98D6-669089CCA137}" dt="2025-08-26T16:44:12.925" v="245" actId="6549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B3854B27-0EF0-4E95-98D6-669089CCA137}" dt="2025-08-26T16:44:35.991" v="250" actId="122"/>
        <pc:sldMkLst>
          <pc:docMk/>
          <pc:sldMk cId="1180186167" sldId="287"/>
        </pc:sldMkLst>
      </pc:sldChg>
      <pc:sldChg chg="addSp delSp modSp mod">
        <pc:chgData name="Renz Torres" userId="1a514e66-b81e-40a7-adc4-82488a461c8a" providerId="ADAL" clId="{B3854B27-0EF0-4E95-98D6-669089CCA137}" dt="2025-08-26T16:42:32.118" v="204" actId="1076"/>
        <pc:sldMkLst>
          <pc:docMk/>
          <pc:sldMk cId="2229953760" sldId="289"/>
        </pc:sldMkLst>
      </pc:sldChg>
      <pc:sldChg chg="modSp">
        <pc:chgData name="Renz Torres" userId="1a514e66-b81e-40a7-adc4-82488a461c8a" providerId="ADAL" clId="{B3854B27-0EF0-4E95-98D6-669089CCA137}" dt="2025-08-26T16:46:34.163" v="294"/>
        <pc:sldMkLst>
          <pc:docMk/>
          <pc:sldMk cId="2256939574" sldId="296"/>
        </pc:sldMkLst>
      </pc:sldChg>
      <pc:sldChg chg="addSp delSp modSp mod">
        <pc:chgData name="Renz Torres" userId="1a514e66-b81e-40a7-adc4-82488a461c8a" providerId="ADAL" clId="{B3854B27-0EF0-4E95-98D6-669089CCA137}" dt="2025-08-26T16:47:16.923" v="316" actId="20577"/>
        <pc:sldMkLst>
          <pc:docMk/>
          <pc:sldMk cId="4001637203" sldId="297"/>
        </pc:sldMkLst>
      </pc:sldChg>
    </pc:docChg>
  </pc:docChgLst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9T12:42:13.029" v="5" actId="20577"/>
      <pc:docMkLst>
        <pc:docMk/>
      </pc:docMkLst>
      <pc:sldChg chg="modSp mod">
        <pc:chgData name="Renz Torres" userId="1a514e66-b81e-40a7-adc4-82488a461c8a" providerId="ADAL" clId="{877C0FA7-6B5C-4448-9E9C-31F2998BBBC8}" dt="2025-08-19T12:42:08.075" v="4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877C0FA7-6B5C-4448-9E9C-31F2998BBBC8}" dt="2025-08-19T12:42:13.029" v="5" actId="20577"/>
        <pc:sldMkLst>
          <pc:docMk/>
          <pc:sldMk cId="2229953760" sldId="289"/>
        </pc:sldMkLst>
      </pc:sldChg>
    </pc:docChg>
  </pc:docChgLst>
  <pc:docChgLst>
    <pc:chgData name="Renz Torres" userId="1a514e66-b81e-40a7-adc4-82488a461c8a" providerId="ADAL" clId="{846062DF-F716-4E4E-87E1-CA94E5E252E2}"/>
    <pc:docChg chg="undo custSel modSld">
      <pc:chgData name="Renz Torres" userId="1a514e66-b81e-40a7-adc4-82488a461c8a" providerId="ADAL" clId="{846062DF-F716-4E4E-87E1-CA94E5E252E2}" dt="2025-10-02T19:49:17.237" v="61"/>
      <pc:docMkLst>
        <pc:docMk/>
      </pc:docMkLst>
      <pc:sldChg chg="modSp mod modNotesTx">
        <pc:chgData name="Renz Torres" userId="1a514e66-b81e-40a7-adc4-82488a461c8a" providerId="ADAL" clId="{846062DF-F716-4E4E-87E1-CA94E5E252E2}" dt="2025-09-29T18:52:38.941" v="59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52:38.941" v="59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">
        <pc:chgData name="Renz Torres" userId="1a514e66-b81e-40a7-adc4-82488a461c8a" providerId="ADAL" clId="{846062DF-F716-4E4E-87E1-CA94E5E252E2}" dt="2025-09-25T18:50:44.463" v="53" actId="207"/>
        <pc:sldMkLst>
          <pc:docMk/>
          <pc:sldMk cId="1865008534" sldId="275"/>
        </pc:sldMkLst>
        <pc:spChg chg="mod">
          <ac:chgData name="Renz Torres" userId="1a514e66-b81e-40a7-adc4-82488a461c8a" providerId="ADAL" clId="{846062DF-F716-4E4E-87E1-CA94E5E252E2}" dt="2025-09-25T18:50:44.463" v="53" actId="207"/>
          <ac:spMkLst>
            <pc:docMk/>
            <pc:sldMk cId="1865008534" sldId="275"/>
            <ac:spMk id="7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25T18:48:47.845" v="30" actId="20577"/>
        <pc:sldMkLst>
          <pc:docMk/>
          <pc:sldMk cId="570442053" sldId="277"/>
        </pc:sldMkLst>
      </pc:sldChg>
      <pc:sldChg chg="modSp mod modNotesTx">
        <pc:chgData name="Renz Torres" userId="1a514e66-b81e-40a7-adc4-82488a461c8a" providerId="ADAL" clId="{846062DF-F716-4E4E-87E1-CA94E5E252E2}" dt="2025-09-25T18:49:12.523" v="32" actId="12"/>
        <pc:sldMkLst>
          <pc:docMk/>
          <pc:sldMk cId="3751192110" sldId="278"/>
        </pc:sldMkLst>
        <pc:spChg chg="mod">
          <ac:chgData name="Renz Torres" userId="1a514e66-b81e-40a7-adc4-82488a461c8a" providerId="ADAL" clId="{846062DF-F716-4E4E-87E1-CA94E5E252E2}" dt="2025-09-25T18:49:12.523" v="32" actId="12"/>
          <ac:spMkLst>
            <pc:docMk/>
            <pc:sldMk cId="3751192110" sldId="278"/>
            <ac:spMk id="5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52:42.111" v="60" actId="403"/>
        <pc:sldMkLst>
          <pc:docMk/>
          <pc:sldMk cId="65006877" sldId="284"/>
        </pc:sldMkLst>
        <pc:spChg chg="mod">
          <ac:chgData name="Renz Torres" userId="1a514e66-b81e-40a7-adc4-82488a461c8a" providerId="ADAL" clId="{846062DF-F716-4E4E-87E1-CA94E5E252E2}" dt="2025-09-29T18:52:42.111" v="60" actId="403"/>
          <ac:spMkLst>
            <pc:docMk/>
            <pc:sldMk cId="65006877" sldId="284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8:48:22.276" v="27" actId="403"/>
        <pc:sldMkLst>
          <pc:docMk/>
          <pc:sldMk cId="2864919387" sldId="285"/>
        </pc:sldMkLst>
        <pc:spChg chg="mod">
          <ac:chgData name="Renz Torres" userId="1a514e66-b81e-40a7-adc4-82488a461c8a" providerId="ADAL" clId="{846062DF-F716-4E4E-87E1-CA94E5E252E2}" dt="2025-09-25T18:48:22.276" v="27" actId="403"/>
          <ac:spMkLst>
            <pc:docMk/>
            <pc:sldMk cId="2864919387" sldId="285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10-02T19:49:17.237" v="61"/>
        <pc:sldMkLst>
          <pc:docMk/>
          <pc:sldMk cId="1180186167" sldId="287"/>
        </pc:sldMkLst>
        <pc:graphicFrameChg chg="mod modGraphic">
          <ac:chgData name="Renz Torres" userId="1a514e66-b81e-40a7-adc4-82488a461c8a" providerId="ADAL" clId="{846062DF-F716-4E4E-87E1-CA94E5E252E2}" dt="2025-10-02T19:49:17.237" v="61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25T18:48:08.065" v="23" actId="478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25T18:47:30.967" v="16" actId="27636"/>
          <ac:spMkLst>
            <pc:docMk/>
            <pc:sldMk cId="2229953760" sldId="289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25T18:48:00.849" v="22" actId="14100"/>
          <ac:graphicFrameMkLst>
            <pc:docMk/>
            <pc:sldMk cId="2229953760" sldId="289"/>
            <ac:graphicFrameMk id="3" creationId="{6FB78CD6-9C58-49DB-8AF4-B404D1389FEF}"/>
          </ac:graphicFrameMkLst>
        </pc:graphicFrameChg>
      </pc:sldChg>
      <pc:sldChg chg="modSp mod modNotesTx">
        <pc:chgData name="Renz Torres" userId="1a514e66-b81e-40a7-adc4-82488a461c8a" providerId="ADAL" clId="{846062DF-F716-4E4E-87E1-CA94E5E252E2}" dt="2025-09-25T18:50:41.010" v="52" actId="20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25T18:50:41.010" v="52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25T18:49:15.841" v="33" actId="20577"/>
        <pc:sldMkLst>
          <pc:docMk/>
          <pc:sldMk cId="2256939574" sldId="296"/>
        </pc:sldMkLst>
      </pc:sldChg>
      <pc:sldChg chg="addSp delSp modSp mod modNotesTx">
        <pc:chgData name="Renz Torres" userId="1a514e66-b81e-40a7-adc4-82488a461c8a" providerId="ADAL" clId="{846062DF-F716-4E4E-87E1-CA94E5E252E2}" dt="2025-09-25T18:50:25.586" v="50" actId="478"/>
        <pc:sldMkLst>
          <pc:docMk/>
          <pc:sldMk cId="4001637203" sldId="297"/>
        </pc:sldMkLst>
        <pc:spChg chg="mod">
          <ac:chgData name="Renz Torres" userId="1a514e66-b81e-40a7-adc4-82488a461c8a" providerId="ADAL" clId="{846062DF-F716-4E4E-87E1-CA94E5E252E2}" dt="2025-09-25T18:49:22.831" v="35" actId="403"/>
          <ac:spMkLst>
            <pc:docMk/>
            <pc:sldMk cId="4001637203" sldId="297"/>
            <ac:spMk id="4" creationId="{3589D609-0B08-65AA-2FB1-1DB1C92914C5}"/>
          </ac:spMkLst>
        </pc:spChg>
        <pc:graphicFrameChg chg="add mod">
          <ac:chgData name="Renz Torres" userId="1a514e66-b81e-40a7-adc4-82488a461c8a" providerId="ADAL" clId="{846062DF-F716-4E4E-87E1-CA94E5E252E2}" dt="2025-09-25T18:50:23.374" v="49" actId="14100"/>
          <ac:graphicFrameMkLst>
            <pc:docMk/>
            <pc:sldMk cId="4001637203" sldId="297"/>
            <ac:graphicFrameMk id="5" creationId="{9FA276C4-5C38-4687-98DE-37BE4296564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3%20-%201200%20county%20MSA%20graphs%202023%20PUM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6%20-%202023%20T%20x%20I%20x%20CB%20w%20Jacobs%20graph%20formula%20ar072825%20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9%20-%20eviction_foreclosure_county_data_quarterly_2029_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'Miami-Dade'!$D$13:$D$33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'Miami-Dade'!$E$13:$E$33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610-4547-B722-695341DD202C}"/>
            </c:ext>
          </c:extLst>
        </c:ser>
        <c:ser>
          <c:idx val="0"/>
          <c:order val="1"/>
          <c:tx>
            <c:v>Miami-Dade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'Miami-Dade'!$D$13:$D$33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'Miami-Dade'!$F$13:$F$33</c:f>
              <c:numCache>
                <c:formatCode>"$"#,##0_);[Red]\("$"#,##0\)</c:formatCode>
                <c:ptCount val="21"/>
                <c:pt idx="0">
                  <c:v>399449.44416000001</c:v>
                </c:pt>
                <c:pt idx="1">
                  <c:v>482949.30869999999</c:v>
                </c:pt>
                <c:pt idx="2">
                  <c:v>538659.52396999998</c:v>
                </c:pt>
                <c:pt idx="3">
                  <c:v>553574.52966</c:v>
                </c:pt>
                <c:pt idx="4">
                  <c:v>481895.03009999997</c:v>
                </c:pt>
                <c:pt idx="5">
                  <c:v>359104.89516999997</c:v>
                </c:pt>
                <c:pt idx="6">
                  <c:v>302723.52137999999</c:v>
                </c:pt>
                <c:pt idx="7">
                  <c:v>278192.97474999999</c:v>
                </c:pt>
                <c:pt idx="8">
                  <c:v>287560.97558999999</c:v>
                </c:pt>
                <c:pt idx="9">
                  <c:v>330592.27464000002</c:v>
                </c:pt>
                <c:pt idx="10">
                  <c:v>347991.78710999998</c:v>
                </c:pt>
                <c:pt idx="11">
                  <c:v>372769.62011999998</c:v>
                </c:pt>
                <c:pt idx="12">
                  <c:v>399550</c:v>
                </c:pt>
                <c:pt idx="13">
                  <c:v>425228.88614999998</c:v>
                </c:pt>
                <c:pt idx="14">
                  <c:v>438231.78</c:v>
                </c:pt>
                <c:pt idx="15">
                  <c:v>448791.55277000001</c:v>
                </c:pt>
                <c:pt idx="16">
                  <c:v>485935.08519999997</c:v>
                </c:pt>
                <c:pt idx="17">
                  <c:v>551070.11048000003</c:v>
                </c:pt>
                <c:pt idx="18">
                  <c:v>590775.53810000001</c:v>
                </c:pt>
                <c:pt idx="19">
                  <c:v>619100.75459999999</c:v>
                </c:pt>
                <c:pt idx="20">
                  <c:v>640000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F610-4547-B722-695341DD2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'Miami_Dade Monroe'!$B$3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'Miami_Dade Monroe'!$C$2:$D$2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'Miami_Dade Monroe'!$C$3:$D$3</c:f>
              <c:numCache>
                <c:formatCode>#,##0_);[Red]\(#,##0\)</c:formatCode>
                <c:ptCount val="2"/>
                <c:pt idx="0">
                  <c:v>125097</c:v>
                </c:pt>
                <c:pt idx="1">
                  <c:v>70795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76C9-47EE-94CD-A541D3B6B151}"/>
            </c:ext>
          </c:extLst>
        </c:ser>
        <c:ser>
          <c:idx val="1"/>
          <c:order val="1"/>
          <c:tx>
            <c:strRef>
              <c:f>'Miami_Dade Monroe'!$B$4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'Miami_Dade Monroe'!$C$2:$D$2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'Miami_Dade Monroe'!$C$4:$D$4</c:f>
              <c:numCache>
                <c:formatCode>#,##0_);[Red]\(#,##0\)</c:formatCode>
                <c:ptCount val="2"/>
                <c:pt idx="0">
                  <c:v>256842</c:v>
                </c:pt>
                <c:pt idx="1">
                  <c:v>370611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C9-47EE-94CD-A541D3B6B1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000">
                    <a:solidFill>
                      <a:sysClr val="windowText" lastClr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69677</c:v>
                </c:pt>
                <c:pt idx="1">
                  <c:v>37331</c:v>
                </c:pt>
                <c:pt idx="2">
                  <c:v>39052</c:v>
                </c:pt>
                <c:pt idx="3">
                  <c:v>40467</c:v>
                </c:pt>
                <c:pt idx="4">
                  <c:v>111813</c:v>
                </c:pt>
                <c:pt idx="5">
                  <c:v>76866</c:v>
                </c:pt>
                <c:pt idx="6">
                  <c:v>52628</c:v>
                </c:pt>
                <c:pt idx="7">
                  <c:v>28550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33-48DA-BE78-5D86283A9401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21964</c:v>
                </c:pt>
                <c:pt idx="1">
                  <c:v>30742</c:v>
                </c:pt>
                <c:pt idx="2">
                  <c:v>54425</c:v>
                </c:pt>
                <c:pt idx="3">
                  <c:v>259698</c:v>
                </c:pt>
                <c:pt idx="4">
                  <c:v>29869</c:v>
                </c:pt>
                <c:pt idx="5">
                  <c:v>10548</c:v>
                </c:pt>
                <c:pt idx="6">
                  <c:v>33797</c:v>
                </c:pt>
                <c:pt idx="7">
                  <c:v>110871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33-48DA-BE78-5D86283A940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template!$A$5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template!$B$5:$Z$5</c:f>
              <c:numCache>
                <c:formatCode>#,##0</c:formatCode>
                <c:ptCount val="25"/>
                <c:pt idx="0">
                  <c:v>4342</c:v>
                </c:pt>
                <c:pt idx="1">
                  <c:v>4096</c:v>
                </c:pt>
                <c:pt idx="2">
                  <c:v>4818</c:v>
                </c:pt>
                <c:pt idx="3">
                  <c:v>4431</c:v>
                </c:pt>
                <c:pt idx="4">
                  <c:v>3745</c:v>
                </c:pt>
                <c:pt idx="5">
                  <c:v>749</c:v>
                </c:pt>
                <c:pt idx="6">
                  <c:v>2755</c:v>
                </c:pt>
                <c:pt idx="7">
                  <c:v>3709</c:v>
                </c:pt>
                <c:pt idx="8">
                  <c:v>2813</c:v>
                </c:pt>
                <c:pt idx="9">
                  <c:v>2904</c:v>
                </c:pt>
                <c:pt idx="10">
                  <c:v>3668</c:v>
                </c:pt>
                <c:pt idx="11">
                  <c:v>4242</c:v>
                </c:pt>
                <c:pt idx="12">
                  <c:v>4637</c:v>
                </c:pt>
                <c:pt idx="13">
                  <c:v>4624</c:v>
                </c:pt>
                <c:pt idx="14">
                  <c:v>5501</c:v>
                </c:pt>
                <c:pt idx="15">
                  <c:v>5210</c:v>
                </c:pt>
                <c:pt idx="16">
                  <c:v>5222</c:v>
                </c:pt>
                <c:pt idx="17">
                  <c:v>4598</c:v>
                </c:pt>
                <c:pt idx="18">
                  <c:v>5070</c:v>
                </c:pt>
                <c:pt idx="19">
                  <c:v>4589</c:v>
                </c:pt>
                <c:pt idx="20">
                  <c:v>4880</c:v>
                </c:pt>
                <c:pt idx="21">
                  <c:v>4197</c:v>
                </c:pt>
                <c:pt idx="22">
                  <c:v>4867</c:v>
                </c:pt>
                <c:pt idx="23">
                  <c:v>4198</c:v>
                </c:pt>
                <c:pt idx="24">
                  <c:v>4192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D44-425D-8FA0-423580E05130}"/>
            </c:ext>
          </c:extLst>
        </c:ser>
        <c:ser>
          <c:idx val="1"/>
          <c:order val="1"/>
          <c:tx>
            <c:strRef>
              <c:f>template!$A$6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template!$B$6:$Z$6</c:f>
              <c:numCache>
                <c:formatCode>#,##0</c:formatCode>
                <c:ptCount val="25"/>
                <c:pt idx="0">
                  <c:v>1451</c:v>
                </c:pt>
                <c:pt idx="1">
                  <c:v>1335</c:v>
                </c:pt>
                <c:pt idx="2">
                  <c:v>1128</c:v>
                </c:pt>
                <c:pt idx="3">
                  <c:v>1160</c:v>
                </c:pt>
                <c:pt idx="4">
                  <c:v>1053</c:v>
                </c:pt>
                <c:pt idx="5">
                  <c:v>120</c:v>
                </c:pt>
                <c:pt idx="6">
                  <c:v>381</c:v>
                </c:pt>
                <c:pt idx="7">
                  <c:v>315</c:v>
                </c:pt>
                <c:pt idx="8">
                  <c:v>357</c:v>
                </c:pt>
                <c:pt idx="9">
                  <c:v>300</c:v>
                </c:pt>
                <c:pt idx="10">
                  <c:v>577</c:v>
                </c:pt>
                <c:pt idx="11">
                  <c:v>489</c:v>
                </c:pt>
                <c:pt idx="12">
                  <c:v>653</c:v>
                </c:pt>
                <c:pt idx="13">
                  <c:v>789</c:v>
                </c:pt>
                <c:pt idx="14">
                  <c:v>789</c:v>
                </c:pt>
                <c:pt idx="15">
                  <c:v>727</c:v>
                </c:pt>
                <c:pt idx="16">
                  <c:v>738</c:v>
                </c:pt>
                <c:pt idx="17">
                  <c:v>855</c:v>
                </c:pt>
                <c:pt idx="18">
                  <c:v>809</c:v>
                </c:pt>
                <c:pt idx="19">
                  <c:v>225</c:v>
                </c:pt>
                <c:pt idx="20">
                  <c:v>754</c:v>
                </c:pt>
                <c:pt idx="21">
                  <c:v>845</c:v>
                </c:pt>
                <c:pt idx="22">
                  <c:v>856</c:v>
                </c:pt>
                <c:pt idx="23">
                  <c:v>714</c:v>
                </c:pt>
                <c:pt idx="24">
                  <c:v>662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D44-425D-8FA0-423580E05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</a:t>
          </a:r>
          <a:endParaRPr lang="en-US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Worker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F08789C-29D8-43F8-9FF5-8A538BCCE6C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Waiter</a:t>
          </a:r>
        </a:p>
      </dgm:t>
    </dgm:pt>
    <dgm:pt modelId="{77D1AE0C-E10E-47E8-886F-6E3007DDD47D}" type="parTrans" cxnId="{BE76DA42-EAFD-4EE5-BB27-B7D0F9A5A0FD}">
      <dgm:prSet/>
      <dgm:spPr/>
      <dgm:t>
        <a:bodyPr/>
        <a:lstStyle/>
        <a:p>
          <a:endParaRPr lang="en-US"/>
        </a:p>
      </dgm:t>
    </dgm:pt>
    <dgm:pt modelId="{FCE64BC7-6051-4784-B3C4-E78541EBE303}" type="sibTrans" cxnId="{BE76DA42-EAFD-4EE5-BB27-B7D0F9A5A0FD}">
      <dgm:prSet/>
      <dgm:spPr/>
      <dgm:t>
        <a:bodyPr/>
        <a:lstStyle/>
        <a:p>
          <a:endParaRPr lang="en-US"/>
        </a:p>
      </dgm:t>
    </dgm:pt>
    <dgm:pt modelId="{830F1542-C838-415F-8A16-94CC66DD92D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</a:t>
          </a:r>
        </a:p>
      </dgm:t>
    </dgm:pt>
    <dgm:pt modelId="{E1ADCC55-F160-4C86-96D3-09D1E23CC695}" type="parTrans" cxnId="{208E6E1F-EDF3-4D00-BDAE-039AC0E49FD4}">
      <dgm:prSet/>
      <dgm:spPr/>
      <dgm:t>
        <a:bodyPr/>
        <a:lstStyle/>
        <a:p>
          <a:endParaRPr lang="en-US"/>
        </a:p>
      </dgm:t>
    </dgm:pt>
    <dgm:pt modelId="{A2012E7E-8670-4788-A0A9-6C3AE608E498}" type="sibTrans" cxnId="{208E6E1F-EDF3-4D00-BDAE-039AC0E49FD4}">
      <dgm:prSet/>
      <dgm:spPr/>
      <dgm:t>
        <a:bodyPr/>
        <a:lstStyle/>
        <a:p>
          <a:endParaRPr lang="en-US"/>
        </a:p>
      </dgm:t>
    </dgm:pt>
    <dgm:pt modelId="{3C117D25-AEF6-4DFD-B57F-1701981AC73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</a:t>
          </a:r>
        </a:p>
      </dgm:t>
    </dgm:pt>
    <dgm:pt modelId="{8D6F8FDF-A62C-4850-9CC0-481C39013516}" type="parTrans" cxnId="{BEA6D2FA-AC36-4E4E-B6F0-2B64D4E71254}">
      <dgm:prSet/>
      <dgm:spPr/>
      <dgm:t>
        <a:bodyPr/>
        <a:lstStyle/>
        <a:p>
          <a:endParaRPr lang="en-US"/>
        </a:p>
      </dgm:t>
    </dgm:pt>
    <dgm:pt modelId="{6EFE0960-B30C-4E9E-9560-5720F5D29F4C}" type="sibTrans" cxnId="{BEA6D2FA-AC36-4E4E-B6F0-2B64D4E71254}">
      <dgm:prSet/>
      <dgm:spPr/>
      <dgm:t>
        <a:bodyPr/>
        <a:lstStyle/>
        <a:p>
          <a:endParaRPr lang="en-US"/>
        </a:p>
      </dgm:t>
    </dgm:pt>
    <dgm:pt modelId="{118A90EC-48E1-4940-9B40-DF34E98F4B4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</a:t>
          </a:r>
        </a:p>
      </dgm:t>
    </dgm:pt>
    <dgm:pt modelId="{91F78597-69EB-48CC-94CA-3F0D5424A4D5}" type="parTrans" cxnId="{E8994277-EBF6-4B80-96F5-A66B39D24166}">
      <dgm:prSet/>
      <dgm:spPr/>
      <dgm:t>
        <a:bodyPr/>
        <a:lstStyle/>
        <a:p>
          <a:endParaRPr lang="en-US"/>
        </a:p>
      </dgm:t>
    </dgm:pt>
    <dgm:pt modelId="{E1E5E343-AEA3-4BEB-A5A5-1FBB6D6F57C3}" type="sibTrans" cxnId="{E8994277-EBF6-4B80-96F5-A66B39D24166}">
      <dgm:prSet/>
      <dgm:spPr/>
      <dgm:t>
        <a:bodyPr/>
        <a:lstStyle/>
        <a:p>
          <a:endParaRPr lang="en-US"/>
        </a:p>
      </dgm:t>
    </dgm:pt>
    <dgm:pt modelId="{7368AF37-83C1-4777-8DC0-07AFD06BE1B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</a:t>
          </a:r>
        </a:p>
      </dgm:t>
    </dgm:pt>
    <dgm:pt modelId="{C1983FF4-2623-4F7D-AD9B-C2EF36F3E52A}" type="parTrans" cxnId="{EAA584E4-0541-4C98-AE1B-1ADC2BC32704}">
      <dgm:prSet/>
      <dgm:spPr/>
      <dgm:t>
        <a:bodyPr/>
        <a:lstStyle/>
        <a:p>
          <a:endParaRPr lang="en-US"/>
        </a:p>
      </dgm:t>
    </dgm:pt>
    <dgm:pt modelId="{F1EBE6F7-53D0-46A7-ABE9-E51880A45FA6}" type="sibTrans" cxnId="{EAA584E4-0541-4C98-AE1B-1ADC2BC32704}">
      <dgm:prSet/>
      <dgm:spPr/>
      <dgm:t>
        <a:bodyPr/>
        <a:lstStyle/>
        <a:p>
          <a:endParaRPr lang="en-US"/>
        </a:p>
      </dgm:t>
    </dgm:pt>
    <dgm:pt modelId="{9A5C7126-D90F-4C2F-A72F-DB36F7BDDD6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Host</a:t>
          </a:r>
        </a:p>
      </dgm:t>
    </dgm:pt>
    <dgm:pt modelId="{ECE7CDB3-F88E-41A0-B794-C0AB50F92EDC}" type="parTrans" cxnId="{91EF0980-1B67-47CB-AFBB-0F54B4C79FC8}">
      <dgm:prSet/>
      <dgm:spPr/>
      <dgm:t>
        <a:bodyPr/>
        <a:lstStyle/>
        <a:p>
          <a:endParaRPr lang="en-US"/>
        </a:p>
      </dgm:t>
    </dgm:pt>
    <dgm:pt modelId="{739C11F2-3CA3-4B8E-8DA4-B98936D529C2}" type="sibTrans" cxnId="{91EF0980-1B67-47CB-AFBB-0F54B4C79FC8}">
      <dgm:prSet/>
      <dgm:spPr/>
      <dgm:t>
        <a:bodyPr/>
        <a:lstStyle/>
        <a:p>
          <a:endParaRPr lang="en-US"/>
        </a:p>
      </dgm:t>
    </dgm:pt>
    <dgm:pt modelId="{488159F1-F711-4D6B-A11A-61939375606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Hand Packer</a:t>
          </a:r>
        </a:p>
      </dgm:t>
    </dgm:pt>
    <dgm:pt modelId="{7A5E5611-4641-411A-A987-16675B04ED10}" type="parTrans" cxnId="{90B1DF9A-810A-481C-9AD6-5F749670E28C}">
      <dgm:prSet/>
      <dgm:spPr/>
      <dgm:t>
        <a:bodyPr/>
        <a:lstStyle/>
        <a:p>
          <a:endParaRPr lang="en-US"/>
        </a:p>
      </dgm:t>
    </dgm:pt>
    <dgm:pt modelId="{C990E7E6-9FF1-4A4D-B80B-821324CC5E90}" type="sibTrans" cxnId="{90B1DF9A-810A-481C-9AD6-5F749670E28C}">
      <dgm:prSet/>
      <dgm:spPr/>
      <dgm:t>
        <a:bodyPr/>
        <a:lstStyle/>
        <a:p>
          <a:endParaRPr lang="en-US"/>
        </a:p>
      </dgm:t>
    </dgm:pt>
    <dgm:pt modelId="{A3DF0149-189A-4782-948F-B0EA17DADDC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Parking Attendant</a:t>
          </a:r>
        </a:p>
      </dgm:t>
    </dgm:pt>
    <dgm:pt modelId="{3F4A5EA8-153E-4944-942A-AA5822CF2D3C}" type="parTrans" cxnId="{E55B9B36-3DC2-425A-95C2-587396B4AF01}">
      <dgm:prSet/>
      <dgm:spPr/>
      <dgm:t>
        <a:bodyPr/>
        <a:lstStyle/>
        <a:p>
          <a:endParaRPr lang="en-US"/>
        </a:p>
      </dgm:t>
    </dgm:pt>
    <dgm:pt modelId="{424C8AD4-F17D-4F8A-BB1E-6EA0F56F0F4D}" type="sibTrans" cxnId="{E55B9B36-3DC2-425A-95C2-587396B4AF01}">
      <dgm:prSet/>
      <dgm:spPr/>
      <dgm:t>
        <a:bodyPr/>
        <a:lstStyle/>
        <a:p>
          <a:endParaRPr lang="en-US"/>
        </a:p>
      </dgm:t>
    </dgm:pt>
    <dgm:pt modelId="{8AD8B6C4-D1E7-4DB5-A9A3-90C7B059160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Attendant</a:t>
          </a:r>
        </a:p>
      </dgm:t>
    </dgm:pt>
    <dgm:pt modelId="{798E19E7-61CF-49F3-BE9A-EFF8D83068B5}" type="parTrans" cxnId="{B3EE4AAC-FFC5-4A10-A948-143CB99EC55A}">
      <dgm:prSet/>
      <dgm:spPr/>
      <dgm:t>
        <a:bodyPr/>
        <a:lstStyle/>
        <a:p>
          <a:endParaRPr lang="en-US"/>
        </a:p>
      </dgm:t>
    </dgm:pt>
    <dgm:pt modelId="{AF35AB7F-4442-4858-8B37-7F81245185F3}" type="sibTrans" cxnId="{B3EE4AAC-FFC5-4A10-A948-143CB99EC55A}">
      <dgm:prSet/>
      <dgm:spPr/>
      <dgm:t>
        <a:bodyPr/>
        <a:lstStyle/>
        <a:p>
          <a:endParaRPr lang="en-US"/>
        </a:p>
      </dgm:t>
    </dgm:pt>
    <dgm:pt modelId="{9A8536D4-BD81-451A-9AD2-8DB576D4600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91CF9971-1EB9-4399-A565-5BBD4B94DDFF}" type="parTrans" cxnId="{4DAC04F8-FAAE-4F49-B21E-9600285BCCF5}">
      <dgm:prSet/>
      <dgm:spPr/>
      <dgm:t>
        <a:bodyPr/>
        <a:lstStyle/>
        <a:p>
          <a:endParaRPr lang="en-US"/>
        </a:p>
      </dgm:t>
    </dgm:pt>
    <dgm:pt modelId="{D3EB10F8-C80F-4387-AAA2-3E8664BCAA4D}" type="sibTrans" cxnId="{4DAC04F8-FAAE-4F49-B21E-9600285BCCF5}">
      <dgm:prSet/>
      <dgm:spPr/>
      <dgm:t>
        <a:bodyPr/>
        <a:lstStyle/>
        <a:p>
          <a:endParaRPr lang="en-US"/>
        </a:p>
      </dgm:t>
    </dgm:pt>
    <dgm:pt modelId="{D44BB5DB-73CF-454D-A0DA-24671768457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</a:t>
          </a:r>
        </a:p>
      </dgm:t>
    </dgm:pt>
    <dgm:pt modelId="{6AD448C4-9446-4C84-862B-669608D2FEDD}" type="parTrans" cxnId="{BF881B0D-339E-4CC6-81A1-588BF177A14C}">
      <dgm:prSet/>
      <dgm:spPr/>
      <dgm:t>
        <a:bodyPr/>
        <a:lstStyle/>
        <a:p>
          <a:endParaRPr lang="en-US"/>
        </a:p>
      </dgm:t>
    </dgm:pt>
    <dgm:pt modelId="{FBD1DC1B-3C01-48EB-B359-9DDEF311EEC8}" type="sibTrans" cxnId="{BF881B0D-339E-4CC6-81A1-588BF177A14C}">
      <dgm:prSet/>
      <dgm:spPr/>
      <dgm:t>
        <a:bodyPr/>
        <a:lstStyle/>
        <a:p>
          <a:endParaRPr lang="en-US"/>
        </a:p>
      </dgm:t>
    </dgm:pt>
    <dgm:pt modelId="{CB3AC3CB-AB1B-488C-9680-3D7A6399F80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Stocker</a:t>
          </a:r>
        </a:p>
      </dgm:t>
    </dgm:pt>
    <dgm:pt modelId="{E58131E9-3141-4383-B4A5-7FA77EA27123}" type="parTrans" cxnId="{F3CA1F89-F95C-45AD-B359-2395FC34B239}">
      <dgm:prSet/>
      <dgm:spPr/>
      <dgm:t>
        <a:bodyPr/>
        <a:lstStyle/>
        <a:p>
          <a:endParaRPr lang="en-US"/>
        </a:p>
      </dgm:t>
    </dgm:pt>
    <dgm:pt modelId="{10BEB207-314A-43A2-8868-FFAA2B1BC5B4}" type="sibTrans" cxnId="{F3CA1F89-F95C-45AD-B359-2395FC34B239}">
      <dgm:prSet/>
      <dgm:spPr/>
      <dgm:t>
        <a:bodyPr/>
        <a:lstStyle/>
        <a:p>
          <a:endParaRPr lang="en-US"/>
        </a:p>
      </dgm:t>
    </dgm:pt>
    <dgm:pt modelId="{D85FCDEC-C3A5-4EA5-A196-F396B7884DD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Laborer</a:t>
          </a:r>
        </a:p>
      </dgm:t>
    </dgm:pt>
    <dgm:pt modelId="{D06346C8-16D1-41EB-B009-2DB6D75518D9}" type="parTrans" cxnId="{02FFFDF4-DDE1-4618-B426-212132D81709}">
      <dgm:prSet/>
      <dgm:spPr/>
      <dgm:t>
        <a:bodyPr/>
        <a:lstStyle/>
        <a:p>
          <a:endParaRPr lang="en-US"/>
        </a:p>
      </dgm:t>
    </dgm:pt>
    <dgm:pt modelId="{BD812ECF-894F-4C70-88BE-A9D95E1E1198}" type="sibTrans" cxnId="{02FFFDF4-DDE1-4618-B426-212132D81709}">
      <dgm:prSet/>
      <dgm:spPr/>
      <dgm:t>
        <a:bodyPr/>
        <a:lstStyle/>
        <a:p>
          <a:endParaRPr lang="en-US"/>
        </a:p>
      </dgm:t>
    </dgm:pt>
    <dgm:pt modelId="{86E11161-D48D-47C9-B02D-7EAD57B5189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</a:t>
          </a:r>
        </a:p>
      </dgm:t>
    </dgm:pt>
    <dgm:pt modelId="{1C07ED8D-023C-417B-9F49-10411BCF8164}" type="parTrans" cxnId="{CA3DFE17-20F6-4217-B1BC-0A0FDF1AEF05}">
      <dgm:prSet/>
      <dgm:spPr/>
      <dgm:t>
        <a:bodyPr/>
        <a:lstStyle/>
        <a:p>
          <a:endParaRPr lang="en-US"/>
        </a:p>
      </dgm:t>
    </dgm:pt>
    <dgm:pt modelId="{4EA40E70-A861-4355-A013-F95E3EFD991B}" type="sibTrans" cxnId="{CA3DFE17-20F6-4217-B1BC-0A0FDF1AEF05}">
      <dgm:prSet/>
      <dgm:spPr/>
      <dgm:t>
        <a:bodyPr/>
        <a:lstStyle/>
        <a:p>
          <a:endParaRPr lang="en-US"/>
        </a:p>
      </dgm:t>
    </dgm:pt>
    <dgm:pt modelId="{E149E510-87B5-4D7A-83B3-E275ACAF533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Cook</a:t>
          </a:r>
        </a:p>
      </dgm:t>
    </dgm:pt>
    <dgm:pt modelId="{0FD31D02-7412-48B8-9338-812D177F0A45}" type="parTrans" cxnId="{DAD104A4-64C0-49E5-97E4-85755646EFEA}">
      <dgm:prSet/>
      <dgm:spPr/>
      <dgm:t>
        <a:bodyPr/>
        <a:lstStyle/>
        <a:p>
          <a:endParaRPr lang="en-US"/>
        </a:p>
      </dgm:t>
    </dgm:pt>
    <dgm:pt modelId="{0A9317DB-F116-4C0B-A660-D8C6A517A3E0}" type="sibTrans" cxnId="{DAD104A4-64C0-49E5-97E4-85755646EFEA}">
      <dgm:prSet/>
      <dgm:spPr/>
      <dgm:t>
        <a:bodyPr/>
        <a:lstStyle/>
        <a:p>
          <a:endParaRPr lang="en-US"/>
        </a:p>
      </dgm:t>
    </dgm:pt>
    <dgm:pt modelId="{6271DBA9-E0FF-4460-977A-1E2EF0F470C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Personal Care Aide</a:t>
          </a:r>
        </a:p>
      </dgm:t>
    </dgm:pt>
    <dgm:pt modelId="{44267387-0FF5-484A-921E-5CE8140FD42C}" type="parTrans" cxnId="{3693B8F2-DEB2-45A9-8DA8-0F3E72D9A9BD}">
      <dgm:prSet/>
      <dgm:spPr/>
      <dgm:t>
        <a:bodyPr/>
        <a:lstStyle/>
        <a:p>
          <a:endParaRPr lang="en-US"/>
        </a:p>
      </dgm:t>
    </dgm:pt>
    <dgm:pt modelId="{D1E314ED-3239-4D87-829D-1D6FFF660B0F}" type="sibTrans" cxnId="{3693B8F2-DEB2-45A9-8DA8-0F3E72D9A9BD}">
      <dgm:prSet/>
      <dgm:spPr/>
      <dgm:t>
        <a:bodyPr/>
        <a:lstStyle/>
        <a:p>
          <a:endParaRPr lang="en-US"/>
        </a:p>
      </dgm:t>
    </dgm:pt>
    <dgm:pt modelId="{EFDFA183-FABC-47E2-A3E6-4E54F9B48D6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</a:t>
          </a:r>
        </a:p>
      </dgm:t>
    </dgm:pt>
    <dgm:pt modelId="{4AEFD4A1-C781-42B5-B45D-595FAC267A8D}" type="parTrans" cxnId="{3B981414-F91F-4CE6-8DF0-6C4EBF8D493B}">
      <dgm:prSet/>
      <dgm:spPr/>
      <dgm:t>
        <a:bodyPr/>
        <a:lstStyle/>
        <a:p>
          <a:endParaRPr lang="en-US"/>
        </a:p>
      </dgm:t>
    </dgm:pt>
    <dgm:pt modelId="{72ADE117-4413-426D-B9B8-E8ABFE77E5F5}" type="sibTrans" cxnId="{3B981414-F91F-4CE6-8DF0-6C4EBF8D493B}">
      <dgm:prSet/>
      <dgm:spPr/>
      <dgm:t>
        <a:bodyPr/>
        <a:lstStyle/>
        <a:p>
          <a:endParaRPr lang="en-US"/>
        </a:p>
      </dgm:t>
    </dgm:pt>
    <dgm:pt modelId="{B04EF192-14D9-4EF8-A90F-1FCBC7E26C8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Asst</a:t>
          </a:r>
        </a:p>
      </dgm:t>
    </dgm:pt>
    <dgm:pt modelId="{BA3964C7-4D6D-4148-AED8-EA76A36682C9}" type="parTrans" cxnId="{19F4184D-083C-4972-BD3C-19DC072B206E}">
      <dgm:prSet/>
      <dgm:spPr/>
      <dgm:t>
        <a:bodyPr/>
        <a:lstStyle/>
        <a:p>
          <a:endParaRPr lang="en-US"/>
        </a:p>
      </dgm:t>
    </dgm:pt>
    <dgm:pt modelId="{74863B9C-177E-4619-8FC2-F95D7D57D5AB}" type="sibTrans" cxnId="{19F4184D-083C-4972-BD3C-19DC072B206E}">
      <dgm:prSet/>
      <dgm:spPr/>
      <dgm:t>
        <a:bodyPr/>
        <a:lstStyle/>
        <a:p>
          <a:endParaRPr lang="en-US"/>
        </a:p>
      </dgm:t>
    </dgm:pt>
    <dgm:pt modelId="{1E59C38E-D97A-4F6D-BD58-2ED498BD23F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Landscaper</a:t>
          </a:r>
        </a:p>
      </dgm:t>
    </dgm:pt>
    <dgm:pt modelId="{DD3CBA91-B5E8-4252-A72B-007C54279E9D}" type="parTrans" cxnId="{3A89C444-789D-442C-BAE3-36E80276F90E}">
      <dgm:prSet/>
      <dgm:spPr/>
      <dgm:t>
        <a:bodyPr/>
        <a:lstStyle/>
        <a:p>
          <a:endParaRPr lang="en-US"/>
        </a:p>
      </dgm:t>
    </dgm:pt>
    <dgm:pt modelId="{57126D34-2021-4892-A60B-F3F3B76A2CBC}" type="sibTrans" cxnId="{3A89C444-789D-442C-BAE3-36E80276F90E}">
      <dgm:prSet/>
      <dgm:spPr/>
      <dgm:t>
        <a:bodyPr/>
        <a:lstStyle/>
        <a:p>
          <a:endParaRPr lang="en-US"/>
        </a:p>
      </dgm:t>
    </dgm:pt>
    <dgm:pt modelId="{67E380AC-7E1B-478D-ABED-7E38F60758B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F546FE6C-2F04-4547-9CCB-28FA1766F4AE}" type="parTrans" cxnId="{61658E9D-2405-4B7B-A984-F6EA61873D5C}">
      <dgm:prSet/>
      <dgm:spPr/>
      <dgm:t>
        <a:bodyPr/>
        <a:lstStyle/>
        <a:p>
          <a:endParaRPr lang="en-US"/>
        </a:p>
      </dgm:t>
    </dgm:pt>
    <dgm:pt modelId="{7C5B013D-99E2-4198-84A1-F0EA7CBE35B2}" type="sibTrans" cxnId="{61658E9D-2405-4B7B-A984-F6EA61873D5C}">
      <dgm:prSet/>
      <dgm:spPr/>
      <dgm:t>
        <a:bodyPr/>
        <a:lstStyle/>
        <a:p>
          <a:endParaRPr lang="en-US"/>
        </a:p>
      </dgm:t>
    </dgm:pt>
    <dgm:pt modelId="{9E06B7A7-84A4-4EE4-8034-E3CD1E1EEB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Maintenance Worker</a:t>
          </a:r>
        </a:p>
      </dgm:t>
    </dgm:pt>
    <dgm:pt modelId="{1AE22011-298B-4EE3-A290-6A0D927684AD}" type="parTrans" cxnId="{4B1B236A-FD7D-4DA7-AF98-CF3D8D06F157}">
      <dgm:prSet/>
      <dgm:spPr/>
      <dgm:t>
        <a:bodyPr/>
        <a:lstStyle/>
        <a:p>
          <a:endParaRPr lang="en-US"/>
        </a:p>
      </dgm:t>
    </dgm:pt>
    <dgm:pt modelId="{E13FA4E7-E319-41FD-A6B3-2382FD44BFDD}" type="sibTrans" cxnId="{4B1B236A-FD7D-4DA7-AF98-CF3D8D06F157}">
      <dgm:prSet/>
      <dgm:spPr/>
      <dgm:t>
        <a:bodyPr/>
        <a:lstStyle/>
        <a:p>
          <a:endParaRPr lang="en-US"/>
        </a:p>
      </dgm:t>
    </dgm:pt>
    <dgm:pt modelId="{CBD907AC-8C7C-4C6B-914F-856168B19C1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Secretary</a:t>
          </a:r>
        </a:p>
      </dgm:t>
    </dgm:pt>
    <dgm:pt modelId="{9F396334-A310-4204-A0D4-92AEEB7B2681}" type="parTrans" cxnId="{53B2C980-5EC2-4774-900F-38F4F0A9FABB}">
      <dgm:prSet/>
      <dgm:spPr/>
      <dgm:t>
        <a:bodyPr/>
        <a:lstStyle/>
        <a:p>
          <a:endParaRPr lang="en-US"/>
        </a:p>
      </dgm:t>
    </dgm:pt>
    <dgm:pt modelId="{DAD13F9C-6AFF-4318-B75B-88EDBD2B84BF}" type="sibTrans" cxnId="{53B2C980-5EC2-4774-900F-38F4F0A9FABB}">
      <dgm:prSet/>
      <dgm:spPr/>
      <dgm:t>
        <a:bodyPr/>
        <a:lstStyle/>
        <a:p>
          <a:endParaRPr lang="en-US"/>
        </a:p>
      </dgm:t>
    </dgm:pt>
    <dgm:pt modelId="{52A7680E-D60E-4B29-8839-CDE5A5B2B37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Secretary</a:t>
          </a:r>
        </a:p>
      </dgm:t>
    </dgm:pt>
    <dgm:pt modelId="{CAD78237-2309-406B-9B5F-419187E15336}" type="parTrans" cxnId="{780D59E9-FFFB-48B4-8FE1-AB815E419D6D}">
      <dgm:prSet/>
      <dgm:spPr/>
      <dgm:t>
        <a:bodyPr/>
        <a:lstStyle/>
        <a:p>
          <a:endParaRPr lang="en-US"/>
        </a:p>
      </dgm:t>
    </dgm:pt>
    <dgm:pt modelId="{C234462B-655A-479C-85EE-D8F6F8249048}" type="sibTrans" cxnId="{780D59E9-FFFB-48B4-8FE1-AB815E419D6D}">
      <dgm:prSet/>
      <dgm:spPr/>
      <dgm:t>
        <a:bodyPr/>
        <a:lstStyle/>
        <a:p>
          <a:endParaRPr lang="en-US"/>
        </a:p>
      </dgm:t>
    </dgm:pt>
    <dgm:pt modelId="{5F8D0CA4-54B1-4996-A396-E36C83D5794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 Supervisor</a:t>
          </a:r>
        </a:p>
      </dgm:t>
    </dgm:pt>
    <dgm:pt modelId="{03C54D61-F8B0-4B99-950D-22134FB26FEA}" type="parTrans" cxnId="{C84A516C-48FF-4E75-A524-F3B94A2599B5}">
      <dgm:prSet/>
      <dgm:spPr/>
      <dgm:t>
        <a:bodyPr/>
        <a:lstStyle/>
        <a:p>
          <a:endParaRPr lang="en-US"/>
        </a:p>
      </dgm:t>
    </dgm:pt>
    <dgm:pt modelId="{4E0486E4-15BE-45C8-88D1-34170738C2D4}" type="sibTrans" cxnId="{C84A516C-48FF-4E75-A524-F3B94A2599B5}">
      <dgm:prSet/>
      <dgm:spPr/>
      <dgm:t>
        <a:bodyPr/>
        <a:lstStyle/>
        <a:p>
          <a:endParaRPr lang="en-US"/>
        </a:p>
      </dgm:t>
    </dgm:pt>
    <dgm:pt modelId="{9A10BA09-EDC5-4B89-8B4D-2A83A3EB84A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</a:t>
          </a:r>
        </a:p>
      </dgm:t>
    </dgm:pt>
    <dgm:pt modelId="{E59F4CE8-CE2F-4E4B-ABE9-F293F8710C0A}" type="parTrans" cxnId="{377319AE-F3CD-4412-B92E-DEEDDA45C7DA}">
      <dgm:prSet/>
      <dgm:spPr/>
      <dgm:t>
        <a:bodyPr/>
        <a:lstStyle/>
        <a:p>
          <a:endParaRPr lang="en-US"/>
        </a:p>
      </dgm:t>
    </dgm:pt>
    <dgm:pt modelId="{E36451D0-5D32-4CC5-8127-9F93DC2F058B}" type="sibTrans" cxnId="{377319AE-F3CD-4412-B92E-DEEDDA45C7DA}">
      <dgm:prSet/>
      <dgm:spPr/>
      <dgm:t>
        <a:bodyPr/>
        <a:lstStyle/>
        <a:p>
          <a:endParaRPr lang="en-US"/>
        </a:p>
      </dgm:t>
    </dgm:pt>
    <dgm:pt modelId="{D1752D24-8160-47EE-9FBF-F5051E58ACF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Asst</a:t>
          </a:r>
        </a:p>
      </dgm:t>
    </dgm:pt>
    <dgm:pt modelId="{F41E8E61-C452-46A5-9756-DBC37DBF6D84}" type="parTrans" cxnId="{C6420B90-0D36-4BD3-BC64-1E1B2361A43F}">
      <dgm:prSet/>
      <dgm:spPr/>
      <dgm:t>
        <a:bodyPr/>
        <a:lstStyle/>
        <a:p>
          <a:endParaRPr lang="en-US"/>
        </a:p>
      </dgm:t>
    </dgm:pt>
    <dgm:pt modelId="{E9B9F3F7-1164-405E-8FCE-0CE21A87088D}" type="sibTrans" cxnId="{C6420B90-0D36-4BD3-BC64-1E1B2361A43F}">
      <dgm:prSet/>
      <dgm:spPr/>
      <dgm:t>
        <a:bodyPr/>
        <a:lstStyle/>
        <a:p>
          <a:endParaRPr lang="en-US"/>
        </a:p>
      </dgm:t>
    </dgm:pt>
    <dgm:pt modelId="{D44CCBB0-3ADF-481D-AE10-E2ED8231B5A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Inventory Clerk</a:t>
          </a:r>
        </a:p>
      </dgm:t>
    </dgm:pt>
    <dgm:pt modelId="{3A869F55-C59F-4EDA-90F0-599832146B6F}" type="parTrans" cxnId="{1DA528C8-E346-4148-BD1F-E8C92CD09576}">
      <dgm:prSet/>
      <dgm:spPr/>
      <dgm:t>
        <a:bodyPr/>
        <a:lstStyle/>
        <a:p>
          <a:endParaRPr lang="en-US"/>
        </a:p>
      </dgm:t>
    </dgm:pt>
    <dgm:pt modelId="{96F2F75C-592F-4FD3-A8E5-BE32DC301DD3}" type="sibTrans" cxnId="{1DA528C8-E346-4148-BD1F-E8C92CD09576}">
      <dgm:prSet/>
      <dgm:spPr/>
      <dgm:t>
        <a:bodyPr/>
        <a:lstStyle/>
        <a:p>
          <a:endParaRPr lang="en-US"/>
        </a:p>
      </dgm:t>
    </dgm:pt>
    <dgm:pt modelId="{E55D243B-7510-4BA3-8343-07CD06F38B0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Construction Laborer</a:t>
          </a:r>
        </a:p>
      </dgm:t>
    </dgm:pt>
    <dgm:pt modelId="{5F430694-8D69-437D-91B8-DAA9233130C5}" type="parTrans" cxnId="{B5BC31FB-CF05-4D7C-8E70-E5E35630B1C8}">
      <dgm:prSet/>
      <dgm:spPr/>
      <dgm:t>
        <a:bodyPr/>
        <a:lstStyle/>
        <a:p>
          <a:endParaRPr lang="en-US"/>
        </a:p>
      </dgm:t>
    </dgm:pt>
    <dgm:pt modelId="{DBADABA6-5508-4972-A593-5710C8BBBAB7}" type="sibTrans" cxnId="{B5BC31FB-CF05-4D7C-8E70-E5E35630B1C8}">
      <dgm:prSet/>
      <dgm:spPr/>
      <dgm:t>
        <a:bodyPr/>
        <a:lstStyle/>
        <a:p>
          <a:endParaRPr lang="en-US"/>
        </a:p>
      </dgm:t>
    </dgm:pt>
    <dgm:pt modelId="{326C825E-CC59-4A9E-BE82-16345548D97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Pharmacy Tech</a:t>
          </a:r>
        </a:p>
      </dgm:t>
    </dgm:pt>
    <dgm:pt modelId="{EBBC83DE-EFFF-4E28-A4D0-56D8D13469ED}" type="parTrans" cxnId="{96102198-79B9-4002-A207-FB2F2355A732}">
      <dgm:prSet/>
      <dgm:spPr/>
      <dgm:t>
        <a:bodyPr/>
        <a:lstStyle/>
        <a:p>
          <a:endParaRPr lang="en-US"/>
        </a:p>
      </dgm:t>
    </dgm:pt>
    <dgm:pt modelId="{A3AE0269-6D57-4A55-8909-623EA32EAB05}" type="sibTrans" cxnId="{96102198-79B9-4002-A207-FB2F2355A732}">
      <dgm:prSet/>
      <dgm:spPr/>
      <dgm:t>
        <a:bodyPr/>
        <a:lstStyle/>
        <a:p>
          <a:endParaRPr lang="en-US"/>
        </a:p>
      </dgm:t>
    </dgm:pt>
    <dgm:pt modelId="{C9754761-58A0-4B91-A0B9-07F76374280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AA224576-C39B-43E5-8979-ADA3C4AA074A}" type="parTrans" cxnId="{E73C124C-7389-4169-B2C2-3E5384F8C3C4}">
      <dgm:prSet/>
      <dgm:spPr/>
      <dgm:t>
        <a:bodyPr/>
        <a:lstStyle/>
        <a:p>
          <a:endParaRPr lang="en-US"/>
        </a:p>
      </dgm:t>
    </dgm:pt>
    <dgm:pt modelId="{262952E8-FEED-4DA6-8E38-06D3B16CCAE9}" type="sibTrans" cxnId="{E73C124C-7389-4169-B2C2-3E5384F8C3C4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5326302-62F1-4B7D-8E00-CB32B8877C07}" type="presOf" srcId="{7368AF37-83C1-4777-8DC0-07AFD06BE1B6}" destId="{0045AAE0-9BB3-4F66-A39D-FC0233DDC39E}" srcOrd="0" destOrd="5" presId="urn:microsoft.com/office/officeart/2005/8/layout/hList1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9C743B0B-7330-4E1B-8DFD-003C4846AEEF}" type="presOf" srcId="{CB3AC3CB-AB1B-488C-9680-3D7A6399F807}" destId="{11FB7C73-6081-42C7-8E15-28075061167B}" srcOrd="0" destOrd="2" presId="urn:microsoft.com/office/officeart/2005/8/layout/hList1"/>
    <dgm:cxn modelId="{BF881B0D-339E-4CC6-81A1-588BF177A14C}" srcId="{930452E1-293A-4804-9AD2-E53B94608D56}" destId="{D44BB5DB-73CF-454D-A0DA-246717684577}" srcOrd="1" destOrd="0" parTransId="{6AD448C4-9446-4C84-862B-669608D2FEDD}" sibTransId="{FBD1DC1B-3C01-48EB-B359-9DDEF311EEC8}"/>
    <dgm:cxn modelId="{A335F90E-374B-4BBA-9A66-B6BDFE9C7212}" type="presOf" srcId="{67E380AC-7E1B-478D-ABED-7E38F60758B7}" destId="{11FB7C73-6081-42C7-8E15-28075061167B}" srcOrd="0" destOrd="10" presId="urn:microsoft.com/office/officeart/2005/8/layout/hList1"/>
    <dgm:cxn modelId="{3B981414-F91F-4CE6-8DF0-6C4EBF8D493B}" srcId="{930452E1-293A-4804-9AD2-E53B94608D56}" destId="{EFDFA183-FABC-47E2-A3E6-4E54F9B48D68}" srcOrd="7" destOrd="0" parTransId="{4AEFD4A1-C781-42B5-B45D-595FAC267A8D}" sibTransId="{72ADE117-4413-426D-B9B8-E8ABFE77E5F5}"/>
    <dgm:cxn modelId="{986C3415-910C-4F9C-BEBC-8595B9478936}" type="presOf" srcId="{3C117D25-AEF6-4DFD-B57F-1701981AC73A}" destId="{0045AAE0-9BB3-4F66-A39D-FC0233DDC39E}" srcOrd="0" destOrd="3" presId="urn:microsoft.com/office/officeart/2005/8/layout/hList1"/>
    <dgm:cxn modelId="{CA3DFE17-20F6-4217-B1BC-0A0FDF1AEF05}" srcId="{930452E1-293A-4804-9AD2-E53B94608D56}" destId="{86E11161-D48D-47C9-B02D-7EAD57B5189B}" srcOrd="4" destOrd="0" parTransId="{1C07ED8D-023C-417B-9F49-10411BCF8164}" sibTransId="{4EA40E70-A861-4355-A013-F95E3EFD991B}"/>
    <dgm:cxn modelId="{208E6E1F-EDF3-4D00-BDAE-039AC0E49FD4}" srcId="{984116C9-7CB8-4743-8FBA-68A8BA0D0389}" destId="{830F1542-C838-415F-8A16-94CC66DD92D6}" srcOrd="2" destOrd="0" parTransId="{E1ADCC55-F160-4C86-96D3-09D1E23CC695}" sibTransId="{A2012E7E-8670-4788-A0A9-6C3AE608E498}"/>
    <dgm:cxn modelId="{6196D220-8FD7-4E85-B20C-17A2C761698B}" type="presOf" srcId="{52A7680E-D60E-4B29-8839-CDE5A5B2B37A}" destId="{34083978-5BA0-40E3-AB18-2F3A89BB9529}" srcOrd="0" destOrd="3" presId="urn:microsoft.com/office/officeart/2005/8/layout/hList1"/>
    <dgm:cxn modelId="{A1DADD23-D4CF-4F13-877A-C1AA1D8EAE88}" type="presOf" srcId="{326C825E-CC59-4A9E-BE82-16345548D97D}" destId="{34083978-5BA0-40E3-AB18-2F3A89BB9529}" srcOrd="0" destOrd="9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02ED6833-61AB-4FB9-AE8A-1932D2C9A781}" type="presOf" srcId="{A3DF0149-189A-4782-948F-B0EA17DADDC1}" destId="{0045AAE0-9BB3-4F66-A39D-FC0233DDC39E}" srcOrd="0" destOrd="8" presId="urn:microsoft.com/office/officeart/2005/8/layout/hList1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E55B9B36-3DC2-425A-95C2-587396B4AF01}" srcId="{984116C9-7CB8-4743-8FBA-68A8BA0D0389}" destId="{A3DF0149-189A-4782-948F-B0EA17DADDC1}" srcOrd="8" destOrd="0" parTransId="{3F4A5EA8-153E-4944-942A-AA5822CF2D3C}" sibTransId="{424C8AD4-F17D-4F8A-BB1E-6EA0F56F0F4D}"/>
    <dgm:cxn modelId="{FB7D9E3D-D6C6-4DDF-968B-32CDEEEEA68E}" type="presOf" srcId="{9A8536D4-BD81-451A-9AD2-8DB576D4600C}" destId="{0045AAE0-9BB3-4F66-A39D-FC0233DDC39E}" srcOrd="0" destOrd="10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BE76DA42-EAFD-4EE5-BB27-B7D0F9A5A0FD}" srcId="{984116C9-7CB8-4743-8FBA-68A8BA0D0389}" destId="{6F08789C-29D8-43F8-9FF5-8A538BCCE6C7}" srcOrd="1" destOrd="0" parTransId="{77D1AE0C-E10E-47E8-886F-6E3007DDD47D}" sibTransId="{FCE64BC7-6051-4784-B3C4-E78541EBE303}"/>
    <dgm:cxn modelId="{3A89C444-789D-442C-BAE3-36E80276F90E}" srcId="{930452E1-293A-4804-9AD2-E53B94608D56}" destId="{1E59C38E-D97A-4F6D-BD58-2ED498BD23FB}" srcOrd="9" destOrd="0" parTransId="{DD3CBA91-B5E8-4252-A72B-007C54279E9D}" sibTransId="{57126D34-2021-4892-A60B-F3F3B76A2CBC}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0CE8E047-BFAD-43B0-8831-B1BEF0A6E103}" type="presOf" srcId="{6271DBA9-E0FF-4460-977A-1E2EF0F470C0}" destId="{11FB7C73-6081-42C7-8E15-28075061167B}" srcOrd="0" destOrd="6" presId="urn:microsoft.com/office/officeart/2005/8/layout/hList1"/>
    <dgm:cxn modelId="{CB0FBF48-8DCD-4083-95A5-A6BD1F594D73}" type="presOf" srcId="{B04EF192-14D9-4EF8-A90F-1FCBC7E26C8A}" destId="{11FB7C73-6081-42C7-8E15-28075061167B}" srcOrd="0" destOrd="8" presId="urn:microsoft.com/office/officeart/2005/8/layout/hList1"/>
    <dgm:cxn modelId="{00F46769-76C1-4C46-A49F-BFF22957CEE2}" type="presOf" srcId="{1E59C38E-D97A-4F6D-BD58-2ED498BD23FB}" destId="{11FB7C73-6081-42C7-8E15-28075061167B}" srcOrd="0" destOrd="9" presId="urn:microsoft.com/office/officeart/2005/8/layout/hList1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4B1B236A-FD7D-4DA7-AF98-CF3D8D06F157}" srcId="{4F795D33-588E-4F04-A4A9-549DB1C8E26C}" destId="{9E06B7A7-84A4-4EE4-8034-E3CD1E1EEBF1}" srcOrd="1" destOrd="0" parTransId="{1AE22011-298B-4EE3-A290-6A0D927684AD}" sibTransId="{E13FA4E7-E319-41FD-A6B3-2382FD44BFDD}"/>
    <dgm:cxn modelId="{B1A8366B-27A0-48C4-A3D4-811AFA8736D3}" type="presOf" srcId="{9E06B7A7-84A4-4EE4-8034-E3CD1E1EEBF1}" destId="{34083978-5BA0-40E3-AB18-2F3A89BB9529}" srcOrd="0" destOrd="1" presId="urn:microsoft.com/office/officeart/2005/8/layout/hList1"/>
    <dgm:cxn modelId="{E73C124C-7389-4169-B2C2-3E5384F8C3C4}" srcId="{4F795D33-588E-4F04-A4A9-549DB1C8E26C}" destId="{C9754761-58A0-4B91-A0B9-07F76374280A}" srcOrd="10" destOrd="0" parTransId="{AA224576-C39B-43E5-8979-ADA3C4AA074A}" sibTransId="{262952E8-FEED-4DA6-8E38-06D3B16CCAE9}"/>
    <dgm:cxn modelId="{C84A516C-48FF-4E75-A524-F3B94A2599B5}" srcId="{4F795D33-588E-4F04-A4A9-549DB1C8E26C}" destId="{5F8D0CA4-54B1-4996-A396-E36C83D57942}" srcOrd="4" destOrd="0" parTransId="{03C54D61-F8B0-4B99-950D-22134FB26FEA}" sibTransId="{4E0486E4-15BE-45C8-88D1-34170738C2D4}"/>
    <dgm:cxn modelId="{19F4184D-083C-4972-BD3C-19DC072B206E}" srcId="{930452E1-293A-4804-9AD2-E53B94608D56}" destId="{B04EF192-14D9-4EF8-A90F-1FCBC7E26C8A}" srcOrd="8" destOrd="0" parTransId="{BA3964C7-4D6D-4148-AED8-EA76A36682C9}" sibTransId="{74863B9C-177E-4619-8FC2-F95D7D57D5AB}"/>
    <dgm:cxn modelId="{6202256E-B946-45AC-9F3A-B4F60DB50E59}" type="presOf" srcId="{86E11161-D48D-47C9-B02D-7EAD57B5189B}" destId="{11FB7C73-6081-42C7-8E15-28075061167B}" srcOrd="0" destOrd="4" presId="urn:microsoft.com/office/officeart/2005/8/layout/hList1"/>
    <dgm:cxn modelId="{4047614E-7BE3-41E7-A28F-4E68971D4CC7}" type="presOf" srcId="{6F08789C-29D8-43F8-9FF5-8A538BCCE6C7}" destId="{0045AAE0-9BB3-4F66-A39D-FC0233DDC39E}" srcOrd="0" destOrd="1" presId="urn:microsoft.com/office/officeart/2005/8/layout/hList1"/>
    <dgm:cxn modelId="{75133577-F3ED-49B9-B6B3-0CD80B78B757}" type="presOf" srcId="{5F8D0CA4-54B1-4996-A396-E36C83D57942}" destId="{34083978-5BA0-40E3-AB18-2F3A89BB9529}" srcOrd="0" destOrd="4" presId="urn:microsoft.com/office/officeart/2005/8/layout/hList1"/>
    <dgm:cxn modelId="{E8994277-EBF6-4B80-96F5-A66B39D24166}" srcId="{984116C9-7CB8-4743-8FBA-68A8BA0D0389}" destId="{118A90EC-48E1-4940-9B40-DF34E98F4B40}" srcOrd="4" destOrd="0" parTransId="{91F78597-69EB-48CC-94CA-3F0D5424A4D5}" sibTransId="{E1E5E343-AEA3-4BEB-A5A5-1FBB6D6F57C3}"/>
    <dgm:cxn modelId="{8D6FC357-CE37-4218-BBF6-2E3AEDAF0CF0}" type="presOf" srcId="{118A90EC-48E1-4940-9B40-DF34E98F4B40}" destId="{0045AAE0-9BB3-4F66-A39D-FC0233DDC39E}" srcOrd="0" destOrd="4" presId="urn:microsoft.com/office/officeart/2005/8/layout/hList1"/>
    <dgm:cxn modelId="{63DCC558-90EB-4C51-AB6D-1B060B40B35A}" type="presOf" srcId="{CBD907AC-8C7C-4C6B-914F-856168B19C16}" destId="{34083978-5BA0-40E3-AB18-2F3A89BB9529}" srcOrd="0" destOrd="2" presId="urn:microsoft.com/office/officeart/2005/8/layout/hList1"/>
    <dgm:cxn modelId="{91EF0980-1B67-47CB-AFBB-0F54B4C79FC8}" srcId="{984116C9-7CB8-4743-8FBA-68A8BA0D0389}" destId="{9A5C7126-D90F-4C2F-A72F-DB36F7BDDD68}" srcOrd="6" destOrd="0" parTransId="{ECE7CDB3-F88E-41A0-B794-C0AB50F92EDC}" sibTransId="{739C11F2-3CA3-4B8E-8DA4-B98936D529C2}"/>
    <dgm:cxn modelId="{53B2C980-5EC2-4774-900F-38F4F0A9FABB}" srcId="{4F795D33-588E-4F04-A4A9-549DB1C8E26C}" destId="{CBD907AC-8C7C-4C6B-914F-856168B19C16}" srcOrd="2" destOrd="0" parTransId="{9F396334-A310-4204-A0D4-92AEEB7B2681}" sibTransId="{DAD13F9C-6AFF-4318-B75B-88EDBD2B84BF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E481CE83-B983-4FCE-B72C-10A9152CFAAE}" type="presOf" srcId="{D44BB5DB-73CF-454D-A0DA-246717684577}" destId="{11FB7C73-6081-42C7-8E15-28075061167B}" srcOrd="0" destOrd="1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F3CA1F89-F95C-45AD-B359-2395FC34B239}" srcId="{930452E1-293A-4804-9AD2-E53B94608D56}" destId="{CB3AC3CB-AB1B-488C-9680-3D7A6399F807}" srcOrd="2" destOrd="0" parTransId="{E58131E9-3141-4383-B4A5-7FA77EA27123}" sibTransId="{10BEB207-314A-43A2-8868-FFAA2B1BC5B4}"/>
    <dgm:cxn modelId="{7183898F-9968-42E9-93A9-BBF245F7F3F1}" type="presOf" srcId="{9A5C7126-D90F-4C2F-A72F-DB36F7BDDD68}" destId="{0045AAE0-9BB3-4F66-A39D-FC0233DDC39E}" srcOrd="0" destOrd="6" presId="urn:microsoft.com/office/officeart/2005/8/layout/hList1"/>
    <dgm:cxn modelId="{C6420B90-0D36-4BD3-BC64-1E1B2361A43F}" srcId="{4F795D33-588E-4F04-A4A9-549DB1C8E26C}" destId="{D1752D24-8160-47EE-9FBF-F5051E58ACFC}" srcOrd="6" destOrd="0" parTransId="{F41E8E61-C452-46A5-9756-DBC37DBF6D84}" sibTransId="{E9B9F3F7-1164-405E-8FCE-0CE21A87088D}"/>
    <dgm:cxn modelId="{96102198-79B9-4002-A207-FB2F2355A732}" srcId="{4F795D33-588E-4F04-A4A9-549DB1C8E26C}" destId="{326C825E-CC59-4A9E-BE82-16345548D97D}" srcOrd="9" destOrd="0" parTransId="{EBBC83DE-EFFF-4E28-A4D0-56D8D13469ED}" sibTransId="{A3AE0269-6D57-4A55-8909-623EA32EAB05}"/>
    <dgm:cxn modelId="{90B1DF9A-810A-481C-9AD6-5F749670E28C}" srcId="{984116C9-7CB8-4743-8FBA-68A8BA0D0389}" destId="{488159F1-F711-4D6B-A11A-619393756064}" srcOrd="7" destOrd="0" parTransId="{7A5E5611-4641-411A-A987-16675B04ED10}" sibTransId="{C990E7E6-9FF1-4A4D-B80B-821324CC5E90}"/>
    <dgm:cxn modelId="{61658E9D-2405-4B7B-A984-F6EA61873D5C}" srcId="{930452E1-293A-4804-9AD2-E53B94608D56}" destId="{67E380AC-7E1B-478D-ABED-7E38F60758B7}" srcOrd="10" destOrd="0" parTransId="{F546FE6C-2F04-4547-9CCB-28FA1766F4AE}" sibTransId="{7C5B013D-99E2-4198-84A1-F0EA7CBE35B2}"/>
    <dgm:cxn modelId="{DAD104A4-64C0-49E5-97E4-85755646EFEA}" srcId="{930452E1-293A-4804-9AD2-E53B94608D56}" destId="{E149E510-87B5-4D7A-83B3-E275ACAF5333}" srcOrd="5" destOrd="0" parTransId="{0FD31D02-7412-48B8-9338-812D177F0A45}" sibTransId="{0A9317DB-F116-4C0B-A660-D8C6A517A3E0}"/>
    <dgm:cxn modelId="{31AC45AA-FEA8-40E1-A266-0762ECD0DEB7}" type="presOf" srcId="{D85FCDEC-C3A5-4EA5-A196-F396B7884DD5}" destId="{11FB7C73-6081-42C7-8E15-28075061167B}" srcOrd="0" destOrd="3" presId="urn:microsoft.com/office/officeart/2005/8/layout/hList1"/>
    <dgm:cxn modelId="{B3EE4AAC-FFC5-4A10-A948-143CB99EC55A}" srcId="{984116C9-7CB8-4743-8FBA-68A8BA0D0389}" destId="{8AD8B6C4-D1E7-4DB5-A9A3-90C7B059160C}" srcOrd="9" destOrd="0" parTransId="{798E19E7-61CF-49F3-BE9A-EFF8D83068B5}" sibTransId="{AF35AB7F-4442-4858-8B37-7F81245185F3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377319AE-F3CD-4412-B92E-DEEDDA45C7DA}" srcId="{4F795D33-588E-4F04-A4A9-549DB1C8E26C}" destId="{9A10BA09-EDC5-4B89-8B4D-2A83A3EB84A3}" srcOrd="5" destOrd="0" parTransId="{E59F4CE8-CE2F-4E4B-ABE9-F293F8710C0A}" sibTransId="{E36451D0-5D32-4CC5-8127-9F93DC2F058B}"/>
    <dgm:cxn modelId="{981853BA-E098-4B1F-8ECF-1DE8A9BB883C}" type="presOf" srcId="{488159F1-F711-4D6B-A11A-619393756064}" destId="{0045AAE0-9BB3-4F66-A39D-FC0233DDC39E}" srcOrd="0" destOrd="7" presId="urn:microsoft.com/office/officeart/2005/8/layout/hList1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204C12BE-0306-4BA7-BDB5-885DDB7DE9D1}" type="presOf" srcId="{D44CCBB0-3ADF-481D-AE10-E2ED8231B5A9}" destId="{34083978-5BA0-40E3-AB18-2F3A89BB9529}" srcOrd="0" destOrd="7" presId="urn:microsoft.com/office/officeart/2005/8/layout/hList1"/>
    <dgm:cxn modelId="{FDEC80BE-C1D9-4D8F-9A6A-B2E2694CA36C}" type="presOf" srcId="{D1752D24-8160-47EE-9FBF-F5051E58ACFC}" destId="{34083978-5BA0-40E3-AB18-2F3A89BB9529}" srcOrd="0" destOrd="6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1DA528C8-E346-4148-BD1F-E8C92CD09576}" srcId="{4F795D33-588E-4F04-A4A9-549DB1C8E26C}" destId="{D44CCBB0-3ADF-481D-AE10-E2ED8231B5A9}" srcOrd="7" destOrd="0" parTransId="{3A869F55-C59F-4EDA-90F0-599832146B6F}" sibTransId="{96F2F75C-592F-4FD3-A8E5-BE32DC301DD3}"/>
    <dgm:cxn modelId="{48878AC8-1F8C-43A8-87F0-09F0828DDDC6}" type="presOf" srcId="{9A10BA09-EDC5-4B89-8B4D-2A83A3EB84A3}" destId="{34083978-5BA0-40E3-AB18-2F3A89BB9529}" srcOrd="0" destOrd="5" presId="urn:microsoft.com/office/officeart/2005/8/layout/hList1"/>
    <dgm:cxn modelId="{B2C724CD-B8C9-4FBC-85AA-541E890E2E26}" type="presOf" srcId="{8AD8B6C4-D1E7-4DB5-A9A3-90C7B059160C}" destId="{0045AAE0-9BB3-4F66-A39D-FC0233DDC39E}" srcOrd="0" destOrd="9" presId="urn:microsoft.com/office/officeart/2005/8/layout/hList1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2AA89CDB-8AC9-49D9-8D0D-5BC1ADBACD87}" type="presOf" srcId="{830F1542-C838-415F-8A16-94CC66DD92D6}" destId="{0045AAE0-9BB3-4F66-A39D-FC0233DDC39E}" srcOrd="0" destOrd="2" presId="urn:microsoft.com/office/officeart/2005/8/layout/hList1"/>
    <dgm:cxn modelId="{4562A0E2-FD89-47DD-A9F2-188BA852AAA0}" type="presOf" srcId="{C9754761-58A0-4B91-A0B9-07F76374280A}" destId="{34083978-5BA0-40E3-AB18-2F3A89BB9529}" srcOrd="0" destOrd="10" presId="urn:microsoft.com/office/officeart/2005/8/layout/hList1"/>
    <dgm:cxn modelId="{EAA584E4-0541-4C98-AE1B-1ADC2BC32704}" srcId="{984116C9-7CB8-4743-8FBA-68A8BA0D0389}" destId="{7368AF37-83C1-4777-8DC0-07AFD06BE1B6}" srcOrd="5" destOrd="0" parTransId="{C1983FF4-2623-4F7D-AD9B-C2EF36F3E52A}" sibTransId="{F1EBE6F7-53D0-46A7-ABE9-E51880A45FA6}"/>
    <dgm:cxn modelId="{780D59E9-FFFB-48B4-8FE1-AB815E419D6D}" srcId="{4F795D33-588E-4F04-A4A9-549DB1C8E26C}" destId="{52A7680E-D60E-4B29-8839-CDE5A5B2B37A}" srcOrd="3" destOrd="0" parTransId="{CAD78237-2309-406B-9B5F-419187E15336}" sibTransId="{C234462B-655A-479C-85EE-D8F6F8249048}"/>
    <dgm:cxn modelId="{FF5245EE-8E7D-493A-8356-C0FDC5416AD2}" type="presOf" srcId="{E55D243B-7510-4BA3-8343-07CD06F38B0D}" destId="{34083978-5BA0-40E3-AB18-2F3A89BB9529}" srcOrd="0" destOrd="8" presId="urn:microsoft.com/office/officeart/2005/8/layout/hList1"/>
    <dgm:cxn modelId="{3693B8F2-DEB2-45A9-8DA8-0F3E72D9A9BD}" srcId="{930452E1-293A-4804-9AD2-E53B94608D56}" destId="{6271DBA9-E0FF-4460-977A-1E2EF0F470C0}" srcOrd="6" destOrd="0" parTransId="{44267387-0FF5-484A-921E-5CE8140FD42C}" sibTransId="{D1E314ED-3239-4D87-829D-1D6FFF660B0F}"/>
    <dgm:cxn modelId="{02FFFDF4-DDE1-4618-B426-212132D81709}" srcId="{930452E1-293A-4804-9AD2-E53B94608D56}" destId="{D85FCDEC-C3A5-4EA5-A196-F396B7884DD5}" srcOrd="3" destOrd="0" parTransId="{D06346C8-16D1-41EB-B009-2DB6D75518D9}" sibTransId="{BD812ECF-894F-4C70-88BE-A9D95E1E1198}"/>
    <dgm:cxn modelId="{4DAC04F8-FAAE-4F49-B21E-9600285BCCF5}" srcId="{984116C9-7CB8-4743-8FBA-68A8BA0D0389}" destId="{9A8536D4-BD81-451A-9AD2-8DB576D4600C}" srcOrd="10" destOrd="0" parTransId="{91CF9971-1EB9-4399-A565-5BBD4B94DDFF}" sibTransId="{D3EB10F8-C80F-4387-AAA2-3E8664BCAA4D}"/>
    <dgm:cxn modelId="{BEA6D2FA-AC36-4E4E-B6F0-2B64D4E71254}" srcId="{984116C9-7CB8-4743-8FBA-68A8BA0D0389}" destId="{3C117D25-AEF6-4DFD-B57F-1701981AC73A}" srcOrd="3" destOrd="0" parTransId="{8D6F8FDF-A62C-4850-9CC0-481C39013516}" sibTransId="{6EFE0960-B30C-4E9E-9560-5720F5D29F4C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B5BC31FB-CF05-4D7C-8E70-E5E35630B1C8}" srcId="{4F795D33-588E-4F04-A4A9-549DB1C8E26C}" destId="{E55D243B-7510-4BA3-8343-07CD06F38B0D}" srcOrd="8" destOrd="0" parTransId="{5F430694-8D69-437D-91B8-DAA9233130C5}" sibTransId="{DBADABA6-5508-4972-A593-5710C8BBBAB7}"/>
    <dgm:cxn modelId="{9A1B21FD-83B7-400F-AF9E-AB34A2DBEE15}" type="presOf" srcId="{E149E510-87B5-4D7A-83B3-E275ACAF5333}" destId="{11FB7C73-6081-42C7-8E15-28075061167B}" srcOrd="0" destOrd="5" presId="urn:microsoft.com/office/officeart/2005/8/layout/hList1"/>
    <dgm:cxn modelId="{3AE576FF-010E-435D-BEC4-E58E388E603E}" type="presOf" srcId="{EFDFA183-FABC-47E2-A3E6-4E54F9B48D68}" destId="{11FB7C73-6081-42C7-8E15-28075061167B}" srcOrd="0" destOrd="7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100537"/>
        <a:ext cx="2515341" cy="576000"/>
      </dsp:txXfrm>
    </dsp:sp>
    <dsp:sp modelId="{0045AAE0-9BB3-4F66-A39D-FC0233DDC39E}">
      <dsp:nvSpPr>
        <dsp:cNvPr id="0" name=""/>
        <dsp:cNvSpPr/>
      </dsp:nvSpPr>
      <dsp:spPr>
        <a:xfrm>
          <a:off x="2579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Fast Food Worker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Waiter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Cashier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Janitor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Bartender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Dishwasher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Restaurant Host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Hand Packer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Parking Attendant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Attendant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2579" y="676537"/>
        <a:ext cx="2515341" cy="4593585"/>
      </dsp:txXfrm>
    </dsp:sp>
    <dsp:sp modelId="{1A385492-E76F-4B22-9064-58D648E04DA7}">
      <dsp:nvSpPr>
        <dsp:cNvPr id="0" name=""/>
        <dsp:cNvSpPr/>
      </dsp:nvSpPr>
      <dsp:spPr>
        <a:xfrm>
          <a:off x="2870069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100537"/>
        <a:ext cx="2515341" cy="576000"/>
      </dsp:txXfrm>
    </dsp:sp>
    <dsp:sp modelId="{11FB7C73-6081-42C7-8E15-28075061167B}">
      <dsp:nvSpPr>
        <dsp:cNvPr id="0" name=""/>
        <dsp:cNvSpPr/>
      </dsp:nvSpPr>
      <dsp:spPr>
        <a:xfrm>
          <a:off x="2870069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Retail Salesperson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Customer Service Rep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Stocker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Laborer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Security Guard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Cook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Personal Care Aide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Receptionist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Nursing Asst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Landscaper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2870069" y="676537"/>
        <a:ext cx="2515341" cy="4593585"/>
      </dsp:txXfrm>
    </dsp:sp>
    <dsp:sp modelId="{528B556C-5429-4133-8BB3-15AEA9F447C7}">
      <dsp:nvSpPr>
        <dsp:cNvPr id="0" name=""/>
        <dsp:cNvSpPr/>
      </dsp:nvSpPr>
      <dsp:spPr>
        <a:xfrm>
          <a:off x="5737558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100537"/>
        <a:ext cx="2515341" cy="576000"/>
      </dsp:txXfrm>
    </dsp:sp>
    <dsp:sp modelId="{34083978-5BA0-40E3-AB18-2F3A89BB9529}">
      <dsp:nvSpPr>
        <dsp:cNvPr id="0" name=""/>
        <dsp:cNvSpPr/>
      </dsp:nvSpPr>
      <dsp:spPr>
        <a:xfrm>
          <a:off x="5737558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Office Clerk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Maintenance Worker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Secretary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Medical Secretary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Food Prep Supervisor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Light Truck Driver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Medical Asst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Inventory Clerk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Construction Laborer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Pharmacy Tech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5737558" y="676537"/>
        <a:ext cx="2515341" cy="4593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45AA4-642E-6963-A9E8-235CA3B381A2}"/>
              </a:ext>
            </a:extLst>
          </p:cNvPr>
          <p:cNvSpPr txBox="1"/>
          <p:nvPr/>
        </p:nvSpPr>
        <p:spPr>
          <a:xfrm>
            <a:off x="7347676" y="212091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11372-661D-B453-EE24-F5C9F1B669E1}"/>
              </a:ext>
            </a:extLst>
          </p:cNvPr>
          <p:cNvSpPr txBox="1"/>
          <p:nvPr/>
        </p:nvSpPr>
        <p:spPr>
          <a:xfrm>
            <a:off x="7347676" y="1619938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19802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9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4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Miami-Dade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October 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http://flhousing.data.shimberg.ufl.edu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Home prices in Miami-Dade County consistently exceed statewide prices.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Miami-Dade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(2024 $)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7676" y="1524703"/>
            <a:ext cx="1173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Miami-Dade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65184" y="2896320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FB78CD6-9C58-49DB-8AF4-B404D1389F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339888"/>
              </p:ext>
            </p:extLst>
          </p:nvPr>
        </p:nvGraphicFramePr>
        <p:xfrm>
          <a:off x="622687" y="1211812"/>
          <a:ext cx="7104888" cy="4471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97878" y="364863"/>
            <a:ext cx="8537912" cy="609447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Units renting for $1,200 or less (2023 $) dropped sharply between 2013 and 2023.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212" y="5663415"/>
            <a:ext cx="7757412" cy="319446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(2023 $), Miami-Dade and Monroe Count</a:t>
            </a:r>
            <a:r>
              <a:rPr lang="en-US" sz="1400" b="1" dirty="0" err="1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ies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, 2013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212" y="5906465"/>
            <a:ext cx="61110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2013 and 2023 American Community Survey. Year 2013 rents adjusted to 2023 dollars using Consumer Price Index. 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</a:rPr>
              <a:t>Student-headed, non-family occupied units excluded.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338081" y="1091136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4000"/>
              </a:lnSpc>
              <a:buClr>
                <a:srgbClr val="464653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change 2013-2023: +59,467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over 113,000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over 54,000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71B297B-413E-4593-B899-80D19338EE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990027"/>
              </p:ext>
            </p:extLst>
          </p:nvPr>
        </p:nvGraphicFramePr>
        <p:xfrm>
          <a:off x="391087" y="1091136"/>
          <a:ext cx="6108192" cy="439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Miami-Dade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28505634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$43,400-$61,950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$21-$30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$1,161-$1,611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$69,440-$99,120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$33-$48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$19-$24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$1,859-$2,578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$104,160-$148,680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$50-$71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$29-$36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$2,788-$3,867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renters make up the largest group of cost-burdened households in Miami-Dade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Miami-Dade and Monroe Counties,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107705"/>
              </p:ext>
            </p:extLst>
          </p:nvPr>
        </p:nvGraphicFramePr>
        <p:xfrm>
          <a:off x="368755" y="1112562"/>
          <a:ext cx="8577072" cy="470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Miami-Miami Beach-Kendall area housing wage: $44.79/hour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2025: $2,329/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Miami-Miami Beach-Kendall area: $23.67/hour. A full-time, year-round worker with this wage can afford $1,231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97097629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Miami-Dade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Miami-Dade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589D609-0B08-65AA-2FB1-1DB1C929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354461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Evictions &amp; foreclosures fell sharply in Q2 2020 during the state moratorium, then increased when filings were permitted again.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D1A0D-FB16-A650-562E-6CF883C1D078}"/>
              </a:ext>
            </a:extLst>
          </p:cNvPr>
          <p:cNvSpPr txBox="1"/>
          <p:nvPr/>
        </p:nvSpPr>
        <p:spPr>
          <a:xfrm>
            <a:off x="7997026" y="4693599"/>
            <a:ext cx="101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CC02C-4DD6-2D7E-8025-FA341628BEB1}"/>
              </a:ext>
            </a:extLst>
          </p:cNvPr>
          <p:cNvSpPr txBox="1"/>
          <p:nvPr/>
        </p:nvSpPr>
        <p:spPr>
          <a:xfrm>
            <a:off x="7997026" y="2587254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23366"/>
                </a:solidFill>
                <a:latin typeface="Tw Cen MT" panose="020B0602020104020603" pitchFamily="34" charset="0"/>
              </a:rPr>
              <a:t>Evictions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A276C4-5C38-4687-98DE-37BE42965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637748"/>
              </p:ext>
            </p:extLst>
          </p:nvPr>
        </p:nvGraphicFramePr>
        <p:xfrm>
          <a:off x="527454" y="1465209"/>
          <a:ext cx="8487466" cy="430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46686</TotalTime>
  <Words>794</Words>
  <Application>Microsoft Office PowerPoint</Application>
  <PresentationFormat>On-screen Show (4:3)</PresentationFormat>
  <Paragraphs>129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Home prices in Miami-Dade County consistently exceed statewide prices.</vt:lpstr>
      <vt:lpstr>Units renting for $1,200 or less (2023 $) dropped sharply between 2013 and 2023.</vt:lpstr>
      <vt:lpstr>Affordable Housing Terminology</vt:lpstr>
      <vt:lpstr>2025 Miami-Dade County Income (% AMI) and Housing Cost Limits</vt:lpstr>
      <vt:lpstr>Very low-income renters make up the largest group of cost-burdened households in Miami-Dade County.</vt:lpstr>
      <vt:lpstr>Housing costs outpace wages for many occupations. </vt:lpstr>
      <vt:lpstr>How much can workers afford to pay for housing each month?</vt:lpstr>
      <vt:lpstr>Evictions &amp; foreclosures fell sharply in Q2 2020 during the state moratorium, then increased when filings were permitted again. 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2025-10-02T19:49:18Z</dcterms:modified>
</cp:coreProperties>
</file>