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7"/>
  </p:notesMasterIdLst>
  <p:sldIdLst>
    <p:sldId id="257" r:id="rId6"/>
    <p:sldId id="289" r:id="rId7"/>
    <p:sldId id="284" r:id="rId8"/>
    <p:sldId id="285" r:id="rId9"/>
    <p:sldId id="287" r:id="rId10"/>
    <p:sldId id="277" r:id="rId11"/>
    <p:sldId id="278" r:id="rId12"/>
    <p:sldId id="296" r:id="rId13"/>
    <p:sldId id="297" r:id="rId14"/>
    <p:sldId id="291" r:id="rId15"/>
    <p:sldId id="275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1976CF-9933-400A-8261-4D34D0FEDBCB}" v="3" dt="2025-10-02T19:48:41.7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808A2E06-4EEB-4EB5-B42D-A4935A5C6288}"/>
    <pc:docChg chg="undo custSel modSld">
      <pc:chgData name="Renz Torres" userId="1a514e66-b81e-40a7-adc4-82488a461c8a" providerId="ADAL" clId="{808A2E06-4EEB-4EB5-B42D-A4935A5C6288}" dt="2025-08-26T16:39:07.196" v="168" actId="1076"/>
      <pc:docMkLst>
        <pc:docMk/>
      </pc:docMkLst>
      <pc:sldChg chg="modSp">
        <pc:chgData name="Renz Torres" userId="1a514e66-b81e-40a7-adc4-82488a461c8a" providerId="ADAL" clId="{808A2E06-4EEB-4EB5-B42D-A4935A5C6288}" dt="2025-08-26T16:32:35.201" v="0"/>
        <pc:sldMkLst>
          <pc:docMk/>
          <pc:sldMk cId="3005419299" sldId="257"/>
        </pc:sldMkLst>
      </pc:sldChg>
      <pc:sldChg chg="addSp delSp modSp mod">
        <pc:chgData name="Renz Torres" userId="1a514e66-b81e-40a7-adc4-82488a461c8a" providerId="ADAL" clId="{808A2E06-4EEB-4EB5-B42D-A4935A5C6288}" dt="2025-08-26T16:37:02.329" v="144" actId="478"/>
        <pc:sldMkLst>
          <pc:docMk/>
          <pc:sldMk cId="570442053" sldId="277"/>
        </pc:sldMkLst>
      </pc:sldChg>
      <pc:sldChg chg="modSp mod">
        <pc:chgData name="Renz Torres" userId="1a514e66-b81e-40a7-adc4-82488a461c8a" providerId="ADAL" clId="{808A2E06-4EEB-4EB5-B42D-A4935A5C6288}" dt="2025-08-26T16:37:28.055" v="151" actId="6549"/>
        <pc:sldMkLst>
          <pc:docMk/>
          <pc:sldMk cId="3751192110" sldId="278"/>
        </pc:sldMkLst>
      </pc:sldChg>
      <pc:sldChg chg="addSp delSp modSp mod">
        <pc:chgData name="Renz Torres" userId="1a514e66-b81e-40a7-adc4-82488a461c8a" providerId="ADAL" clId="{808A2E06-4EEB-4EB5-B42D-A4935A5C6288}" dt="2025-08-26T16:36:07.690" v="136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808A2E06-4EEB-4EB5-B42D-A4935A5C6288}" dt="2025-08-26T16:36:29.695" v="140" actId="122"/>
        <pc:sldMkLst>
          <pc:docMk/>
          <pc:sldMk cId="1180186167" sldId="287"/>
        </pc:sldMkLst>
      </pc:sldChg>
      <pc:sldChg chg="addSp delSp modSp mod">
        <pc:chgData name="Renz Torres" userId="1a514e66-b81e-40a7-adc4-82488a461c8a" providerId="ADAL" clId="{808A2E06-4EEB-4EB5-B42D-A4935A5C6288}" dt="2025-08-26T16:34:39.094" v="102" actId="20577"/>
        <pc:sldMkLst>
          <pc:docMk/>
          <pc:sldMk cId="2229953760" sldId="289"/>
        </pc:sldMkLst>
      </pc:sldChg>
      <pc:sldChg chg="modSp">
        <pc:chgData name="Renz Torres" userId="1a514e66-b81e-40a7-adc4-82488a461c8a" providerId="ADAL" clId="{808A2E06-4EEB-4EB5-B42D-A4935A5C6288}" dt="2025-08-26T16:38:31.767" v="162" actId="113"/>
        <pc:sldMkLst>
          <pc:docMk/>
          <pc:sldMk cId="2256939574" sldId="296"/>
        </pc:sldMkLst>
      </pc:sldChg>
      <pc:sldChg chg="addSp delSp modSp mod">
        <pc:chgData name="Renz Torres" userId="1a514e66-b81e-40a7-adc4-82488a461c8a" providerId="ADAL" clId="{808A2E06-4EEB-4EB5-B42D-A4935A5C6288}" dt="2025-08-26T16:39:07.196" v="168" actId="1076"/>
        <pc:sldMkLst>
          <pc:docMk/>
          <pc:sldMk cId="4001637203" sldId="297"/>
        </pc:sldMkLst>
      </pc:sldChg>
    </pc:docChg>
  </pc:docChgLst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9T12:42:13.029" v="5" actId="20577"/>
      <pc:docMkLst>
        <pc:docMk/>
      </pc:docMkLst>
      <pc:sldChg chg="modSp mod">
        <pc:chgData name="Renz Torres" userId="1a514e66-b81e-40a7-adc4-82488a461c8a" providerId="ADAL" clId="{877C0FA7-6B5C-4448-9E9C-31F2998BBBC8}" dt="2025-08-19T12:42:08.075" v="4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877C0FA7-6B5C-4448-9E9C-31F2998BBBC8}" dt="2025-08-19T12:42:13.029" v="5" actId="20577"/>
        <pc:sldMkLst>
          <pc:docMk/>
          <pc:sldMk cId="2229953760" sldId="289"/>
        </pc:sldMkLst>
      </pc:sldChg>
    </pc:docChg>
  </pc:docChgLst>
  <pc:docChgLst>
    <pc:chgData name="Renz Torres" userId="1a514e66-b81e-40a7-adc4-82488a461c8a" providerId="ADAL" clId="{846062DF-F716-4E4E-87E1-CA94E5E252E2}"/>
    <pc:docChg chg="undo custSel modSld">
      <pc:chgData name="Renz Torres" userId="1a514e66-b81e-40a7-adc4-82488a461c8a" providerId="ADAL" clId="{846062DF-F716-4E4E-87E1-CA94E5E252E2}" dt="2025-10-02T19:48:48.724" v="62" actId="20577"/>
      <pc:docMkLst>
        <pc:docMk/>
      </pc:docMkLst>
      <pc:sldChg chg="modSp mod modNotesTx">
        <pc:chgData name="Renz Torres" userId="1a514e66-b81e-40a7-adc4-82488a461c8a" providerId="ADAL" clId="{846062DF-F716-4E4E-87E1-CA94E5E252E2}" dt="2025-09-29T18:49:53.202" v="55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49:53.202" v="55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8:46:05.025" v="49" actId="207"/>
        <pc:sldMkLst>
          <pc:docMk/>
          <pc:sldMk cId="1865008534" sldId="275"/>
        </pc:sldMkLst>
        <pc:spChg chg="mod">
          <ac:chgData name="Renz Torres" userId="1a514e66-b81e-40a7-adc4-82488a461c8a" providerId="ADAL" clId="{846062DF-F716-4E4E-87E1-CA94E5E252E2}" dt="2025-09-25T18:46:05.025" v="49" actId="207"/>
          <ac:spMkLst>
            <pc:docMk/>
            <pc:sldMk cId="1865008534" sldId="275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8:44:28.247" v="30" actId="20577"/>
        <pc:sldMkLst>
          <pc:docMk/>
          <pc:sldMk cId="570442053" sldId="277"/>
        </pc:sldMkLst>
        <pc:spChg chg="mod">
          <ac:chgData name="Renz Torres" userId="1a514e66-b81e-40a7-adc4-82488a461c8a" providerId="ADAL" clId="{846062DF-F716-4E4E-87E1-CA94E5E252E2}" dt="2025-09-25T18:44:26.244" v="29" actId="20577"/>
          <ac:spMkLst>
            <pc:docMk/>
            <pc:sldMk cId="570442053" sldId="277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5T18:44:57.317" v="34" actId="20577"/>
        <pc:sldMkLst>
          <pc:docMk/>
          <pc:sldMk cId="3751192110" sldId="278"/>
        </pc:sldMkLst>
        <pc:spChg chg="mod">
          <ac:chgData name="Renz Torres" userId="1a514e66-b81e-40a7-adc4-82488a461c8a" providerId="ADAL" clId="{846062DF-F716-4E4E-87E1-CA94E5E252E2}" dt="2025-09-25T18:44:53.913" v="33" actId="12"/>
          <ac:spMkLst>
            <pc:docMk/>
            <pc:sldMk cId="3751192110" sldId="278"/>
            <ac:spMk id="5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50:00.997" v="56" actId="403"/>
        <pc:sldMkLst>
          <pc:docMk/>
          <pc:sldMk cId="65006877" sldId="284"/>
        </pc:sldMkLst>
        <pc:spChg chg="mod">
          <ac:chgData name="Renz Torres" userId="1a514e66-b81e-40a7-adc4-82488a461c8a" providerId="ADAL" clId="{846062DF-F716-4E4E-87E1-CA94E5E252E2}" dt="2025-09-29T18:50:00.997" v="56" actId="403"/>
          <ac:spMkLst>
            <pc:docMk/>
            <pc:sldMk cId="65006877" sldId="284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50:07.293" v="57" actId="20577"/>
        <pc:sldMkLst>
          <pc:docMk/>
          <pc:sldMk cId="2864919387" sldId="285"/>
        </pc:sldMkLst>
        <pc:spChg chg="mod">
          <ac:chgData name="Renz Torres" userId="1a514e66-b81e-40a7-adc4-82488a461c8a" providerId="ADAL" clId="{846062DF-F716-4E4E-87E1-CA94E5E252E2}" dt="2025-09-25T18:44:06.409" v="20" actId="403"/>
          <ac:spMkLst>
            <pc:docMk/>
            <pc:sldMk cId="2864919387" sldId="285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10-02T19:48:48.724" v="62" actId="20577"/>
        <pc:sldMkLst>
          <pc:docMk/>
          <pc:sldMk cId="1180186167" sldId="287"/>
        </pc:sldMkLst>
        <pc:graphicFrameChg chg="mod modGraphic">
          <ac:chgData name="Renz Torres" userId="1a514e66-b81e-40a7-adc4-82488a461c8a" providerId="ADAL" clId="{846062DF-F716-4E4E-87E1-CA94E5E252E2}" dt="2025-10-02T19:48:48.724" v="62" actId="20577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25T18:43:56.094" v="17" actId="478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25T18:43:38.461" v="11" actId="27636"/>
          <ac:spMkLst>
            <pc:docMk/>
            <pc:sldMk cId="2229953760" sldId="289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25T18:43:53.566" v="16" actId="14100"/>
          <ac:graphicFrameMkLst>
            <pc:docMk/>
            <pc:sldMk cId="2229953760" sldId="289"/>
            <ac:graphicFrameMk id="3" creationId="{4E1AE1B9-DDF9-422C-841C-4A02B0033D15}"/>
          </ac:graphicFrameMkLst>
        </pc:graphicFrameChg>
      </pc:sldChg>
      <pc:sldChg chg="modSp mod modNotesTx">
        <pc:chgData name="Renz Torres" userId="1a514e66-b81e-40a7-adc4-82488a461c8a" providerId="ADAL" clId="{846062DF-F716-4E4E-87E1-CA94E5E252E2}" dt="2025-09-25T18:45:59.089" v="47" actId="2057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25T18:45:54" v="45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25T18:44:59.652" v="35" actId="20577"/>
        <pc:sldMkLst>
          <pc:docMk/>
          <pc:sldMk cId="2256939574" sldId="296"/>
        </pc:sldMkLst>
      </pc:sldChg>
      <pc:sldChg chg="addSp delSp modSp mod modNotesTx">
        <pc:chgData name="Renz Torres" userId="1a514e66-b81e-40a7-adc4-82488a461c8a" providerId="ADAL" clId="{846062DF-F716-4E4E-87E1-CA94E5E252E2}" dt="2025-09-25T18:45:41.186" v="44" actId="478"/>
        <pc:sldMkLst>
          <pc:docMk/>
          <pc:sldMk cId="4001637203" sldId="297"/>
        </pc:sldMkLst>
        <pc:spChg chg="mod">
          <ac:chgData name="Renz Torres" userId="1a514e66-b81e-40a7-adc4-82488a461c8a" providerId="ADAL" clId="{846062DF-F716-4E4E-87E1-CA94E5E252E2}" dt="2025-09-25T18:45:07.747" v="37" actId="403"/>
          <ac:spMkLst>
            <pc:docMk/>
            <pc:sldMk cId="4001637203" sldId="297"/>
            <ac:spMk id="4" creationId="{3589D609-0B08-65AA-2FB1-1DB1C92914C5}"/>
          </ac:spMkLst>
        </pc:spChg>
        <pc:graphicFrameChg chg="add mod">
          <ac:chgData name="Renz Torres" userId="1a514e66-b81e-40a7-adc4-82488a461c8a" providerId="ADAL" clId="{846062DF-F716-4E4E-87E1-CA94E5E252E2}" dt="2025-09-25T18:45:38.564" v="43" actId="14100"/>
          <ac:graphicFrameMkLst>
            <pc:docMk/>
            <pc:sldMk cId="4001637203" sldId="297"/>
            <ac:graphicFrameMk id="5" creationId="{9FA276C4-5C38-4687-98DE-37BE4296564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3%20-%201200%20county%20MSA%20graphs%202023%20PUM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6%20-%202023%20T%20x%20I%20x%20CB%20w%20Jacobs%20graph%20formula%20ar072825%20v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9%20-%20eviction_foreclosure_county_data_quarterly_2029_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Martin!$D$13:$D$33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Martin!$E$13:$E$33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FB1-4B17-BA7B-2090216F8867}"/>
            </c:ext>
          </c:extLst>
        </c:ser>
        <c:ser>
          <c:idx val="0"/>
          <c:order val="1"/>
          <c:tx>
            <c:v>Martin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Martin!$D$13:$D$33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Martin!$F$13:$F$33</c:f>
              <c:numCache>
                <c:formatCode>"$"#,##0_);[Red]\("$"#,##0\)</c:formatCode>
                <c:ptCount val="21"/>
                <c:pt idx="0">
                  <c:v>449380.62468000001</c:v>
                </c:pt>
                <c:pt idx="1">
                  <c:v>515145.92927999998</c:v>
                </c:pt>
                <c:pt idx="2">
                  <c:v>543182.14301999996</c:v>
                </c:pt>
                <c:pt idx="3">
                  <c:v>477742.40230999998</c:v>
                </c:pt>
                <c:pt idx="4">
                  <c:v>376024.15227999998</c:v>
                </c:pt>
                <c:pt idx="5">
                  <c:v>329790.20984999998</c:v>
                </c:pt>
                <c:pt idx="6">
                  <c:v>324346.63004999998</c:v>
                </c:pt>
                <c:pt idx="7">
                  <c:v>287699.06634999998</c:v>
                </c:pt>
                <c:pt idx="8">
                  <c:v>301254.35538000002</c:v>
                </c:pt>
                <c:pt idx="9">
                  <c:v>337339.05575</c:v>
                </c:pt>
                <c:pt idx="10">
                  <c:v>365272.49687999999</c:v>
                </c:pt>
                <c:pt idx="11">
                  <c:v>371443.03784</c:v>
                </c:pt>
                <c:pt idx="12">
                  <c:v>386450</c:v>
                </c:pt>
                <c:pt idx="13">
                  <c:v>416891.06485000002</c:v>
                </c:pt>
                <c:pt idx="14">
                  <c:v>425710.87199999997</c:v>
                </c:pt>
                <c:pt idx="15">
                  <c:v>426659.36661000003</c:v>
                </c:pt>
                <c:pt idx="16">
                  <c:v>467712.51951000001</c:v>
                </c:pt>
                <c:pt idx="17">
                  <c:v>505940.3688</c:v>
                </c:pt>
                <c:pt idx="18">
                  <c:v>537068.67099999997</c:v>
                </c:pt>
                <c:pt idx="19">
                  <c:v>572668.19801000005</c:v>
                </c:pt>
                <c:pt idx="20">
                  <c:v>550000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3FB1-4B17-BA7B-2090216F88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174260717410324"/>
          <c:y val="3.483980795958682E-2"/>
          <c:w val="0.80936850393700788"/>
          <c:h val="0.822007984974740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Martin!$B$3</c:f>
              <c:strCache>
                <c:ptCount val="1"/>
                <c:pt idx="0">
                  <c:v>$1,200 or Less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Martin!$C$2:$D$2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Martin!$C$3:$D$3</c:f>
              <c:numCache>
                <c:formatCode>#,##0_);[Red]\(#,##0\)</c:formatCode>
                <c:ptCount val="2"/>
                <c:pt idx="0">
                  <c:v>6648</c:v>
                </c:pt>
                <c:pt idx="1">
                  <c:v>3147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1697-4B92-AC3D-A0702DE0F362}"/>
            </c:ext>
          </c:extLst>
        </c:ser>
        <c:ser>
          <c:idx val="1"/>
          <c:order val="1"/>
          <c:tx>
            <c:strRef>
              <c:f>Martin!$B$4</c:f>
              <c:strCache>
                <c:ptCount val="1"/>
                <c:pt idx="0">
                  <c:v>More than $1,200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Martin!$C$2:$D$2</c:f>
              <c:numCache>
                <c:formatCode>General</c:formatCode>
                <c:ptCount val="2"/>
                <c:pt idx="0">
                  <c:v>2013</c:v>
                </c:pt>
                <c:pt idx="1">
                  <c:v>2023</c:v>
                </c:pt>
              </c:numCache>
            </c:numRef>
          </c:cat>
          <c:val>
            <c:numRef>
              <c:f>Martin!$C$4:$D$4</c:f>
              <c:numCache>
                <c:formatCode>#,##0_);[Red]\(#,##0\)</c:formatCode>
                <c:ptCount val="2"/>
                <c:pt idx="0">
                  <c:v>7806</c:v>
                </c:pt>
                <c:pt idx="1">
                  <c:v>10575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97-4B92-AC3D-A0702DE0F36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9"/>
        <c:overlap val="100"/>
        <c:axId val="586071823"/>
        <c:axId val="586073071"/>
        <c:extLst/>
      </c:barChart>
      <c:catAx>
        <c:axId val="586071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3071"/>
        <c:crosses val="autoZero"/>
        <c:auto val="1"/>
        <c:lblAlgn val="ctr"/>
        <c:lblOffset val="100"/>
        <c:noMultiLvlLbl val="0"/>
      </c:catAx>
      <c:valAx>
        <c:axId val="58607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000">
                    <a:solidFill>
                      <a:sysClr val="windowText" lastClr="000000"/>
                    </a:solidFill>
                  </a:rPr>
                  <a:t>Rental Units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586071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6165</c:v>
                </c:pt>
                <c:pt idx="1">
                  <c:v>3024</c:v>
                </c:pt>
                <c:pt idx="2">
                  <c:v>2509</c:v>
                </c:pt>
                <c:pt idx="3">
                  <c:v>3106</c:v>
                </c:pt>
                <c:pt idx="4">
                  <c:v>4712</c:v>
                </c:pt>
                <c:pt idx="5">
                  <c:v>2411</c:v>
                </c:pt>
                <c:pt idx="6">
                  <c:v>866</c:v>
                </c:pt>
                <c:pt idx="7">
                  <c:v>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F5-47FF-A0D8-E2028FF7A77D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3156</c:v>
                </c:pt>
                <c:pt idx="1">
                  <c:v>4187</c:v>
                </c:pt>
                <c:pt idx="2">
                  <c:v>5870</c:v>
                </c:pt>
                <c:pt idx="3">
                  <c:v>25941</c:v>
                </c:pt>
                <c:pt idx="4">
                  <c:v>1443</c:v>
                </c:pt>
                <c:pt idx="5">
                  <c:v>347</c:v>
                </c:pt>
                <c:pt idx="6">
                  <c:v>1260</c:v>
                </c:pt>
                <c:pt idx="7">
                  <c:v>3478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F5-47FF-A0D8-E2028FF7A77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template!$A$5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template!$B$5:$Z$5</c:f>
              <c:numCache>
                <c:formatCode>#,##0</c:formatCode>
                <c:ptCount val="25"/>
                <c:pt idx="0">
                  <c:v>99</c:v>
                </c:pt>
                <c:pt idx="1">
                  <c:v>83</c:v>
                </c:pt>
                <c:pt idx="2">
                  <c:v>88</c:v>
                </c:pt>
                <c:pt idx="3">
                  <c:v>84</c:v>
                </c:pt>
                <c:pt idx="4">
                  <c:v>84</c:v>
                </c:pt>
                <c:pt idx="5">
                  <c:v>26</c:v>
                </c:pt>
                <c:pt idx="6">
                  <c:v>67</c:v>
                </c:pt>
                <c:pt idx="7">
                  <c:v>109</c:v>
                </c:pt>
                <c:pt idx="8">
                  <c:v>83</c:v>
                </c:pt>
                <c:pt idx="9">
                  <c:v>54</c:v>
                </c:pt>
                <c:pt idx="10">
                  <c:v>66</c:v>
                </c:pt>
                <c:pt idx="11">
                  <c:v>96</c:v>
                </c:pt>
                <c:pt idx="12">
                  <c:v>101</c:v>
                </c:pt>
                <c:pt idx="13">
                  <c:v>94</c:v>
                </c:pt>
                <c:pt idx="14">
                  <c:v>114</c:v>
                </c:pt>
                <c:pt idx="15">
                  <c:v>102</c:v>
                </c:pt>
                <c:pt idx="16">
                  <c:v>79</c:v>
                </c:pt>
                <c:pt idx="17">
                  <c:v>92</c:v>
                </c:pt>
                <c:pt idx="18">
                  <c:v>94</c:v>
                </c:pt>
                <c:pt idx="19">
                  <c:v>92</c:v>
                </c:pt>
                <c:pt idx="20">
                  <c:v>108</c:v>
                </c:pt>
                <c:pt idx="21">
                  <c:v>105</c:v>
                </c:pt>
                <c:pt idx="22">
                  <c:v>131</c:v>
                </c:pt>
                <c:pt idx="23">
                  <c:v>130</c:v>
                </c:pt>
                <c:pt idx="24">
                  <c:v>138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678-47B8-A705-08CF0B13A970}"/>
            </c:ext>
          </c:extLst>
        </c:ser>
        <c:ser>
          <c:idx val="1"/>
          <c:order val="1"/>
          <c:tx>
            <c:strRef>
              <c:f>template!$A$6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template!$B$6:$Z$6</c:f>
              <c:numCache>
                <c:formatCode>#,##0</c:formatCode>
                <c:ptCount val="25"/>
                <c:pt idx="0">
                  <c:v>49</c:v>
                </c:pt>
                <c:pt idx="1">
                  <c:v>41</c:v>
                </c:pt>
                <c:pt idx="2">
                  <c:v>38</c:v>
                </c:pt>
                <c:pt idx="3">
                  <c:v>45</c:v>
                </c:pt>
                <c:pt idx="4">
                  <c:v>49</c:v>
                </c:pt>
                <c:pt idx="5">
                  <c:v>5</c:v>
                </c:pt>
                <c:pt idx="6">
                  <c:v>18</c:v>
                </c:pt>
                <c:pt idx="7">
                  <c:v>12</c:v>
                </c:pt>
                <c:pt idx="8">
                  <c:v>10</c:v>
                </c:pt>
                <c:pt idx="9">
                  <c:v>8</c:v>
                </c:pt>
                <c:pt idx="10">
                  <c:v>13</c:v>
                </c:pt>
                <c:pt idx="11">
                  <c:v>14</c:v>
                </c:pt>
                <c:pt idx="12">
                  <c:v>17</c:v>
                </c:pt>
                <c:pt idx="13">
                  <c:v>49</c:v>
                </c:pt>
                <c:pt idx="14">
                  <c:v>35</c:v>
                </c:pt>
                <c:pt idx="15">
                  <c:v>27</c:v>
                </c:pt>
                <c:pt idx="16">
                  <c:v>38</c:v>
                </c:pt>
                <c:pt idx="17">
                  <c:v>41</c:v>
                </c:pt>
                <c:pt idx="18">
                  <c:v>64</c:v>
                </c:pt>
                <c:pt idx="19">
                  <c:v>8</c:v>
                </c:pt>
                <c:pt idx="20">
                  <c:v>45</c:v>
                </c:pt>
                <c:pt idx="21">
                  <c:v>60</c:v>
                </c:pt>
                <c:pt idx="22">
                  <c:v>73</c:v>
                </c:pt>
                <c:pt idx="23">
                  <c:v>35</c:v>
                </c:pt>
                <c:pt idx="24">
                  <c:v>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678-47B8-A705-08CF0B13A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F1689F86-59B2-447E-95A1-5C367D3B6A1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Worker</a:t>
          </a:r>
        </a:p>
      </dgm:t>
    </dgm:pt>
    <dgm:pt modelId="{993FF0D8-B2BA-4E1D-9F04-63891A989EED}" type="parTrans" cxnId="{279C697B-9723-426C-83BA-8CE87A49FF20}">
      <dgm:prSet/>
      <dgm:spPr/>
      <dgm:t>
        <a:bodyPr/>
        <a:lstStyle/>
        <a:p>
          <a:endParaRPr lang="en-US"/>
        </a:p>
      </dgm:t>
    </dgm:pt>
    <dgm:pt modelId="{35962EC8-0372-42CE-9E48-02BA21ADAAFE}" type="sibTrans" cxnId="{279C697B-9723-426C-83BA-8CE87A49FF20}">
      <dgm:prSet/>
      <dgm:spPr/>
      <dgm:t>
        <a:bodyPr/>
        <a:lstStyle/>
        <a:p>
          <a:endParaRPr lang="en-US"/>
        </a:p>
      </dgm:t>
    </dgm:pt>
    <dgm:pt modelId="{E2A4CFAB-429A-4865-8BFC-088F78C6885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Waiter</a:t>
          </a:r>
        </a:p>
      </dgm:t>
    </dgm:pt>
    <dgm:pt modelId="{BC49C850-AF43-4938-AF59-B35BB5BAE3A0}" type="parTrans" cxnId="{76BE901D-C84D-4007-9D86-6714A3279997}">
      <dgm:prSet/>
      <dgm:spPr/>
      <dgm:t>
        <a:bodyPr/>
        <a:lstStyle/>
        <a:p>
          <a:endParaRPr lang="en-US"/>
        </a:p>
      </dgm:t>
    </dgm:pt>
    <dgm:pt modelId="{9A8FC9E6-4DD1-4EB1-809E-2BE58D74C515}" type="sibTrans" cxnId="{76BE901D-C84D-4007-9D86-6714A3279997}">
      <dgm:prSet/>
      <dgm:spPr/>
      <dgm:t>
        <a:bodyPr/>
        <a:lstStyle/>
        <a:p>
          <a:endParaRPr lang="en-US"/>
        </a:p>
      </dgm:t>
    </dgm:pt>
    <dgm:pt modelId="{82341444-1B49-46B8-B030-A3C0F10BB08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</a:t>
          </a:r>
        </a:p>
      </dgm:t>
    </dgm:pt>
    <dgm:pt modelId="{8E7F2D6F-AF23-463B-A6AD-12E21ABC0808}" type="parTrans" cxnId="{2507ED0A-7612-4094-97CC-69206C17B26A}">
      <dgm:prSet/>
      <dgm:spPr/>
      <dgm:t>
        <a:bodyPr/>
        <a:lstStyle/>
        <a:p>
          <a:endParaRPr lang="en-US"/>
        </a:p>
      </dgm:t>
    </dgm:pt>
    <dgm:pt modelId="{B19B217D-BA81-46F9-A440-6122C8F86EC4}" type="sibTrans" cxnId="{2507ED0A-7612-4094-97CC-69206C17B26A}">
      <dgm:prSet/>
      <dgm:spPr/>
      <dgm:t>
        <a:bodyPr/>
        <a:lstStyle/>
        <a:p>
          <a:endParaRPr lang="en-US"/>
        </a:p>
      </dgm:t>
    </dgm:pt>
    <dgm:pt modelId="{559A9813-EA45-4A5D-A253-467D6FBE364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Housekeeper</a:t>
          </a:r>
        </a:p>
      </dgm:t>
    </dgm:pt>
    <dgm:pt modelId="{C0E67446-FD96-4E33-90EA-0E7AD35FA443}" type="parTrans" cxnId="{F4AF94CB-582B-417C-86B1-8EACFB17D231}">
      <dgm:prSet/>
      <dgm:spPr/>
      <dgm:t>
        <a:bodyPr/>
        <a:lstStyle/>
        <a:p>
          <a:endParaRPr lang="en-US"/>
        </a:p>
      </dgm:t>
    </dgm:pt>
    <dgm:pt modelId="{47D2FDD6-C413-4F5A-BB25-F59B75AC540C}" type="sibTrans" cxnId="{F4AF94CB-582B-417C-86B1-8EACFB17D231}">
      <dgm:prSet/>
      <dgm:spPr/>
      <dgm:t>
        <a:bodyPr/>
        <a:lstStyle/>
        <a:p>
          <a:endParaRPr lang="en-US"/>
        </a:p>
      </dgm:t>
    </dgm:pt>
    <dgm:pt modelId="{4582337E-848F-4E1D-BAEE-5700C937AF3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</a:t>
          </a:r>
        </a:p>
      </dgm:t>
    </dgm:pt>
    <dgm:pt modelId="{FAFC324E-6843-46AB-913D-334971F3B5C7}" type="parTrans" cxnId="{2C10B75C-3B21-42B2-8912-9E97AD80BA90}">
      <dgm:prSet/>
      <dgm:spPr/>
      <dgm:t>
        <a:bodyPr/>
        <a:lstStyle/>
        <a:p>
          <a:endParaRPr lang="en-US"/>
        </a:p>
      </dgm:t>
    </dgm:pt>
    <dgm:pt modelId="{EC9DE385-4F15-410C-9F08-D9FF6408F617}" type="sibTrans" cxnId="{2C10B75C-3B21-42B2-8912-9E97AD80BA90}">
      <dgm:prSet/>
      <dgm:spPr/>
      <dgm:t>
        <a:bodyPr/>
        <a:lstStyle/>
        <a:p>
          <a:endParaRPr lang="en-US"/>
        </a:p>
      </dgm:t>
    </dgm:pt>
    <dgm:pt modelId="{259ADC70-B092-4FE5-A35F-00A6AB65AF2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Host</a:t>
          </a:r>
        </a:p>
      </dgm:t>
    </dgm:pt>
    <dgm:pt modelId="{A6140E6E-D875-4FE2-AFDA-4B42C18DAB3E}" type="parTrans" cxnId="{B619118A-77BF-4321-ABEF-D24742F6668E}">
      <dgm:prSet/>
      <dgm:spPr/>
      <dgm:t>
        <a:bodyPr/>
        <a:lstStyle/>
        <a:p>
          <a:endParaRPr lang="en-US"/>
        </a:p>
      </dgm:t>
    </dgm:pt>
    <dgm:pt modelId="{B85177D6-115C-4D54-BEC8-E1F812AD1F28}" type="sibTrans" cxnId="{B619118A-77BF-4321-ABEF-D24742F6668E}">
      <dgm:prSet/>
      <dgm:spPr/>
      <dgm:t>
        <a:bodyPr/>
        <a:lstStyle/>
        <a:p>
          <a:endParaRPr lang="en-US"/>
        </a:p>
      </dgm:t>
    </dgm:pt>
    <dgm:pt modelId="{2A39C528-7620-4174-9C2F-D5DF3352665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Hand Packer</a:t>
          </a:r>
        </a:p>
      </dgm:t>
    </dgm:pt>
    <dgm:pt modelId="{2A0E8CF0-3132-40CF-8BE2-A910F933082D}" type="parTrans" cxnId="{1DBC8403-FBF6-4447-8626-94B5AE887183}">
      <dgm:prSet/>
      <dgm:spPr/>
      <dgm:t>
        <a:bodyPr/>
        <a:lstStyle/>
        <a:p>
          <a:endParaRPr lang="en-US"/>
        </a:p>
      </dgm:t>
    </dgm:pt>
    <dgm:pt modelId="{0DFDC37A-6096-4921-B995-8C7FF5370B89}" type="sibTrans" cxnId="{1DBC8403-FBF6-4447-8626-94B5AE887183}">
      <dgm:prSet/>
      <dgm:spPr/>
      <dgm:t>
        <a:bodyPr/>
        <a:lstStyle/>
        <a:p>
          <a:endParaRPr lang="en-US"/>
        </a:p>
      </dgm:t>
    </dgm:pt>
    <dgm:pt modelId="{DB96A41A-1628-4936-A2E1-57DCFBF275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</a:t>
          </a:r>
        </a:p>
      </dgm:t>
    </dgm:pt>
    <dgm:pt modelId="{B0B9E778-56A9-4D5B-8DDB-74FB985D47B0}" type="parTrans" cxnId="{050CDD99-BBE6-4142-993B-EFE1D5163BA5}">
      <dgm:prSet/>
      <dgm:spPr/>
      <dgm:t>
        <a:bodyPr/>
        <a:lstStyle/>
        <a:p>
          <a:endParaRPr lang="en-US"/>
        </a:p>
      </dgm:t>
    </dgm:pt>
    <dgm:pt modelId="{167913E8-A2A1-462C-8B1B-6310136741BF}" type="sibTrans" cxnId="{050CDD99-BBE6-4142-993B-EFE1D5163BA5}">
      <dgm:prSet/>
      <dgm:spPr/>
      <dgm:t>
        <a:bodyPr/>
        <a:lstStyle/>
        <a:p>
          <a:endParaRPr lang="en-US"/>
        </a:p>
      </dgm:t>
    </dgm:pt>
    <dgm:pt modelId="{680DFBA0-1387-4234-B8B3-6C77EAD0600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Vehicle Cleaner</a:t>
          </a:r>
        </a:p>
      </dgm:t>
    </dgm:pt>
    <dgm:pt modelId="{0B9898EC-5DF5-4D66-98AC-348FDBEE4A7F}" type="parTrans" cxnId="{79627A69-A4D0-442A-A4F5-7803FE2EB804}">
      <dgm:prSet/>
      <dgm:spPr/>
      <dgm:t>
        <a:bodyPr/>
        <a:lstStyle/>
        <a:p>
          <a:endParaRPr lang="en-US"/>
        </a:p>
      </dgm:t>
    </dgm:pt>
    <dgm:pt modelId="{034D1037-0223-4E77-B1B7-B5734517004A}" type="sibTrans" cxnId="{79627A69-A4D0-442A-A4F5-7803FE2EB804}">
      <dgm:prSet/>
      <dgm:spPr/>
      <dgm:t>
        <a:bodyPr/>
        <a:lstStyle/>
        <a:p>
          <a:endParaRPr lang="en-US"/>
        </a:p>
      </dgm:t>
    </dgm:pt>
    <dgm:pt modelId="{A0B379CB-04D9-44EC-B145-4E342D16D0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0DFA4288-80C0-4D79-AA93-37D82EEE5000}" type="parTrans" cxnId="{CF22D8DD-CCE2-416B-A476-A5DD01DA1465}">
      <dgm:prSet/>
      <dgm:spPr/>
      <dgm:t>
        <a:bodyPr/>
        <a:lstStyle/>
        <a:p>
          <a:endParaRPr lang="en-US"/>
        </a:p>
      </dgm:t>
    </dgm:pt>
    <dgm:pt modelId="{6B1055EA-E0AF-4D26-8161-9C94909CF3B1}" type="sibTrans" cxnId="{CF22D8DD-CCE2-416B-A476-A5DD01DA1465}">
      <dgm:prSet/>
      <dgm:spPr/>
      <dgm:t>
        <a:bodyPr/>
        <a:lstStyle/>
        <a:p>
          <a:endParaRPr lang="en-US"/>
        </a:p>
      </dgm:t>
    </dgm:pt>
    <dgm:pt modelId="{23560E8C-1AD8-4D38-BF33-4ADD4660684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Stocker</a:t>
          </a:r>
        </a:p>
      </dgm:t>
    </dgm:pt>
    <dgm:pt modelId="{C74AB6C9-EA8D-4AF2-ACDC-F3668F04F541}" type="parTrans" cxnId="{3706661F-1058-450E-BAC9-65B6B112EC32}">
      <dgm:prSet/>
      <dgm:spPr/>
      <dgm:t>
        <a:bodyPr/>
        <a:lstStyle/>
        <a:p>
          <a:endParaRPr lang="en-US"/>
        </a:p>
      </dgm:t>
    </dgm:pt>
    <dgm:pt modelId="{2D81819B-4318-434A-8FBD-846BA2E7A9F0}" type="sibTrans" cxnId="{3706661F-1058-450E-BAC9-65B6B112EC32}">
      <dgm:prSet/>
      <dgm:spPr/>
      <dgm:t>
        <a:bodyPr/>
        <a:lstStyle/>
        <a:p>
          <a:endParaRPr lang="en-US"/>
        </a:p>
      </dgm:t>
    </dgm:pt>
    <dgm:pt modelId="{02CA5747-757A-495B-8A34-E140E8E97AC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Laborer</a:t>
          </a:r>
        </a:p>
      </dgm:t>
    </dgm:pt>
    <dgm:pt modelId="{D6A20C43-BF1C-456B-BC88-D0FD7E9CA213}" type="parTrans" cxnId="{E261910F-DA47-4F11-84FB-3C3F716C5832}">
      <dgm:prSet/>
      <dgm:spPr/>
      <dgm:t>
        <a:bodyPr/>
        <a:lstStyle/>
        <a:p>
          <a:endParaRPr lang="en-US"/>
        </a:p>
      </dgm:t>
    </dgm:pt>
    <dgm:pt modelId="{5987C4C7-080D-41A0-997F-BF72E5491C33}" type="sibTrans" cxnId="{E261910F-DA47-4F11-84FB-3C3F716C5832}">
      <dgm:prSet/>
      <dgm:spPr/>
      <dgm:t>
        <a:bodyPr/>
        <a:lstStyle/>
        <a:p>
          <a:endParaRPr lang="en-US"/>
        </a:p>
      </dgm:t>
    </dgm:pt>
    <dgm:pt modelId="{E135A5FC-C72F-4E30-B023-BA4EC347109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Cook</a:t>
          </a:r>
        </a:p>
      </dgm:t>
    </dgm:pt>
    <dgm:pt modelId="{7BA93D3A-266E-4206-9FE0-2DA2789676AE}" type="parTrans" cxnId="{44C7D214-CFEC-4035-8414-3A023F196AB5}">
      <dgm:prSet/>
      <dgm:spPr/>
      <dgm:t>
        <a:bodyPr/>
        <a:lstStyle/>
        <a:p>
          <a:endParaRPr lang="en-US"/>
        </a:p>
      </dgm:t>
    </dgm:pt>
    <dgm:pt modelId="{A5F8E73E-3453-4C13-BF1B-7A2BB213C696}" type="sibTrans" cxnId="{44C7D214-CFEC-4035-8414-3A023F196AB5}">
      <dgm:prSet/>
      <dgm:spPr/>
      <dgm:t>
        <a:bodyPr/>
        <a:lstStyle/>
        <a:p>
          <a:endParaRPr lang="en-US"/>
        </a:p>
      </dgm:t>
    </dgm:pt>
    <dgm:pt modelId="{220988D1-0AAE-43B5-A8E3-37699DB5EAA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Asst</a:t>
          </a:r>
        </a:p>
      </dgm:t>
    </dgm:pt>
    <dgm:pt modelId="{49164DEA-88F2-4DEC-B9C2-E5DAB3508428}" type="parTrans" cxnId="{0C8363D7-862C-42EB-AEF7-9DDF792BBFDE}">
      <dgm:prSet/>
      <dgm:spPr/>
      <dgm:t>
        <a:bodyPr/>
        <a:lstStyle/>
        <a:p>
          <a:endParaRPr lang="en-US"/>
        </a:p>
      </dgm:t>
    </dgm:pt>
    <dgm:pt modelId="{584C8CB2-2191-4523-B27C-5338E523FE0A}" type="sibTrans" cxnId="{0C8363D7-862C-42EB-AEF7-9DDF792BBFDE}">
      <dgm:prSet/>
      <dgm:spPr/>
      <dgm:t>
        <a:bodyPr/>
        <a:lstStyle/>
        <a:p>
          <a:endParaRPr lang="en-US"/>
        </a:p>
      </dgm:t>
    </dgm:pt>
    <dgm:pt modelId="{26A8471F-5B20-4478-9A60-988EC140200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Landscaper</a:t>
          </a:r>
        </a:p>
      </dgm:t>
    </dgm:pt>
    <dgm:pt modelId="{D6D5636D-C319-42C1-A091-65DF4A71C48A}" type="parTrans" cxnId="{5D36BD56-89D0-4C13-A940-682C9ECF69F4}">
      <dgm:prSet/>
      <dgm:spPr/>
      <dgm:t>
        <a:bodyPr/>
        <a:lstStyle/>
        <a:p>
          <a:endParaRPr lang="en-US"/>
        </a:p>
      </dgm:t>
    </dgm:pt>
    <dgm:pt modelId="{5A633A8B-D289-4C96-AF8C-48D2977A39F1}" type="sibTrans" cxnId="{5D36BD56-89D0-4C13-A940-682C9ECF69F4}">
      <dgm:prSet/>
      <dgm:spPr/>
      <dgm:t>
        <a:bodyPr/>
        <a:lstStyle/>
        <a:p>
          <a:endParaRPr lang="en-US"/>
        </a:p>
      </dgm:t>
    </dgm:pt>
    <dgm:pt modelId="{DE696C94-500B-4DA1-8738-02E78EFFACC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Personal Care Aide</a:t>
          </a:r>
        </a:p>
      </dgm:t>
    </dgm:pt>
    <dgm:pt modelId="{2C7A14A8-2E82-4841-B0FC-C2C1DFE41D57}" type="parTrans" cxnId="{03DB7492-A9FA-45FE-9ADA-F2AD1FE4B645}">
      <dgm:prSet/>
      <dgm:spPr/>
      <dgm:t>
        <a:bodyPr/>
        <a:lstStyle/>
        <a:p>
          <a:endParaRPr lang="en-US"/>
        </a:p>
      </dgm:t>
    </dgm:pt>
    <dgm:pt modelId="{36FF6DDA-5143-442C-916F-74836960E347}" type="sibTrans" cxnId="{03DB7492-A9FA-45FE-9ADA-F2AD1FE4B645}">
      <dgm:prSet/>
      <dgm:spPr/>
      <dgm:t>
        <a:bodyPr/>
        <a:lstStyle/>
        <a:p>
          <a:endParaRPr lang="en-US"/>
        </a:p>
      </dgm:t>
    </dgm:pt>
    <dgm:pt modelId="{EB568FFE-AB32-45B7-BC59-AB672BD14A5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Construction Laborer</a:t>
          </a:r>
        </a:p>
      </dgm:t>
    </dgm:pt>
    <dgm:pt modelId="{9D06BB2D-392C-455F-8D42-5AE70A1E9932}" type="parTrans" cxnId="{8E2F556A-08F6-4492-AB5A-D19173808EF1}">
      <dgm:prSet/>
      <dgm:spPr/>
      <dgm:t>
        <a:bodyPr/>
        <a:lstStyle/>
        <a:p>
          <a:endParaRPr lang="en-US"/>
        </a:p>
      </dgm:t>
    </dgm:pt>
    <dgm:pt modelId="{93B58047-5718-46EB-AC51-FE1900312843}" type="sibTrans" cxnId="{8E2F556A-08F6-4492-AB5A-D19173808EF1}">
      <dgm:prSet/>
      <dgm:spPr/>
      <dgm:t>
        <a:bodyPr/>
        <a:lstStyle/>
        <a:p>
          <a:endParaRPr lang="en-US"/>
        </a:p>
      </dgm:t>
    </dgm:pt>
    <dgm:pt modelId="{6896954C-058C-4506-BE7A-D34984665D9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</a:t>
          </a:r>
        </a:p>
      </dgm:t>
    </dgm:pt>
    <dgm:pt modelId="{8629FCBF-1D6B-4746-AFEC-5597B4117D8F}" type="parTrans" cxnId="{81BF0E2A-4B8C-4D7D-899A-B28D287EA434}">
      <dgm:prSet/>
      <dgm:spPr/>
      <dgm:t>
        <a:bodyPr/>
        <a:lstStyle/>
        <a:p>
          <a:endParaRPr lang="en-US"/>
        </a:p>
      </dgm:t>
    </dgm:pt>
    <dgm:pt modelId="{37658E5E-1CC5-492F-B909-527A830377B2}" type="sibTrans" cxnId="{81BF0E2A-4B8C-4D7D-899A-B28D287EA434}">
      <dgm:prSet/>
      <dgm:spPr/>
      <dgm:t>
        <a:bodyPr/>
        <a:lstStyle/>
        <a:p>
          <a:endParaRPr lang="en-US"/>
        </a:p>
      </dgm:t>
    </dgm:pt>
    <dgm:pt modelId="{3D0DA656-336B-4887-BEAD-DA3B2AFD272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 Worker</a:t>
          </a:r>
        </a:p>
      </dgm:t>
    </dgm:pt>
    <dgm:pt modelId="{6D85D94D-FC47-4CBA-8303-5DAEBC32F9AC}" type="parTrans" cxnId="{104922A3-E1FE-415C-AF1C-620E7E0DE9EB}">
      <dgm:prSet/>
      <dgm:spPr/>
      <dgm:t>
        <a:bodyPr/>
        <a:lstStyle/>
        <a:p>
          <a:endParaRPr lang="en-US"/>
        </a:p>
      </dgm:t>
    </dgm:pt>
    <dgm:pt modelId="{05853288-13D9-4C7F-B104-C8491B5A4216}" type="sibTrans" cxnId="{104922A3-E1FE-415C-AF1C-620E7E0DE9EB}">
      <dgm:prSet/>
      <dgm:spPr/>
      <dgm:t>
        <a:bodyPr/>
        <a:lstStyle/>
        <a:p>
          <a:endParaRPr lang="en-US"/>
        </a:p>
      </dgm:t>
    </dgm:pt>
    <dgm:pt modelId="{4509696E-46EB-438B-8971-76A4FD7CCE6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5D212CF1-9366-48E2-914C-08885A2B768D}" type="parTrans" cxnId="{631F978D-DA78-4562-A183-07B1D51F8964}">
      <dgm:prSet/>
      <dgm:spPr/>
      <dgm:t>
        <a:bodyPr/>
        <a:lstStyle/>
        <a:p>
          <a:endParaRPr lang="en-US"/>
        </a:p>
      </dgm:t>
    </dgm:pt>
    <dgm:pt modelId="{46D13C12-3D98-4009-BA15-3AC146F1E749}" type="sibTrans" cxnId="{631F978D-DA78-4562-A183-07B1D51F8964}">
      <dgm:prSet/>
      <dgm:spPr/>
      <dgm:t>
        <a:bodyPr/>
        <a:lstStyle/>
        <a:p>
          <a:endParaRPr lang="en-US"/>
        </a:p>
      </dgm:t>
    </dgm:pt>
    <dgm:pt modelId="{180CEF12-3298-45AD-8C1A-035B9169B87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</a:t>
          </a:r>
        </a:p>
      </dgm:t>
    </dgm:pt>
    <dgm:pt modelId="{2E447063-8792-4D9D-B29E-2B1924D4F8A7}" type="parTrans" cxnId="{A42F7A08-E56A-45B9-AE1C-E1CF5CA9C02B}">
      <dgm:prSet/>
      <dgm:spPr/>
      <dgm:t>
        <a:bodyPr/>
        <a:lstStyle/>
        <a:p>
          <a:endParaRPr lang="en-US"/>
        </a:p>
      </dgm:t>
    </dgm:pt>
    <dgm:pt modelId="{10121676-A5F6-4C54-8EA4-4F057AC46D87}" type="sibTrans" cxnId="{A42F7A08-E56A-45B9-AE1C-E1CF5CA9C02B}">
      <dgm:prSet/>
      <dgm:spPr/>
      <dgm:t>
        <a:bodyPr/>
        <a:lstStyle/>
        <a:p>
          <a:endParaRPr lang="en-US"/>
        </a:p>
      </dgm:t>
    </dgm:pt>
    <dgm:pt modelId="{6D0E28A1-0CA9-4AF8-B83A-F64D3AFA395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Maintenance Worker</a:t>
          </a:r>
        </a:p>
      </dgm:t>
    </dgm:pt>
    <dgm:pt modelId="{210F23D1-BD05-4E64-AB27-6BE5D77DD520}" type="parTrans" cxnId="{4E5B9A79-1464-46C2-B0F6-A3A302EB812A}">
      <dgm:prSet/>
      <dgm:spPr/>
      <dgm:t>
        <a:bodyPr/>
        <a:lstStyle/>
        <a:p>
          <a:endParaRPr lang="en-US"/>
        </a:p>
      </dgm:t>
    </dgm:pt>
    <dgm:pt modelId="{32D00763-6685-4B5E-B0EA-8AC5965C7265}" type="sibTrans" cxnId="{4E5B9A79-1464-46C2-B0F6-A3A302EB812A}">
      <dgm:prSet/>
      <dgm:spPr/>
      <dgm:t>
        <a:bodyPr/>
        <a:lstStyle/>
        <a:p>
          <a:endParaRPr lang="en-US"/>
        </a:p>
      </dgm:t>
    </dgm:pt>
    <dgm:pt modelId="{7F6A81ED-B9C3-413C-A486-4100F5214A2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Food Prep Supervisor</a:t>
          </a:r>
        </a:p>
      </dgm:t>
    </dgm:pt>
    <dgm:pt modelId="{57F9F27E-3ED0-46B1-811D-2322B2857CF9}" type="parTrans" cxnId="{673F9DE7-8BDD-4691-97CF-30CD2B9DB4FD}">
      <dgm:prSet/>
      <dgm:spPr/>
      <dgm:t>
        <a:bodyPr/>
        <a:lstStyle/>
        <a:p>
          <a:endParaRPr lang="en-US"/>
        </a:p>
      </dgm:t>
    </dgm:pt>
    <dgm:pt modelId="{9588E857-7D6A-4896-875C-369AD9414228}" type="sibTrans" cxnId="{673F9DE7-8BDD-4691-97CF-30CD2B9DB4FD}">
      <dgm:prSet/>
      <dgm:spPr/>
      <dgm:t>
        <a:bodyPr/>
        <a:lstStyle/>
        <a:p>
          <a:endParaRPr lang="en-US"/>
        </a:p>
      </dgm:t>
    </dgm:pt>
    <dgm:pt modelId="{C1161C08-950E-4096-8878-B64627D707C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Secretary</a:t>
          </a:r>
        </a:p>
      </dgm:t>
    </dgm:pt>
    <dgm:pt modelId="{4DF676A0-DD80-4E14-956E-12E1729057F3}" type="parTrans" cxnId="{22D51E67-DB37-4AF6-A413-6D11D6DF3804}">
      <dgm:prSet/>
      <dgm:spPr/>
      <dgm:t>
        <a:bodyPr/>
        <a:lstStyle/>
        <a:p>
          <a:endParaRPr lang="en-US"/>
        </a:p>
      </dgm:t>
    </dgm:pt>
    <dgm:pt modelId="{EF9A1944-1214-4564-8742-7438D6DD19D2}" type="sibTrans" cxnId="{22D51E67-DB37-4AF6-A413-6D11D6DF3804}">
      <dgm:prSet/>
      <dgm:spPr/>
      <dgm:t>
        <a:bodyPr/>
        <a:lstStyle/>
        <a:p>
          <a:endParaRPr lang="en-US"/>
        </a:p>
      </dgm:t>
    </dgm:pt>
    <dgm:pt modelId="{6E2B0B39-6478-495D-AA24-D0E6A266F4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Asst</a:t>
          </a:r>
        </a:p>
      </dgm:t>
    </dgm:pt>
    <dgm:pt modelId="{D8B58D8C-D5A2-492D-881D-EDE354275965}" type="parTrans" cxnId="{C9453202-37D2-4CDB-95BE-D95075F27682}">
      <dgm:prSet/>
      <dgm:spPr/>
      <dgm:t>
        <a:bodyPr/>
        <a:lstStyle/>
        <a:p>
          <a:endParaRPr lang="en-US"/>
        </a:p>
      </dgm:t>
    </dgm:pt>
    <dgm:pt modelId="{0492E1A4-96E6-4945-8122-F4A7D2F00993}" type="sibTrans" cxnId="{C9453202-37D2-4CDB-95BE-D95075F27682}">
      <dgm:prSet/>
      <dgm:spPr/>
      <dgm:t>
        <a:bodyPr/>
        <a:lstStyle/>
        <a:p>
          <a:endParaRPr lang="en-US"/>
        </a:p>
      </dgm:t>
    </dgm:pt>
    <dgm:pt modelId="{AFA07BF1-7086-41F8-8E61-8C923C73094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Secretary</a:t>
          </a:r>
        </a:p>
      </dgm:t>
    </dgm:pt>
    <dgm:pt modelId="{2B76A522-76C6-4777-A7A4-B5FC50EA5BCB}" type="parTrans" cxnId="{563652FE-70A5-47DD-8798-AFD8963F03AF}">
      <dgm:prSet/>
      <dgm:spPr/>
      <dgm:t>
        <a:bodyPr/>
        <a:lstStyle/>
        <a:p>
          <a:endParaRPr lang="en-US"/>
        </a:p>
      </dgm:t>
    </dgm:pt>
    <dgm:pt modelId="{9C969B00-6BC1-4934-9F28-BB3F3A5AFDED}" type="sibTrans" cxnId="{563652FE-70A5-47DD-8798-AFD8963F03AF}">
      <dgm:prSet/>
      <dgm:spPr/>
      <dgm:t>
        <a:bodyPr/>
        <a:lstStyle/>
        <a:p>
          <a:endParaRPr lang="en-US"/>
        </a:p>
      </dgm:t>
    </dgm:pt>
    <dgm:pt modelId="{042376CB-25E6-461B-8BA7-ADE9ED3C5BF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Roofer</a:t>
          </a:r>
        </a:p>
      </dgm:t>
    </dgm:pt>
    <dgm:pt modelId="{64E46418-34B7-40A2-AA8B-D35EFFCFE325}" type="parTrans" cxnId="{CF491BA6-56AD-413A-9241-27E6AD563553}">
      <dgm:prSet/>
      <dgm:spPr/>
      <dgm:t>
        <a:bodyPr/>
        <a:lstStyle/>
        <a:p>
          <a:endParaRPr lang="en-US"/>
        </a:p>
      </dgm:t>
    </dgm:pt>
    <dgm:pt modelId="{CFBDB0C0-25C4-4E66-805A-45BAC660116E}" type="sibTrans" cxnId="{CF491BA6-56AD-413A-9241-27E6AD563553}">
      <dgm:prSet/>
      <dgm:spPr/>
      <dgm:t>
        <a:bodyPr/>
        <a:lstStyle/>
        <a:p>
          <a:endParaRPr lang="en-US"/>
        </a:p>
      </dgm:t>
    </dgm:pt>
    <dgm:pt modelId="{16B733FE-F924-4033-8F33-1FEDBCF9901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Construction Painter</a:t>
          </a:r>
        </a:p>
      </dgm:t>
    </dgm:pt>
    <dgm:pt modelId="{05E818B0-B4F3-4516-AA5D-5346B4A8FC06}" type="parTrans" cxnId="{DEA1E5A6-1E9D-46B5-847E-DA11202BD851}">
      <dgm:prSet/>
      <dgm:spPr/>
      <dgm:t>
        <a:bodyPr/>
        <a:lstStyle/>
        <a:p>
          <a:endParaRPr lang="en-US"/>
        </a:p>
      </dgm:t>
    </dgm:pt>
    <dgm:pt modelId="{D3FFC026-858A-4A48-AF73-625F9EF787E2}" type="sibTrans" cxnId="{DEA1E5A6-1E9D-46B5-847E-DA11202BD851}">
      <dgm:prSet/>
      <dgm:spPr/>
      <dgm:t>
        <a:bodyPr/>
        <a:lstStyle/>
        <a:p>
          <a:endParaRPr lang="en-US"/>
        </a:p>
      </dgm:t>
    </dgm:pt>
    <dgm:pt modelId="{F0E534F5-0F9D-4E81-87D6-C36381ABD3B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School Bus Driver</a:t>
          </a:r>
        </a:p>
      </dgm:t>
    </dgm:pt>
    <dgm:pt modelId="{DEF849A5-95EF-40D3-AEA4-379FAA8A6D54}" type="parTrans" cxnId="{CE4FC2C2-AEBB-4403-8FAD-FF07A5B275D3}">
      <dgm:prSet/>
      <dgm:spPr/>
      <dgm:t>
        <a:bodyPr/>
        <a:lstStyle/>
        <a:p>
          <a:endParaRPr lang="en-US"/>
        </a:p>
      </dgm:t>
    </dgm:pt>
    <dgm:pt modelId="{FDA97F3A-5CAA-4D84-AE3E-D04E3466DE9F}" type="sibTrans" cxnId="{CE4FC2C2-AEBB-4403-8FAD-FF07A5B275D3}">
      <dgm:prSet/>
      <dgm:spPr/>
      <dgm:t>
        <a:bodyPr/>
        <a:lstStyle/>
        <a:p>
          <a:endParaRPr lang="en-US"/>
        </a:p>
      </dgm:t>
    </dgm:pt>
    <dgm:pt modelId="{1EBB6121-1B3F-4888-9892-DDBBA46BC6B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BE181D0E-4DCF-46D4-A634-150105C60C93}" type="parTrans" cxnId="{62C889A5-A12E-44C2-9B0F-E4412319D169}">
      <dgm:prSet/>
      <dgm:spPr/>
      <dgm:t>
        <a:bodyPr/>
        <a:lstStyle/>
        <a:p>
          <a:endParaRPr lang="en-US"/>
        </a:p>
      </dgm:t>
    </dgm:pt>
    <dgm:pt modelId="{6CEECC4A-4E22-4D7F-B259-E7B18779BBE7}" type="sibTrans" cxnId="{62C889A5-A12E-44C2-9B0F-E4412319D169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2B1BE00-15CE-4D7C-A38B-0DDFDA728A28}" type="presOf" srcId="{DE696C94-500B-4DA1-8738-02E78EFFACC8}" destId="{11FB7C73-6081-42C7-8E15-28075061167B}" srcOrd="0" destOrd="6" presId="urn:microsoft.com/office/officeart/2005/8/layout/hList1"/>
    <dgm:cxn modelId="{C9453202-37D2-4CDB-95BE-D95075F27682}" srcId="{4F795D33-588E-4F04-A4A9-549DB1C8E26C}" destId="{6E2B0B39-6478-495D-AA24-D0E6A266F44B}" srcOrd="5" destOrd="0" parTransId="{D8B58D8C-D5A2-492D-881D-EDE354275965}" sibTransId="{0492E1A4-96E6-4945-8122-F4A7D2F00993}"/>
    <dgm:cxn modelId="{1DBC8403-FBF6-4447-8626-94B5AE887183}" srcId="{984116C9-7CB8-4743-8FBA-68A8BA0D0389}" destId="{2A39C528-7620-4174-9C2F-D5DF33526652}" srcOrd="7" destOrd="0" parTransId="{2A0E8CF0-3132-40CF-8BE2-A910F933082D}" sibTransId="{0DFDC37A-6096-4921-B995-8C7FF5370B89}"/>
    <dgm:cxn modelId="{12062805-0CB2-48B1-812D-320C516AAB51}" type="presOf" srcId="{DB96A41A-1628-4936-A2E1-57DCFBF275F1}" destId="{0045AAE0-9BB3-4F66-A39D-FC0233DDC39E}" srcOrd="0" destOrd="8" presId="urn:microsoft.com/office/officeart/2005/8/layout/hList1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FB242007-91DA-47EF-AF65-FAA707F44E4F}" type="presOf" srcId="{220988D1-0AAE-43B5-A8E3-37699DB5EAAB}" destId="{11FB7C73-6081-42C7-8E15-28075061167B}" srcOrd="0" destOrd="4" presId="urn:microsoft.com/office/officeart/2005/8/layout/hList1"/>
    <dgm:cxn modelId="{A42F7A08-E56A-45B9-AE1C-E1CF5CA9C02B}" srcId="{4F795D33-588E-4F04-A4A9-549DB1C8E26C}" destId="{180CEF12-3298-45AD-8C1A-035B9169B87C}" srcOrd="1" destOrd="0" parTransId="{2E447063-8792-4D9D-B29E-2B1924D4F8A7}" sibTransId="{10121676-A5F6-4C54-8EA4-4F057AC46D87}"/>
    <dgm:cxn modelId="{2507ED0A-7612-4094-97CC-69206C17B26A}" srcId="{984116C9-7CB8-4743-8FBA-68A8BA0D0389}" destId="{82341444-1B49-46B8-B030-A3C0F10BB08D}" srcOrd="3" destOrd="0" parTransId="{8E7F2D6F-AF23-463B-A6AD-12E21ABC0808}" sibTransId="{B19B217D-BA81-46F9-A440-6122C8F86EC4}"/>
    <dgm:cxn modelId="{E261910F-DA47-4F11-84FB-3C3F716C5832}" srcId="{930452E1-293A-4804-9AD2-E53B94608D56}" destId="{02CA5747-757A-495B-8A34-E140E8E97ACC}" srcOrd="2" destOrd="0" parTransId="{D6A20C43-BF1C-456B-BC88-D0FD7E9CA213}" sibTransId="{5987C4C7-080D-41A0-997F-BF72E5491C33}"/>
    <dgm:cxn modelId="{C5E75310-3C24-4E23-B694-917018DFBE3E}" type="presOf" srcId="{042376CB-25E6-461B-8BA7-ADE9ED3C5BFD}" destId="{34083978-5BA0-40E3-AB18-2F3A89BB9529}" srcOrd="0" destOrd="7" presId="urn:microsoft.com/office/officeart/2005/8/layout/hList1"/>
    <dgm:cxn modelId="{44C7D214-CFEC-4035-8414-3A023F196AB5}" srcId="{930452E1-293A-4804-9AD2-E53B94608D56}" destId="{E135A5FC-C72F-4E30-B023-BA4EC3471097}" srcOrd="3" destOrd="0" parTransId="{7BA93D3A-266E-4206-9FE0-2DA2789676AE}" sibTransId="{A5F8E73E-3453-4C13-BF1B-7A2BB213C696}"/>
    <dgm:cxn modelId="{76BE901D-C84D-4007-9D86-6714A3279997}" srcId="{984116C9-7CB8-4743-8FBA-68A8BA0D0389}" destId="{E2A4CFAB-429A-4865-8BFC-088F78C68854}" srcOrd="2" destOrd="0" parTransId="{BC49C850-AF43-4938-AF59-B35BB5BAE3A0}" sibTransId="{9A8FC9E6-4DD1-4EB1-809E-2BE58D74C515}"/>
    <dgm:cxn modelId="{E5F64B1E-74E0-4B8D-9410-D71BB6E6882B}" type="presOf" srcId="{2A39C528-7620-4174-9C2F-D5DF33526652}" destId="{0045AAE0-9BB3-4F66-A39D-FC0233DDC39E}" srcOrd="0" destOrd="7" presId="urn:microsoft.com/office/officeart/2005/8/layout/hList1"/>
    <dgm:cxn modelId="{3706661F-1058-450E-BAC9-65B6B112EC32}" srcId="{930452E1-293A-4804-9AD2-E53B94608D56}" destId="{23560E8C-1AD8-4D38-BF33-4ADD46606847}" srcOrd="1" destOrd="0" parTransId="{C74AB6C9-EA8D-4AF2-ACDC-F3668F04F541}" sibTransId="{2D81819B-4318-434A-8FBD-846BA2E7A9F0}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81BF0E2A-4B8C-4D7D-899A-B28D287EA434}" srcId="{930452E1-293A-4804-9AD2-E53B94608D56}" destId="{6896954C-058C-4506-BE7A-D34984665D98}" srcOrd="8" destOrd="0" parTransId="{8629FCBF-1D6B-4746-AFEC-5597B4117D8F}" sibTransId="{37658E5E-1CC5-492F-B909-527A830377B2}"/>
    <dgm:cxn modelId="{4BDDDB31-5A9A-4075-B6C8-F890A7C1DEA8}" type="presOf" srcId="{A0B379CB-04D9-44EC-B145-4E342D16D0D4}" destId="{0045AAE0-9BB3-4F66-A39D-FC0233DDC39E}" srcOrd="0" destOrd="10" presId="urn:microsoft.com/office/officeart/2005/8/layout/hList1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6B04EE38-1FFA-4282-9022-78640B72AFCE}" type="presOf" srcId="{6D0E28A1-0CA9-4AF8-B83A-F64D3AFA3956}" destId="{34083978-5BA0-40E3-AB18-2F3A89BB9529}" srcOrd="0" destOrd="2" presId="urn:microsoft.com/office/officeart/2005/8/layout/hList1"/>
    <dgm:cxn modelId="{B428273F-EA71-44A0-B94F-850809FF8462}" type="presOf" srcId="{23560E8C-1AD8-4D38-BF33-4ADD46606847}" destId="{11FB7C73-6081-42C7-8E15-28075061167B}" srcOrd="0" destOrd="1" presId="urn:microsoft.com/office/officeart/2005/8/layout/hList1"/>
    <dgm:cxn modelId="{2C10B75C-3B21-42B2-8912-9E97AD80BA90}" srcId="{984116C9-7CB8-4743-8FBA-68A8BA0D0389}" destId="{4582337E-848F-4E1D-BAEE-5700C937AF36}" srcOrd="5" destOrd="0" parTransId="{FAFC324E-6843-46AB-913D-334971F3B5C7}" sibTransId="{EC9DE385-4F15-410C-9F08-D9FF6408F617}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F2DAD943-EED1-4587-A1E8-E2EED6E9E980}" type="presOf" srcId="{3D0DA656-336B-4887-BEAD-DA3B2AFD272F}" destId="{11FB7C73-6081-42C7-8E15-28075061167B}" srcOrd="0" destOrd="9" presId="urn:microsoft.com/office/officeart/2005/8/layout/hList1"/>
    <dgm:cxn modelId="{76EC2B44-77A1-40DF-9C6B-201E1921C344}" type="presOf" srcId="{AFA07BF1-7086-41F8-8E61-8C923C730949}" destId="{34083978-5BA0-40E3-AB18-2F3A89BB9529}" srcOrd="0" destOrd="6" presId="urn:microsoft.com/office/officeart/2005/8/layout/hList1"/>
    <dgm:cxn modelId="{7AEE2845-B7D0-46F9-95E8-8699ADC5F093}" type="presOf" srcId="{EB568FFE-AB32-45B7-BC59-AB672BD14A5A}" destId="{11FB7C73-6081-42C7-8E15-28075061167B}" srcOrd="0" destOrd="7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22D51E67-DB37-4AF6-A413-6D11D6DF3804}" srcId="{4F795D33-588E-4F04-A4A9-549DB1C8E26C}" destId="{C1161C08-950E-4096-8878-B64627D707C9}" srcOrd="4" destOrd="0" parTransId="{4DF676A0-DD80-4E14-956E-12E1729057F3}" sibTransId="{EF9A1944-1214-4564-8742-7438D6DD19D2}"/>
    <dgm:cxn modelId="{FBAD7A68-B4B7-4272-8F55-AEF3ABF50603}" type="presOf" srcId="{C1161C08-950E-4096-8878-B64627D707C9}" destId="{34083978-5BA0-40E3-AB18-2F3A89BB9529}" srcOrd="0" destOrd="4" presId="urn:microsoft.com/office/officeart/2005/8/layout/hList1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79627A69-A4D0-442A-A4F5-7803FE2EB804}" srcId="{984116C9-7CB8-4743-8FBA-68A8BA0D0389}" destId="{680DFBA0-1387-4234-B8B3-6C77EAD06002}" srcOrd="9" destOrd="0" parTransId="{0B9898EC-5DF5-4D66-98AC-348FDBEE4A7F}" sibTransId="{034D1037-0223-4E77-B1B7-B5734517004A}"/>
    <dgm:cxn modelId="{8E2F556A-08F6-4492-AB5A-D19173808EF1}" srcId="{930452E1-293A-4804-9AD2-E53B94608D56}" destId="{EB568FFE-AB32-45B7-BC59-AB672BD14A5A}" srcOrd="7" destOrd="0" parTransId="{9D06BB2D-392C-455F-8D42-5AE70A1E9932}" sibTransId="{93B58047-5718-46EB-AC51-FE1900312843}"/>
    <dgm:cxn modelId="{30C66E6B-F170-4AFB-9815-C3ECC8FB3F95}" type="presOf" srcId="{E2A4CFAB-429A-4865-8BFC-088F78C68854}" destId="{0045AAE0-9BB3-4F66-A39D-FC0233DDC39E}" srcOrd="0" destOrd="2" presId="urn:microsoft.com/office/officeart/2005/8/layout/hList1"/>
    <dgm:cxn modelId="{78AB2B76-515C-4391-A245-DEB69DC7C5DE}" type="presOf" srcId="{559A9813-EA45-4A5D-A253-467D6FBE364F}" destId="{0045AAE0-9BB3-4F66-A39D-FC0233DDC39E}" srcOrd="0" destOrd="4" presId="urn:microsoft.com/office/officeart/2005/8/layout/hList1"/>
    <dgm:cxn modelId="{5D36BD56-89D0-4C13-A940-682C9ECF69F4}" srcId="{930452E1-293A-4804-9AD2-E53B94608D56}" destId="{26A8471F-5B20-4478-9A60-988EC1402004}" srcOrd="5" destOrd="0" parTransId="{D6D5636D-C319-42C1-A091-65DF4A71C48A}" sibTransId="{5A633A8B-D289-4C96-AF8C-48D2977A39F1}"/>
    <dgm:cxn modelId="{4E5B9A79-1464-46C2-B0F6-A3A302EB812A}" srcId="{4F795D33-588E-4F04-A4A9-549DB1C8E26C}" destId="{6D0E28A1-0CA9-4AF8-B83A-F64D3AFA3956}" srcOrd="2" destOrd="0" parTransId="{210F23D1-BD05-4E64-AB27-6BE5D77DD520}" sibTransId="{32D00763-6685-4B5E-B0EA-8AC5965C7265}"/>
    <dgm:cxn modelId="{279C697B-9723-426C-83BA-8CE87A49FF20}" srcId="{984116C9-7CB8-4743-8FBA-68A8BA0D0389}" destId="{F1689F86-59B2-447E-95A1-5C367D3B6A1B}" srcOrd="1" destOrd="0" parTransId="{993FF0D8-B2BA-4E1D-9F04-63891A989EED}" sibTransId="{35962EC8-0372-42CE-9E48-02BA21ADAAFE}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B619118A-77BF-4321-ABEF-D24742F6668E}" srcId="{984116C9-7CB8-4743-8FBA-68A8BA0D0389}" destId="{259ADC70-B092-4FE5-A35F-00A6AB65AF23}" srcOrd="6" destOrd="0" parTransId="{A6140E6E-D875-4FE2-AFDA-4B42C18DAB3E}" sibTransId="{B85177D6-115C-4D54-BEC8-E1F812AD1F28}"/>
    <dgm:cxn modelId="{631F978D-DA78-4562-A183-07B1D51F8964}" srcId="{930452E1-293A-4804-9AD2-E53B94608D56}" destId="{4509696E-46EB-438B-8971-76A4FD7CCE64}" srcOrd="10" destOrd="0" parTransId="{5D212CF1-9366-48E2-914C-08885A2B768D}" sibTransId="{46D13C12-3D98-4009-BA15-3AC146F1E749}"/>
    <dgm:cxn modelId="{E6314592-0FF9-418E-8D2E-4054CC8461B9}" type="presOf" srcId="{1EBB6121-1B3F-4888-9892-DDBBA46BC6BC}" destId="{34083978-5BA0-40E3-AB18-2F3A89BB9529}" srcOrd="0" destOrd="10" presId="urn:microsoft.com/office/officeart/2005/8/layout/hList1"/>
    <dgm:cxn modelId="{03DB7492-A9FA-45FE-9ADA-F2AD1FE4B645}" srcId="{930452E1-293A-4804-9AD2-E53B94608D56}" destId="{DE696C94-500B-4DA1-8738-02E78EFFACC8}" srcOrd="6" destOrd="0" parTransId="{2C7A14A8-2E82-4841-B0FC-C2C1DFE41D57}" sibTransId="{36FF6DDA-5143-442C-916F-74836960E347}"/>
    <dgm:cxn modelId="{D3133D95-893C-4F8A-AD41-FDD8B1623CF7}" type="presOf" srcId="{F0E534F5-0F9D-4E81-87D6-C36381ABD3BE}" destId="{34083978-5BA0-40E3-AB18-2F3A89BB9529}" srcOrd="0" destOrd="9" presId="urn:microsoft.com/office/officeart/2005/8/layout/hList1"/>
    <dgm:cxn modelId="{050CDD99-BBE6-4142-993B-EFE1D5163BA5}" srcId="{984116C9-7CB8-4743-8FBA-68A8BA0D0389}" destId="{DB96A41A-1628-4936-A2E1-57DCFBF275F1}" srcOrd="8" destOrd="0" parTransId="{B0B9E778-56A9-4D5B-8DDB-74FB985D47B0}" sibTransId="{167913E8-A2A1-462C-8B1B-6310136741BF}"/>
    <dgm:cxn modelId="{BC5EB4A1-7481-40D5-865F-AA45C7CD45B6}" type="presOf" srcId="{6896954C-058C-4506-BE7A-D34984665D98}" destId="{11FB7C73-6081-42C7-8E15-28075061167B}" srcOrd="0" destOrd="8" presId="urn:microsoft.com/office/officeart/2005/8/layout/hList1"/>
    <dgm:cxn modelId="{7E10CDA2-48A9-4E88-94E4-273268E86B57}" type="presOf" srcId="{16B733FE-F924-4033-8F33-1FEDBCF99018}" destId="{34083978-5BA0-40E3-AB18-2F3A89BB9529}" srcOrd="0" destOrd="8" presId="urn:microsoft.com/office/officeart/2005/8/layout/hList1"/>
    <dgm:cxn modelId="{104922A3-E1FE-415C-AF1C-620E7E0DE9EB}" srcId="{930452E1-293A-4804-9AD2-E53B94608D56}" destId="{3D0DA656-336B-4887-BEAD-DA3B2AFD272F}" srcOrd="9" destOrd="0" parTransId="{6D85D94D-FC47-4CBA-8303-5DAEBC32F9AC}" sibTransId="{05853288-13D9-4C7F-B104-C8491B5A4216}"/>
    <dgm:cxn modelId="{06DFCCA3-3CDD-40AD-BEBA-C9192E6FF94D}" type="presOf" srcId="{7F6A81ED-B9C3-413C-A486-4100F5214A2F}" destId="{34083978-5BA0-40E3-AB18-2F3A89BB9529}" srcOrd="0" destOrd="3" presId="urn:microsoft.com/office/officeart/2005/8/layout/hList1"/>
    <dgm:cxn modelId="{A00954A4-62FB-49AB-8D04-4FF8B4B6B096}" type="presOf" srcId="{4582337E-848F-4E1D-BAEE-5700C937AF36}" destId="{0045AAE0-9BB3-4F66-A39D-FC0233DDC39E}" srcOrd="0" destOrd="5" presId="urn:microsoft.com/office/officeart/2005/8/layout/hList1"/>
    <dgm:cxn modelId="{62C889A5-A12E-44C2-9B0F-E4412319D169}" srcId="{4F795D33-588E-4F04-A4A9-549DB1C8E26C}" destId="{1EBB6121-1B3F-4888-9892-DDBBA46BC6BC}" srcOrd="10" destOrd="0" parTransId="{BE181D0E-4DCF-46D4-A634-150105C60C93}" sibTransId="{6CEECC4A-4E22-4D7F-B259-E7B18779BBE7}"/>
    <dgm:cxn modelId="{CF491BA6-56AD-413A-9241-27E6AD563553}" srcId="{4F795D33-588E-4F04-A4A9-549DB1C8E26C}" destId="{042376CB-25E6-461B-8BA7-ADE9ED3C5BFD}" srcOrd="7" destOrd="0" parTransId="{64E46418-34B7-40A2-AA8B-D35EFFCFE325}" sibTransId="{CFBDB0C0-25C4-4E66-805A-45BAC660116E}"/>
    <dgm:cxn modelId="{DEA1E5A6-1E9D-46B5-847E-DA11202BD851}" srcId="{4F795D33-588E-4F04-A4A9-549DB1C8E26C}" destId="{16B733FE-F924-4033-8F33-1FEDBCF99018}" srcOrd="8" destOrd="0" parTransId="{05E818B0-B4F3-4516-AA5D-5346B4A8FC06}" sibTransId="{D3FFC026-858A-4A48-AF73-625F9EF787E2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AFBB7CB1-56F1-48EC-A282-C5F7BE5EF7FB}" type="presOf" srcId="{82341444-1B49-46B8-B030-A3C0F10BB08D}" destId="{0045AAE0-9BB3-4F66-A39D-FC0233DDC39E}" srcOrd="0" destOrd="3" presId="urn:microsoft.com/office/officeart/2005/8/layout/hList1"/>
    <dgm:cxn modelId="{7476D4B7-687E-490A-9982-F91F1797F519}" type="presOf" srcId="{26A8471F-5B20-4478-9A60-988EC1402004}" destId="{11FB7C73-6081-42C7-8E15-28075061167B}" srcOrd="0" destOrd="5" presId="urn:microsoft.com/office/officeart/2005/8/layout/hList1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03F41FBD-4D2B-473E-820E-BA07110CA59F}" type="presOf" srcId="{F1689F86-59B2-447E-95A1-5C367D3B6A1B}" destId="{0045AAE0-9BB3-4F66-A39D-FC0233DDC39E}" srcOrd="0" destOrd="1" presId="urn:microsoft.com/office/officeart/2005/8/layout/hList1"/>
    <dgm:cxn modelId="{63E928BF-5DA2-4F30-847E-EAD4D7D0A03A}" type="presOf" srcId="{4509696E-46EB-438B-8971-76A4FD7CCE64}" destId="{11FB7C73-6081-42C7-8E15-28075061167B}" srcOrd="0" destOrd="10" presId="urn:microsoft.com/office/officeart/2005/8/layout/hList1"/>
    <dgm:cxn modelId="{CE4FC2C2-AEBB-4403-8FAD-FF07A5B275D3}" srcId="{4F795D33-588E-4F04-A4A9-549DB1C8E26C}" destId="{F0E534F5-0F9D-4E81-87D6-C36381ABD3BE}" srcOrd="9" destOrd="0" parTransId="{DEF849A5-95EF-40D3-AEA4-379FAA8A6D54}" sibTransId="{FDA97F3A-5CAA-4D84-AE3E-D04E3466DE9F}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F4AF94CB-582B-417C-86B1-8EACFB17D231}" srcId="{984116C9-7CB8-4743-8FBA-68A8BA0D0389}" destId="{559A9813-EA45-4A5D-A253-467D6FBE364F}" srcOrd="4" destOrd="0" parTransId="{C0E67446-FD96-4E33-90EA-0E7AD35FA443}" sibTransId="{47D2FDD6-C413-4F5A-BB25-F59B75AC540C}"/>
    <dgm:cxn modelId="{4C65F5CE-3F26-4D5F-98CE-A1448DE369E5}" type="presOf" srcId="{680DFBA0-1387-4234-B8B3-6C77EAD06002}" destId="{0045AAE0-9BB3-4F66-A39D-FC0233DDC39E}" srcOrd="0" destOrd="9" presId="urn:microsoft.com/office/officeart/2005/8/layout/hList1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0C8363D7-862C-42EB-AEF7-9DDF792BBFDE}" srcId="{930452E1-293A-4804-9AD2-E53B94608D56}" destId="{220988D1-0AAE-43B5-A8E3-37699DB5EAAB}" srcOrd="4" destOrd="0" parTransId="{49164DEA-88F2-4DEC-B9C2-E5DAB3508428}" sibTransId="{584C8CB2-2191-4523-B27C-5338E523FE0A}"/>
    <dgm:cxn modelId="{DF4B1FD8-46C8-4BA6-89DF-5D9147273F50}" type="presOf" srcId="{259ADC70-B092-4FE5-A35F-00A6AB65AF23}" destId="{0045AAE0-9BB3-4F66-A39D-FC0233DDC39E}" srcOrd="0" destOrd="6" presId="urn:microsoft.com/office/officeart/2005/8/layout/hList1"/>
    <dgm:cxn modelId="{CF22D8DD-CCE2-416B-A476-A5DD01DA1465}" srcId="{984116C9-7CB8-4743-8FBA-68A8BA0D0389}" destId="{A0B379CB-04D9-44EC-B145-4E342D16D0D4}" srcOrd="10" destOrd="0" parTransId="{0DFA4288-80C0-4D79-AA93-37D82EEE5000}" sibTransId="{6B1055EA-E0AF-4D26-8161-9C94909CF3B1}"/>
    <dgm:cxn modelId="{895054E7-2545-44BA-92E5-695A6EE5ACA0}" type="presOf" srcId="{E135A5FC-C72F-4E30-B023-BA4EC3471097}" destId="{11FB7C73-6081-42C7-8E15-28075061167B}" srcOrd="0" destOrd="3" presId="urn:microsoft.com/office/officeart/2005/8/layout/hList1"/>
    <dgm:cxn modelId="{673F9DE7-8BDD-4691-97CF-30CD2B9DB4FD}" srcId="{4F795D33-588E-4F04-A4A9-549DB1C8E26C}" destId="{7F6A81ED-B9C3-413C-A486-4100F5214A2F}" srcOrd="3" destOrd="0" parTransId="{57F9F27E-3ED0-46B1-811D-2322B2857CF9}" sibTransId="{9588E857-7D6A-4896-875C-369AD9414228}"/>
    <dgm:cxn modelId="{5C8991E8-B4F3-4AD9-B67B-0D7612D05E58}" type="presOf" srcId="{02CA5747-757A-495B-8A34-E140E8E97ACC}" destId="{11FB7C73-6081-42C7-8E15-28075061167B}" srcOrd="0" destOrd="2" presId="urn:microsoft.com/office/officeart/2005/8/layout/hList1"/>
    <dgm:cxn modelId="{A10E0FED-A75C-4E16-B4EE-884E6B14C807}" type="presOf" srcId="{6E2B0B39-6478-495D-AA24-D0E6A266F44B}" destId="{34083978-5BA0-40E3-AB18-2F3A89BB9529}" srcOrd="0" destOrd="5" presId="urn:microsoft.com/office/officeart/2005/8/layout/hList1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1727DFFD-73D8-4917-8BAC-F04329681C55}" type="presOf" srcId="{180CEF12-3298-45AD-8C1A-035B9169B87C}" destId="{34083978-5BA0-40E3-AB18-2F3A89BB9529}" srcOrd="0" destOrd="1" presId="urn:microsoft.com/office/officeart/2005/8/layout/hList1"/>
    <dgm:cxn modelId="{563652FE-70A5-47DD-8798-AFD8963F03AF}" srcId="{4F795D33-588E-4F04-A4A9-549DB1C8E26C}" destId="{AFA07BF1-7086-41F8-8E61-8C923C730949}" srcOrd="6" destOrd="0" parTransId="{2B76A522-76C6-4777-A7A4-B5FC50EA5BCB}" sibTransId="{9C969B00-6BC1-4934-9F28-BB3F3A5AFDED}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100537"/>
        <a:ext cx="2515341" cy="576000"/>
      </dsp:txXfrm>
    </dsp:sp>
    <dsp:sp modelId="{0045AAE0-9BB3-4F66-A39D-FC0233DDC39E}">
      <dsp:nvSpPr>
        <dsp:cNvPr id="0" name=""/>
        <dsp:cNvSpPr/>
      </dsp:nvSpPr>
      <dsp:spPr>
        <a:xfrm>
          <a:off x="2579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Retail Salesperson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Fast Food Worker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Waiter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Cashier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Housekeeper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Bartender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Restaurant Host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Hand Packer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Dishwasher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Vehicle Cleaner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2579" y="676537"/>
        <a:ext cx="2515341" cy="4593585"/>
      </dsp:txXfrm>
    </dsp:sp>
    <dsp:sp modelId="{1A385492-E76F-4B22-9064-58D648E04DA7}">
      <dsp:nvSpPr>
        <dsp:cNvPr id="0" name=""/>
        <dsp:cNvSpPr/>
      </dsp:nvSpPr>
      <dsp:spPr>
        <a:xfrm>
          <a:off x="2870069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100537"/>
        <a:ext cx="2515341" cy="576000"/>
      </dsp:txXfrm>
    </dsp:sp>
    <dsp:sp modelId="{11FB7C73-6081-42C7-8E15-28075061167B}">
      <dsp:nvSpPr>
        <dsp:cNvPr id="0" name=""/>
        <dsp:cNvSpPr/>
      </dsp:nvSpPr>
      <dsp:spPr>
        <a:xfrm>
          <a:off x="2870069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Customer Service Rep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Stocker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Laborer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Cook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Nursing Asst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Landscaper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Personal Care Aide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Construction Laborer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Janitor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Food Prep Worker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2870069" y="676537"/>
        <a:ext cx="2515341" cy="4593585"/>
      </dsp:txXfrm>
    </dsp:sp>
    <dsp:sp modelId="{528B556C-5429-4133-8BB3-15AEA9F447C7}">
      <dsp:nvSpPr>
        <dsp:cNvPr id="0" name=""/>
        <dsp:cNvSpPr/>
      </dsp:nvSpPr>
      <dsp:spPr>
        <a:xfrm>
          <a:off x="5737558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100537"/>
        <a:ext cx="2515341" cy="576000"/>
      </dsp:txXfrm>
    </dsp:sp>
    <dsp:sp modelId="{34083978-5BA0-40E3-AB18-2F3A89BB9529}">
      <dsp:nvSpPr>
        <dsp:cNvPr id="0" name=""/>
        <dsp:cNvSpPr/>
      </dsp:nvSpPr>
      <dsp:spPr>
        <a:xfrm>
          <a:off x="5737558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1" i="0" u="none" kern="1200" dirty="0">
              <a:latin typeface="Tw Cen MT" panose="020B0602020104020603" pitchFamily="34" charset="0"/>
            </a:rPr>
            <a:t>Median, all occupations</a:t>
          </a:r>
          <a:endParaRPr lang="en-US" sz="2000" b="1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Office Clerk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Maintenance Worker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Food Prep Supervisor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Secretary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Medical Asst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Medical Secretary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Roofer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Construction Painter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School Bus Driver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5737558" y="676537"/>
        <a:ext cx="2515341" cy="4593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45AA4-642E-6963-A9E8-235CA3B381A2}"/>
              </a:ext>
            </a:extLst>
          </p:cNvPr>
          <p:cNvSpPr txBox="1"/>
          <p:nvPr/>
        </p:nvSpPr>
        <p:spPr>
          <a:xfrm>
            <a:off x="7347676" y="212091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11372-661D-B453-EE24-F5C9F1B669E1}"/>
              </a:ext>
            </a:extLst>
          </p:cNvPr>
          <p:cNvSpPr txBox="1"/>
          <p:nvPr/>
        </p:nvSpPr>
        <p:spPr>
          <a:xfrm>
            <a:off x="7347676" y="1619938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19802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9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4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Martin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October 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http://flhousing.data.shimberg.ufl.edu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Home prices in Martin County consistently exceed statewide prices.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Martin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(2024 $)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5184" y="2072346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Martin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7676" y="2896320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E1AE1B9-DDF9-422C-841C-4A02B0033D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9092357"/>
              </p:ext>
            </p:extLst>
          </p:nvPr>
        </p:nvGraphicFramePr>
        <p:xfrm>
          <a:off x="633673" y="1199526"/>
          <a:ext cx="7104888" cy="4471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97878" y="364863"/>
            <a:ext cx="8537912" cy="609447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Units renting for $1,200 or less (2023 $) dropped sharply between 2013 and 2023.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212" y="5615352"/>
            <a:ext cx="6673581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Units by Gross Rent Above/Below $1,200 (2023 $), Martin County, 2013 &amp; </a:t>
            </a:r>
            <a:r>
              <a:rPr lang="en-US" sz="1400" b="1" dirty="0">
                <a:solidFill>
                  <a:prstClr val="black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212" y="5906465"/>
            <a:ext cx="61110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U.S. Census Bureau, 2013 and 2023 American Community Survey. Year 2013 rents adjusted to 2023 dollars using Consumer Price Index. 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</a:rPr>
              <a:t>Student-headed, non-family occupied units excluded.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sp>
        <p:nvSpPr>
          <p:cNvPr id="13" name="Content Placeholder 3"/>
          <p:cNvSpPr txBox="1">
            <a:spLocks/>
          </p:cNvSpPr>
          <p:nvPr/>
        </p:nvSpPr>
        <p:spPr>
          <a:xfrm>
            <a:off x="6338081" y="1091136"/>
            <a:ext cx="2291616" cy="457338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4000"/>
              </a:lnSpc>
              <a:buClr>
                <a:srgbClr val="464653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Net change 2013-2023: -732 rental units 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$1,200+ units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grew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more than 2,700</a:t>
            </a:r>
          </a:p>
          <a:p>
            <a:pPr marL="342900" marR="0" lvl="0" indent="-342900" algn="l" defTabSz="457200" rtl="0" eaLnBrk="1" fontAlgn="base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464653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Units at or below $1,200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fell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by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over 3,500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ＭＳ Ｐゴシック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1F7B202-0262-4AC1-B80A-3304470597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145199"/>
              </p:ext>
            </p:extLst>
          </p:nvPr>
        </p:nvGraphicFramePr>
        <p:xfrm>
          <a:off x="391087" y="1102660"/>
          <a:ext cx="6108192" cy="439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500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Martin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89387404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$33,150-$47,350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$16-$23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$888-$1,231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$53,040-$75,760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$26-$36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$1,421-$1,970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$79,560-$113,640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$38-$55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$22-$28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$2,131-$2,955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owners make up the largest group of cost-burdened households in Martin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Martin County,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448559"/>
              </p:ext>
            </p:extLst>
          </p:nvPr>
        </p:nvGraphicFramePr>
        <p:xfrm>
          <a:off x="242047" y="1062239"/>
          <a:ext cx="8577072" cy="470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354264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Port St. Lucie MSA housing wage: $31.23/hour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2025: $1,624/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Port St. Lucie MSA: $22.14/hour. A full-time, year-round worker with this wage can afford $1,151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12294219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Martin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Martin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589D609-0B08-65AA-2FB1-1DB1C929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354461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Evictions &amp; foreclosures fell sharply in Q2 2020 during the state moratorium, then increased when filings were permitted again.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D1A0D-FB16-A650-562E-6CF883C1D078}"/>
              </a:ext>
            </a:extLst>
          </p:cNvPr>
          <p:cNvSpPr txBox="1"/>
          <p:nvPr/>
        </p:nvSpPr>
        <p:spPr>
          <a:xfrm>
            <a:off x="7987610" y="4264391"/>
            <a:ext cx="101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CC02C-4DD6-2D7E-8025-FA341628BEB1}"/>
              </a:ext>
            </a:extLst>
          </p:cNvPr>
          <p:cNvSpPr txBox="1"/>
          <p:nvPr/>
        </p:nvSpPr>
        <p:spPr>
          <a:xfrm>
            <a:off x="7997026" y="2002249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23366"/>
                </a:solidFill>
                <a:latin typeface="Tw Cen MT" panose="020B0602020104020603" pitchFamily="34" charset="0"/>
              </a:rPr>
              <a:t>Evictions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A276C4-5C38-4687-98DE-37BE42965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251329"/>
              </p:ext>
            </p:extLst>
          </p:nvPr>
        </p:nvGraphicFramePr>
        <p:xfrm>
          <a:off x="525106" y="1465208"/>
          <a:ext cx="8480397" cy="430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46685</TotalTime>
  <Words>794</Words>
  <Application>Microsoft Office PowerPoint</Application>
  <PresentationFormat>On-screen Show (4:3)</PresentationFormat>
  <Paragraphs>128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Home prices in Martin County consistently exceed statewide prices.</vt:lpstr>
      <vt:lpstr>Units renting for $1,200 or less (2023 $) dropped sharply between 2013 and 2023.</vt:lpstr>
      <vt:lpstr>Affordable Housing Terminology</vt:lpstr>
      <vt:lpstr>2025 Martin County Income (% AMI) and Housing Cost Limits</vt:lpstr>
      <vt:lpstr>Very low-income owners make up the largest group of cost-burdened households in Martin County.</vt:lpstr>
      <vt:lpstr>Housing costs outpace wages for many occupations. </vt:lpstr>
      <vt:lpstr>How much can workers afford to pay for housing each month?</vt:lpstr>
      <vt:lpstr>Evictions &amp; foreclosures fell sharply in Q2 2020 during the state moratorium, then increased when filings were permitted again. 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2025-10-02T19:48:49Z</dcterms:modified>
</cp:coreProperties>
</file>