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08D8F-39D0-418B-903C-4FB4CD2448BE}" v="3" dt="2025-10-02T19:40:15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47:15.866" v="55" actId="20577"/>
      <pc:docMkLst>
        <pc:docMk/>
      </pc:docMkLst>
      <pc:sldChg chg="modSp mod modNotesTx">
        <pc:chgData name="Renz Torres" userId="1a514e66-b81e-40a7-adc4-82488a461c8a" providerId="ADAL" clId="{846062DF-F716-4E4E-87E1-CA94E5E252E2}" dt="2025-09-29T18:49:34.739" v="49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9:34.739" v="49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41:42.782" v="42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41:39.443" v="41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40:07.041" v="26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40:04.634" v="25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40:28.636" v="2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40:28.636" v="2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0:35.144" v="50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0:35.144" v="50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">
        <pc:chgData name="Renz Torres" userId="1a514e66-b81e-40a7-adc4-82488a461c8a" providerId="ADAL" clId="{846062DF-F716-4E4E-87E1-CA94E5E252E2}" dt="2025-09-25T18:39:33.144" v="21" actId="403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39:33.144" v="21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47:15.866" v="55" actId="20577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47:15.866" v="55" actId="20577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39:24.368" v="18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39:24.368" v="18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39:10.570" v="15" actId="14100"/>
          <ac:graphicFrameMkLst>
            <pc:docMk/>
            <pc:sldMk cId="2229953760" sldId="289"/>
            <ac:graphicFrameMk id="2" creationId="{1B13BD3E-DA47-413E-9669-444261F5A6C6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41:45.029" v="43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41:35.085" v="4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40:33.182" v="29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41:26.573" v="39" actId="403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41:26.573" v="39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41:16.897" v="36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A12E219A-B299-4165-804C-AA4D40B9E9DD}"/>
    <pc:docChg chg="undo custSel modSld sldOrd">
      <pc:chgData name="Renz Torres" userId="1a514e66-b81e-40a7-adc4-82488a461c8a" providerId="ADAL" clId="{A12E219A-B299-4165-804C-AA4D40B9E9DD}" dt="2025-08-19T14:20:23.180" v="365" actId="20577"/>
      <pc:docMkLst>
        <pc:docMk/>
      </pc:docMkLst>
      <pc:sldChg chg="modSp">
        <pc:chgData name="Renz Torres" userId="1a514e66-b81e-40a7-adc4-82488a461c8a" providerId="ADAL" clId="{A12E219A-B299-4165-804C-AA4D40B9E9DD}" dt="2025-08-19T14:11:13.775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A12E219A-B299-4165-804C-AA4D40B9E9DD}" dt="2025-08-19T14:16:46.006" v="261" actId="478"/>
        <pc:sldMkLst>
          <pc:docMk/>
          <pc:sldMk cId="570442053" sldId="277"/>
        </pc:sldMkLst>
      </pc:sldChg>
      <pc:sldChg chg="modSp mod ord">
        <pc:chgData name="Renz Torres" userId="1a514e66-b81e-40a7-adc4-82488a461c8a" providerId="ADAL" clId="{A12E219A-B299-4165-804C-AA4D40B9E9DD}" dt="2025-08-19T14:17:26.555" v="268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A12E219A-B299-4165-804C-AA4D40B9E9DD}" dt="2025-08-19T14:14:01.920" v="255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A12E219A-B299-4165-804C-AA4D40B9E9DD}" dt="2025-08-19T14:14:25.178" v="258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A12E219A-B299-4165-804C-AA4D40B9E9DD}" dt="2025-08-19T14:13:04.448" v="222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A12E219A-B299-4165-804C-AA4D40B9E9DD}" dt="2025-08-19T14:18:33.545" v="302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A12E219A-B299-4165-804C-AA4D40B9E9DD}" dt="2025-08-19T14:20:23.180" v="365" actId="20577"/>
        <pc:sldMkLst>
          <pc:docMk/>
          <pc:sldMk cId="4001637203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Marion!$D$13:$D$33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Marion!$E$13:$E$33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708-46D5-BB4A-6E6184502144}"/>
            </c:ext>
          </c:extLst>
        </c:ser>
        <c:ser>
          <c:idx val="0"/>
          <c:order val="1"/>
          <c:tx>
            <c:v>Marion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Marion!$D$13:$D$33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Marion!$F$13:$F$33</c:f>
              <c:numCache>
                <c:formatCode>"$"#,##0_);[Red]\("$"#,##0\)</c:formatCode>
                <c:ptCount val="21"/>
                <c:pt idx="0">
                  <c:v>229600.21176000001</c:v>
                </c:pt>
                <c:pt idx="1">
                  <c:v>258216.89705</c:v>
                </c:pt>
                <c:pt idx="2">
                  <c:v>296309.52389999997</c:v>
                </c:pt>
                <c:pt idx="3">
                  <c:v>291195.36901999998</c:v>
                </c:pt>
                <c:pt idx="4">
                  <c:v>233646.07519999999</c:v>
                </c:pt>
                <c:pt idx="5">
                  <c:v>212531.46857</c:v>
                </c:pt>
                <c:pt idx="6">
                  <c:v>187400.27514000001</c:v>
                </c:pt>
                <c:pt idx="7">
                  <c:v>156570.92045999999</c:v>
                </c:pt>
                <c:pt idx="8">
                  <c:v>154050.52264000001</c:v>
                </c:pt>
                <c:pt idx="9">
                  <c:v>164149.18453</c:v>
                </c:pt>
                <c:pt idx="10">
                  <c:v>169884.91764</c:v>
                </c:pt>
                <c:pt idx="11">
                  <c:v>176435.44297</c:v>
                </c:pt>
                <c:pt idx="12">
                  <c:v>184710</c:v>
                </c:pt>
                <c:pt idx="13">
                  <c:v>198824.96939000001</c:v>
                </c:pt>
                <c:pt idx="14">
                  <c:v>206594.98199999999</c:v>
                </c:pt>
                <c:pt idx="15">
                  <c:v>215174.03215000001</c:v>
                </c:pt>
                <c:pt idx="16">
                  <c:v>224744.97691</c:v>
                </c:pt>
                <c:pt idx="17">
                  <c:v>260917.19545999999</c:v>
                </c:pt>
                <c:pt idx="18">
                  <c:v>297536.04372999998</c:v>
                </c:pt>
                <c:pt idx="19">
                  <c:v>300263.86598</c:v>
                </c:pt>
                <c:pt idx="20">
                  <c:v>278000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A708-46D5-BB4A-6E618450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Marion!$B$3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Marion!$C$2:$D$2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Marion!$C$3:$D$3</c:f>
              <c:numCache>
                <c:formatCode>#,##0_);[Red]\(#,##0\)</c:formatCode>
                <c:ptCount val="2"/>
                <c:pt idx="0">
                  <c:v>20899</c:v>
                </c:pt>
                <c:pt idx="1">
                  <c:v>13178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C3FA-4FD3-AFBE-ECA93B3C7F8E}"/>
            </c:ext>
          </c:extLst>
        </c:ser>
        <c:ser>
          <c:idx val="1"/>
          <c:order val="1"/>
          <c:tx>
            <c:strRef>
              <c:f>Marion!$B$4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Marion!$C$2:$D$2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Marion!$C$4:$D$4</c:f>
              <c:numCache>
                <c:formatCode>#,##0_);[Red]\(#,##0\)</c:formatCode>
                <c:ptCount val="2"/>
                <c:pt idx="0">
                  <c:v>10249</c:v>
                </c:pt>
                <c:pt idx="1">
                  <c:v>22085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A-4FD3-AFBE-ECA93B3C7F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14044</c:v>
                </c:pt>
                <c:pt idx="1">
                  <c:v>7344</c:v>
                </c:pt>
                <c:pt idx="2">
                  <c:v>4080</c:v>
                </c:pt>
                <c:pt idx="3">
                  <c:v>2112</c:v>
                </c:pt>
                <c:pt idx="4">
                  <c:v>8999</c:v>
                </c:pt>
                <c:pt idx="5">
                  <c:v>5801</c:v>
                </c:pt>
                <c:pt idx="6">
                  <c:v>4226</c:v>
                </c:pt>
                <c:pt idx="7">
                  <c:v>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A-4CF9-8A0C-E21D455F09D6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6705</c:v>
                </c:pt>
                <c:pt idx="1">
                  <c:v>15546</c:v>
                </c:pt>
                <c:pt idx="2">
                  <c:v>24973</c:v>
                </c:pt>
                <c:pt idx="3">
                  <c:v>58334</c:v>
                </c:pt>
                <c:pt idx="4">
                  <c:v>1035</c:v>
                </c:pt>
                <c:pt idx="5">
                  <c:v>2979</c:v>
                </c:pt>
                <c:pt idx="6">
                  <c:v>4473</c:v>
                </c:pt>
                <c:pt idx="7">
                  <c:v>9347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A-4CF9-8A0C-E21D455F09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376</c:v>
                </c:pt>
                <c:pt idx="1">
                  <c:v>368</c:v>
                </c:pt>
                <c:pt idx="2">
                  <c:v>524</c:v>
                </c:pt>
                <c:pt idx="3">
                  <c:v>359</c:v>
                </c:pt>
                <c:pt idx="4">
                  <c:v>312</c:v>
                </c:pt>
                <c:pt idx="5">
                  <c:v>116</c:v>
                </c:pt>
                <c:pt idx="6">
                  <c:v>272</c:v>
                </c:pt>
                <c:pt idx="7">
                  <c:v>475</c:v>
                </c:pt>
                <c:pt idx="8">
                  <c:v>300</c:v>
                </c:pt>
                <c:pt idx="9">
                  <c:v>219</c:v>
                </c:pt>
                <c:pt idx="10">
                  <c:v>179</c:v>
                </c:pt>
                <c:pt idx="11">
                  <c:v>243</c:v>
                </c:pt>
                <c:pt idx="12">
                  <c:v>334</c:v>
                </c:pt>
                <c:pt idx="13">
                  <c:v>360</c:v>
                </c:pt>
                <c:pt idx="14">
                  <c:v>456</c:v>
                </c:pt>
                <c:pt idx="15">
                  <c:v>386</c:v>
                </c:pt>
                <c:pt idx="16">
                  <c:v>425</c:v>
                </c:pt>
                <c:pt idx="17">
                  <c:v>393</c:v>
                </c:pt>
                <c:pt idx="18">
                  <c:v>429</c:v>
                </c:pt>
                <c:pt idx="19">
                  <c:v>370</c:v>
                </c:pt>
                <c:pt idx="20">
                  <c:v>334</c:v>
                </c:pt>
                <c:pt idx="21">
                  <c:v>385</c:v>
                </c:pt>
                <c:pt idx="22">
                  <c:v>486</c:v>
                </c:pt>
                <c:pt idx="23">
                  <c:v>439</c:v>
                </c:pt>
                <c:pt idx="24">
                  <c:v>345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68A-45A1-BC3D-17E95A522750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250</c:v>
                </c:pt>
                <c:pt idx="1">
                  <c:v>216</c:v>
                </c:pt>
                <c:pt idx="2">
                  <c:v>209</c:v>
                </c:pt>
                <c:pt idx="3">
                  <c:v>181</c:v>
                </c:pt>
                <c:pt idx="4">
                  <c:v>141</c:v>
                </c:pt>
                <c:pt idx="5">
                  <c:v>24</c:v>
                </c:pt>
                <c:pt idx="6">
                  <c:v>51</c:v>
                </c:pt>
                <c:pt idx="7">
                  <c:v>66</c:v>
                </c:pt>
                <c:pt idx="8">
                  <c:v>68</c:v>
                </c:pt>
                <c:pt idx="9">
                  <c:v>71</c:v>
                </c:pt>
                <c:pt idx="10">
                  <c:v>66</c:v>
                </c:pt>
                <c:pt idx="11">
                  <c:v>55</c:v>
                </c:pt>
                <c:pt idx="12">
                  <c:v>141</c:v>
                </c:pt>
                <c:pt idx="13">
                  <c:v>164</c:v>
                </c:pt>
                <c:pt idx="14">
                  <c:v>171</c:v>
                </c:pt>
                <c:pt idx="15">
                  <c:v>120</c:v>
                </c:pt>
                <c:pt idx="16">
                  <c:v>125</c:v>
                </c:pt>
                <c:pt idx="17">
                  <c:v>164</c:v>
                </c:pt>
                <c:pt idx="18">
                  <c:v>145</c:v>
                </c:pt>
                <c:pt idx="19">
                  <c:v>12</c:v>
                </c:pt>
                <c:pt idx="20">
                  <c:v>162</c:v>
                </c:pt>
                <c:pt idx="21">
                  <c:v>176</c:v>
                </c:pt>
                <c:pt idx="22">
                  <c:v>149</c:v>
                </c:pt>
                <c:pt idx="23">
                  <c:v>121</c:v>
                </c:pt>
                <c:pt idx="24">
                  <c:v>186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68A-45A1-BC3D-17E95A522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52B2EB-ABC0-4C50-AE0D-960CAC5009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4C1A7534-8EDE-4643-BEAE-66FEAA85E95F}" type="parTrans" cxnId="{91DA9ABB-3AE9-48D8-80B4-3608E3E8BF5F}">
      <dgm:prSet/>
      <dgm:spPr/>
      <dgm:t>
        <a:bodyPr/>
        <a:lstStyle/>
        <a:p>
          <a:endParaRPr lang="en-US"/>
        </a:p>
      </dgm:t>
    </dgm:pt>
    <dgm:pt modelId="{D6BC5E35-7C0F-4F91-A3ED-FA3815A43D69}" type="sibTrans" cxnId="{91DA9ABB-3AE9-48D8-80B4-3608E3E8BF5F}">
      <dgm:prSet/>
      <dgm:spPr/>
      <dgm:t>
        <a:bodyPr/>
        <a:lstStyle/>
        <a:p>
          <a:endParaRPr lang="en-US"/>
        </a:p>
      </dgm:t>
    </dgm:pt>
    <dgm:pt modelId="{615DE6AA-53E6-46EC-939B-EFD307FF27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8B544DD7-F7EE-40AA-B8F6-878B8B08C714}" type="parTrans" cxnId="{90F7C630-AB32-482A-A45F-0D52690C499F}">
      <dgm:prSet/>
      <dgm:spPr/>
      <dgm:t>
        <a:bodyPr/>
        <a:lstStyle/>
        <a:p>
          <a:endParaRPr lang="en-US"/>
        </a:p>
      </dgm:t>
    </dgm:pt>
    <dgm:pt modelId="{DA83BCBA-35BB-49C7-8ECB-EEA73D5E83B2}" type="sibTrans" cxnId="{90F7C630-AB32-482A-A45F-0D52690C499F}">
      <dgm:prSet/>
      <dgm:spPr/>
      <dgm:t>
        <a:bodyPr/>
        <a:lstStyle/>
        <a:p>
          <a:endParaRPr lang="en-US"/>
        </a:p>
      </dgm:t>
    </dgm:pt>
    <dgm:pt modelId="{585C9AFD-CA2F-472B-9E12-B4390F7212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18267E3E-479B-4ABB-8BB5-6F9DBD997600}" type="parTrans" cxnId="{E0E7FE91-FA76-43FB-A985-A415F2668552}">
      <dgm:prSet/>
      <dgm:spPr/>
      <dgm:t>
        <a:bodyPr/>
        <a:lstStyle/>
        <a:p>
          <a:endParaRPr lang="en-US"/>
        </a:p>
      </dgm:t>
    </dgm:pt>
    <dgm:pt modelId="{7737E979-834B-45F1-BB99-E17A5288EF89}" type="sibTrans" cxnId="{E0E7FE91-FA76-43FB-A985-A415F2668552}">
      <dgm:prSet/>
      <dgm:spPr/>
      <dgm:t>
        <a:bodyPr/>
        <a:lstStyle/>
        <a:p>
          <a:endParaRPr lang="en-US"/>
        </a:p>
      </dgm:t>
    </dgm:pt>
    <dgm:pt modelId="{11C47945-8532-4CB3-8E4D-7E2B1369BC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A23DE263-81CE-4D2B-BD91-ECB776759B74}" type="parTrans" cxnId="{CB59ABB6-A4BF-4449-8018-D09640631090}">
      <dgm:prSet/>
      <dgm:spPr/>
      <dgm:t>
        <a:bodyPr/>
        <a:lstStyle/>
        <a:p>
          <a:endParaRPr lang="en-US"/>
        </a:p>
      </dgm:t>
    </dgm:pt>
    <dgm:pt modelId="{2400D1B3-390D-42FE-84AC-031AA7A978FB}" type="sibTrans" cxnId="{CB59ABB6-A4BF-4449-8018-D09640631090}">
      <dgm:prSet/>
      <dgm:spPr/>
      <dgm:t>
        <a:bodyPr/>
        <a:lstStyle/>
        <a:p>
          <a:endParaRPr lang="en-US"/>
        </a:p>
      </dgm:t>
    </dgm:pt>
    <dgm:pt modelId="{943B16B5-CB21-4478-90BB-D02A1F3074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83793943-999E-4605-B4FA-3638697CDE04}" type="parTrans" cxnId="{05E79852-9CD0-4D0E-9C4D-3EA9003E9334}">
      <dgm:prSet/>
      <dgm:spPr/>
      <dgm:t>
        <a:bodyPr/>
        <a:lstStyle/>
        <a:p>
          <a:endParaRPr lang="en-US"/>
        </a:p>
      </dgm:t>
    </dgm:pt>
    <dgm:pt modelId="{70CE8C17-11F6-45E7-B5E3-1B80D4562818}" type="sibTrans" cxnId="{05E79852-9CD0-4D0E-9C4D-3EA9003E9334}">
      <dgm:prSet/>
      <dgm:spPr/>
      <dgm:t>
        <a:bodyPr/>
        <a:lstStyle/>
        <a:p>
          <a:endParaRPr lang="en-US"/>
        </a:p>
      </dgm:t>
    </dgm:pt>
    <dgm:pt modelId="{6037639B-7F18-4169-954E-0DA3221BD5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Animal Caretaker</a:t>
          </a:r>
        </a:p>
      </dgm:t>
    </dgm:pt>
    <dgm:pt modelId="{F50C07C1-BA00-4BF3-B807-93565950867B}" type="parTrans" cxnId="{29EDBFF2-E08B-4FC6-8E04-097952FF807E}">
      <dgm:prSet/>
      <dgm:spPr/>
      <dgm:t>
        <a:bodyPr/>
        <a:lstStyle/>
        <a:p>
          <a:endParaRPr lang="en-US"/>
        </a:p>
      </dgm:t>
    </dgm:pt>
    <dgm:pt modelId="{6A6DC348-9126-4074-A0A6-7A0B56884F97}" type="sibTrans" cxnId="{29EDBFF2-E08B-4FC6-8E04-097952FF807E}">
      <dgm:prSet/>
      <dgm:spPr/>
      <dgm:t>
        <a:bodyPr/>
        <a:lstStyle/>
        <a:p>
          <a:endParaRPr lang="en-US"/>
        </a:p>
      </dgm:t>
    </dgm:pt>
    <dgm:pt modelId="{FF107198-DE9A-4D55-AED8-136A933021B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478A31C0-1ED1-44E7-93FE-C788469E7D5C}" type="parTrans" cxnId="{90960441-177E-4A62-99E1-F4E5BCB9B48F}">
      <dgm:prSet/>
      <dgm:spPr/>
      <dgm:t>
        <a:bodyPr/>
        <a:lstStyle/>
        <a:p>
          <a:endParaRPr lang="en-US"/>
        </a:p>
      </dgm:t>
    </dgm:pt>
    <dgm:pt modelId="{45F2B52C-3F8D-4ACD-8985-231D6C1F557F}" type="sibTrans" cxnId="{90960441-177E-4A62-99E1-F4E5BCB9B48F}">
      <dgm:prSet/>
      <dgm:spPr/>
      <dgm:t>
        <a:bodyPr/>
        <a:lstStyle/>
        <a:p>
          <a:endParaRPr lang="en-US"/>
        </a:p>
      </dgm:t>
    </dgm:pt>
    <dgm:pt modelId="{4C1AF868-9DBF-4736-B729-0D2546D406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0AF17100-FCCB-46F0-8462-3289BDD0FC09}" type="parTrans" cxnId="{4BBB32D6-6A8D-44A9-AC57-A8A01F8C0E6C}">
      <dgm:prSet/>
      <dgm:spPr/>
      <dgm:t>
        <a:bodyPr/>
        <a:lstStyle/>
        <a:p>
          <a:endParaRPr lang="en-US"/>
        </a:p>
      </dgm:t>
    </dgm:pt>
    <dgm:pt modelId="{E7BC0A8A-D9DD-4090-A414-5CFA3969EAFD}" type="sibTrans" cxnId="{4BBB32D6-6A8D-44A9-AC57-A8A01F8C0E6C}">
      <dgm:prSet/>
      <dgm:spPr/>
      <dgm:t>
        <a:bodyPr/>
        <a:lstStyle/>
        <a:p>
          <a:endParaRPr lang="en-US"/>
        </a:p>
      </dgm:t>
    </dgm:pt>
    <dgm:pt modelId="{DE470765-9092-4BCC-83C3-7DF914E19FB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Park Attendant</a:t>
          </a:r>
        </a:p>
      </dgm:t>
    </dgm:pt>
    <dgm:pt modelId="{5619F425-3921-4365-8777-DEDB29530D34}" type="parTrans" cxnId="{FE3A625A-978A-485D-8608-07CA2D7A3F16}">
      <dgm:prSet/>
      <dgm:spPr/>
      <dgm:t>
        <a:bodyPr/>
        <a:lstStyle/>
        <a:p>
          <a:endParaRPr lang="en-US"/>
        </a:p>
      </dgm:t>
    </dgm:pt>
    <dgm:pt modelId="{7CBB64D2-C26D-4295-92F7-F0B2EA00A250}" type="sibTrans" cxnId="{FE3A625A-978A-485D-8608-07CA2D7A3F16}">
      <dgm:prSet/>
      <dgm:spPr/>
      <dgm:t>
        <a:bodyPr/>
        <a:lstStyle/>
        <a:p>
          <a:endParaRPr lang="en-US"/>
        </a:p>
      </dgm:t>
    </dgm:pt>
    <dgm:pt modelId="{8C2D4C73-E17B-4998-BF12-ED37D5B2E7E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D29DFC6C-C1BB-4745-88EB-46223629F9CC}" type="parTrans" cxnId="{D9ADEA4A-6BF5-4E23-8F8D-B07289520D51}">
      <dgm:prSet/>
      <dgm:spPr/>
      <dgm:t>
        <a:bodyPr/>
        <a:lstStyle/>
        <a:p>
          <a:endParaRPr lang="en-US"/>
        </a:p>
      </dgm:t>
    </dgm:pt>
    <dgm:pt modelId="{9C941D90-006F-4EBF-86BC-76872B9657EA}" type="sibTrans" cxnId="{D9ADEA4A-6BF5-4E23-8F8D-B07289520D51}">
      <dgm:prSet/>
      <dgm:spPr/>
      <dgm:t>
        <a:bodyPr/>
        <a:lstStyle/>
        <a:p>
          <a:endParaRPr lang="en-US"/>
        </a:p>
      </dgm:t>
    </dgm:pt>
    <dgm:pt modelId="{8B334C8C-56EE-4DEA-BDA2-F112165EE8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76392EAB-F7E2-4ABE-B606-D8D58F1C33FC}" type="parTrans" cxnId="{28158EBA-88FC-4A41-84F4-F582B3E03BD4}">
      <dgm:prSet/>
      <dgm:spPr/>
      <dgm:t>
        <a:bodyPr/>
        <a:lstStyle/>
        <a:p>
          <a:endParaRPr lang="en-US"/>
        </a:p>
      </dgm:t>
    </dgm:pt>
    <dgm:pt modelId="{D2D27F30-AC1E-4AC8-A0A2-14CED242E4B4}" type="sibTrans" cxnId="{28158EBA-88FC-4A41-84F4-F582B3E03BD4}">
      <dgm:prSet/>
      <dgm:spPr/>
      <dgm:t>
        <a:bodyPr/>
        <a:lstStyle/>
        <a:p>
          <a:endParaRPr lang="en-US"/>
        </a:p>
      </dgm:t>
    </dgm:pt>
    <dgm:pt modelId="{9970BED3-2B4E-4B15-BD74-F0A9CAC6095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</a:t>
          </a:r>
        </a:p>
      </dgm:t>
    </dgm:pt>
    <dgm:pt modelId="{C95281F5-F04B-4C59-82A4-88CFB0853C44}" type="parTrans" cxnId="{CD9034E6-51A0-4960-BB57-081F6963EA3B}">
      <dgm:prSet/>
      <dgm:spPr/>
      <dgm:t>
        <a:bodyPr/>
        <a:lstStyle/>
        <a:p>
          <a:endParaRPr lang="en-US"/>
        </a:p>
      </dgm:t>
    </dgm:pt>
    <dgm:pt modelId="{3AF42CA8-255C-4C42-B379-4CED8F5011E9}" type="sibTrans" cxnId="{CD9034E6-51A0-4960-BB57-081F6963EA3B}">
      <dgm:prSet/>
      <dgm:spPr/>
      <dgm:t>
        <a:bodyPr/>
        <a:lstStyle/>
        <a:p>
          <a:endParaRPr lang="en-US"/>
        </a:p>
      </dgm:t>
    </dgm:pt>
    <dgm:pt modelId="{B2BEA779-9A4E-4D15-8613-2A56C73DEF9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CDFE6856-69C1-4F28-B825-14DC908051FF}" type="parTrans" cxnId="{4B78D70C-FD9D-4610-9AAB-2CA7BF37D007}">
      <dgm:prSet/>
      <dgm:spPr/>
      <dgm:t>
        <a:bodyPr/>
        <a:lstStyle/>
        <a:p>
          <a:endParaRPr lang="en-US"/>
        </a:p>
      </dgm:t>
    </dgm:pt>
    <dgm:pt modelId="{6BB0F49C-3E25-49A3-A172-20A996BC02CD}" type="sibTrans" cxnId="{4B78D70C-FD9D-4610-9AAB-2CA7BF37D007}">
      <dgm:prSet/>
      <dgm:spPr/>
      <dgm:t>
        <a:bodyPr/>
        <a:lstStyle/>
        <a:p>
          <a:endParaRPr lang="en-US"/>
        </a:p>
      </dgm:t>
    </dgm:pt>
    <dgm:pt modelId="{2AB71F25-71DD-4E3E-8DF0-F5ED04FD911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12A6C3D1-FA58-4C01-8EF8-38AAAE5BC560}" type="parTrans" cxnId="{31922F8F-06DF-4079-BE27-2F63BB7BB9C1}">
      <dgm:prSet/>
      <dgm:spPr/>
      <dgm:t>
        <a:bodyPr/>
        <a:lstStyle/>
        <a:p>
          <a:endParaRPr lang="en-US"/>
        </a:p>
      </dgm:t>
    </dgm:pt>
    <dgm:pt modelId="{E4E5F120-F0CB-4592-AD62-8B03C5506900}" type="sibTrans" cxnId="{31922F8F-06DF-4079-BE27-2F63BB7BB9C1}">
      <dgm:prSet/>
      <dgm:spPr/>
      <dgm:t>
        <a:bodyPr/>
        <a:lstStyle/>
        <a:p>
          <a:endParaRPr lang="en-US"/>
        </a:p>
      </dgm:t>
    </dgm:pt>
    <dgm:pt modelId="{1C665BFA-7724-441D-8A68-35F5CCBB99F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9411759A-9200-48E3-AFB8-AFC5876F165A}" type="parTrans" cxnId="{EFF4C0A9-F196-40EF-8106-A9F35568DF7A}">
      <dgm:prSet/>
      <dgm:spPr/>
      <dgm:t>
        <a:bodyPr/>
        <a:lstStyle/>
        <a:p>
          <a:endParaRPr lang="en-US"/>
        </a:p>
      </dgm:t>
    </dgm:pt>
    <dgm:pt modelId="{BA9A3813-D75E-4837-B175-C57BEF21A4AC}" type="sibTrans" cxnId="{EFF4C0A9-F196-40EF-8106-A9F35568DF7A}">
      <dgm:prSet/>
      <dgm:spPr/>
      <dgm:t>
        <a:bodyPr/>
        <a:lstStyle/>
        <a:p>
          <a:endParaRPr lang="en-US"/>
        </a:p>
      </dgm:t>
    </dgm:pt>
    <dgm:pt modelId="{DB628EA8-04FE-4A96-83C2-9DD184950DE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Secretary</a:t>
          </a:r>
        </a:p>
      </dgm:t>
    </dgm:pt>
    <dgm:pt modelId="{5F224B3C-35C9-44AE-A6C5-3577B23D5383}" type="parTrans" cxnId="{A26D43F4-43D4-4B34-B390-C5188F8F79A0}">
      <dgm:prSet/>
      <dgm:spPr/>
      <dgm:t>
        <a:bodyPr/>
        <a:lstStyle/>
        <a:p>
          <a:endParaRPr lang="en-US"/>
        </a:p>
      </dgm:t>
    </dgm:pt>
    <dgm:pt modelId="{4EA14D64-9A55-4A33-8C5F-8385B4BB3464}" type="sibTrans" cxnId="{A26D43F4-43D4-4B34-B390-C5188F8F79A0}">
      <dgm:prSet/>
      <dgm:spPr/>
      <dgm:t>
        <a:bodyPr/>
        <a:lstStyle/>
        <a:p>
          <a:endParaRPr lang="en-US"/>
        </a:p>
      </dgm:t>
    </dgm:pt>
    <dgm:pt modelId="{E9B5C884-9B5B-496D-9DD4-CD591D3CA1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</a:t>
          </a:r>
        </a:p>
      </dgm:t>
    </dgm:pt>
    <dgm:pt modelId="{BF9A0ABB-ADF2-42D0-984A-6A62A4C6325D}" type="parTrans" cxnId="{A156D9FE-36DF-462E-957A-4B181739ED7F}">
      <dgm:prSet/>
      <dgm:spPr/>
      <dgm:t>
        <a:bodyPr/>
        <a:lstStyle/>
        <a:p>
          <a:endParaRPr lang="en-US"/>
        </a:p>
      </dgm:t>
    </dgm:pt>
    <dgm:pt modelId="{921A8776-8FC0-43EA-B5F6-8BD77BB001C6}" type="sibTrans" cxnId="{A156D9FE-36DF-462E-957A-4B181739ED7F}">
      <dgm:prSet/>
      <dgm:spPr/>
      <dgm:t>
        <a:bodyPr/>
        <a:lstStyle/>
        <a:p>
          <a:endParaRPr lang="en-US"/>
        </a:p>
      </dgm:t>
    </dgm:pt>
    <dgm:pt modelId="{ED4CA209-80C8-413E-9386-F41F93F6582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314674AC-BF30-4764-9E09-57297E11DACA}" type="parTrans" cxnId="{FE9BE455-80E8-4815-B968-086048DB9D3F}">
      <dgm:prSet/>
      <dgm:spPr/>
      <dgm:t>
        <a:bodyPr/>
        <a:lstStyle/>
        <a:p>
          <a:endParaRPr lang="en-US"/>
        </a:p>
      </dgm:t>
    </dgm:pt>
    <dgm:pt modelId="{044A2780-2999-4B66-87E5-F8FAF587602B}" type="sibTrans" cxnId="{FE9BE455-80E8-4815-B968-086048DB9D3F}">
      <dgm:prSet/>
      <dgm:spPr/>
      <dgm:t>
        <a:bodyPr/>
        <a:lstStyle/>
        <a:p>
          <a:endParaRPr lang="en-US"/>
        </a:p>
      </dgm:t>
    </dgm:pt>
    <dgm:pt modelId="{2ED900BD-CAE2-486E-BD2F-79B25D4AB14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5C0A656C-90C6-40B7-8DC8-2A12A5B79DC6}" type="parTrans" cxnId="{F2DAB1D2-31A5-4134-BD63-5225B1FCC98C}">
      <dgm:prSet/>
      <dgm:spPr/>
      <dgm:t>
        <a:bodyPr/>
        <a:lstStyle/>
        <a:p>
          <a:endParaRPr lang="en-US"/>
        </a:p>
      </dgm:t>
    </dgm:pt>
    <dgm:pt modelId="{72462F7D-A29D-4D85-9615-2E88DCEF116D}" type="sibTrans" cxnId="{F2DAB1D2-31A5-4134-BD63-5225B1FCC98C}">
      <dgm:prSet/>
      <dgm:spPr/>
      <dgm:t>
        <a:bodyPr/>
        <a:lstStyle/>
        <a:p>
          <a:endParaRPr lang="en-US"/>
        </a:p>
      </dgm:t>
    </dgm:pt>
    <dgm:pt modelId="{CE3D6B1E-4773-4925-8789-B1FE99308A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0777643B-2B74-44BE-804C-408EE077E0B7}" type="parTrans" cxnId="{389D141F-2264-4347-B82D-6DE834AFBB32}">
      <dgm:prSet/>
      <dgm:spPr/>
      <dgm:t>
        <a:bodyPr/>
        <a:lstStyle/>
        <a:p>
          <a:endParaRPr lang="en-US"/>
        </a:p>
      </dgm:t>
    </dgm:pt>
    <dgm:pt modelId="{77163011-D1A7-4879-B0C3-3F1C72CA6BFA}" type="sibTrans" cxnId="{389D141F-2264-4347-B82D-6DE834AFBB32}">
      <dgm:prSet/>
      <dgm:spPr/>
      <dgm:t>
        <a:bodyPr/>
        <a:lstStyle/>
        <a:p>
          <a:endParaRPr lang="en-US"/>
        </a:p>
      </dgm:t>
    </dgm:pt>
    <dgm:pt modelId="{70A6F1B7-DE8C-4DB6-B1E7-1F6CD3F7DE4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</a:t>
          </a:r>
        </a:p>
      </dgm:t>
    </dgm:pt>
    <dgm:pt modelId="{D759CD9B-40CF-4A80-A4ED-B56648428431}" type="parTrans" cxnId="{4E3C9748-5AD8-40B7-B771-7BC279DCCD84}">
      <dgm:prSet/>
      <dgm:spPr/>
      <dgm:t>
        <a:bodyPr/>
        <a:lstStyle/>
        <a:p>
          <a:endParaRPr lang="en-US"/>
        </a:p>
      </dgm:t>
    </dgm:pt>
    <dgm:pt modelId="{5DD540AE-4773-404C-B9FA-105930B46020}" type="sibTrans" cxnId="{4E3C9748-5AD8-40B7-B771-7BC279DCCD84}">
      <dgm:prSet/>
      <dgm:spPr/>
      <dgm:t>
        <a:bodyPr/>
        <a:lstStyle/>
        <a:p>
          <a:endParaRPr lang="en-US"/>
        </a:p>
      </dgm:t>
    </dgm:pt>
    <dgm:pt modelId="{65222663-75CB-4821-87AE-51A7823D1D2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General Fabricator</a:t>
          </a:r>
        </a:p>
      </dgm:t>
    </dgm:pt>
    <dgm:pt modelId="{4CC3CAD5-58AA-41CC-9D1E-CBDFEA346507}" type="parTrans" cxnId="{49AB43B3-E81E-4424-80E8-7E8CF5CC6739}">
      <dgm:prSet/>
      <dgm:spPr/>
      <dgm:t>
        <a:bodyPr/>
        <a:lstStyle/>
        <a:p>
          <a:endParaRPr lang="en-US"/>
        </a:p>
      </dgm:t>
    </dgm:pt>
    <dgm:pt modelId="{951B94A8-9870-4EA4-8B74-ED7F55CE7752}" type="sibTrans" cxnId="{49AB43B3-E81E-4424-80E8-7E8CF5CC6739}">
      <dgm:prSet/>
      <dgm:spPr/>
      <dgm:t>
        <a:bodyPr/>
        <a:lstStyle/>
        <a:p>
          <a:endParaRPr lang="en-US"/>
        </a:p>
      </dgm:t>
    </dgm:pt>
    <dgm:pt modelId="{A6E9E3E3-D580-450A-A1A7-BE0660072E1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B50BBC64-CC5C-425D-9198-7893CE4ECE90}" type="parTrans" cxnId="{293E5F07-6D82-49A7-A0B3-56D6167412CB}">
      <dgm:prSet/>
      <dgm:spPr/>
      <dgm:t>
        <a:bodyPr/>
        <a:lstStyle/>
        <a:p>
          <a:endParaRPr lang="en-US"/>
        </a:p>
      </dgm:t>
    </dgm:pt>
    <dgm:pt modelId="{AE31FA65-1F5A-4F81-BC7A-60AF70D2098B}" type="sibTrans" cxnId="{293E5F07-6D82-49A7-A0B3-56D6167412CB}">
      <dgm:prSet/>
      <dgm:spPr/>
      <dgm:t>
        <a:bodyPr/>
        <a:lstStyle/>
        <a:p>
          <a:endParaRPr lang="en-US"/>
        </a:p>
      </dgm:t>
    </dgm:pt>
    <dgm:pt modelId="{1E3C65C1-2FE3-4D8B-8011-03665CF374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Supervisor</a:t>
          </a:r>
        </a:p>
      </dgm:t>
    </dgm:pt>
    <dgm:pt modelId="{B613F186-E13A-4377-87A9-B40FBA7ECB47}" type="parTrans" cxnId="{BB993C47-1A69-4BF2-A5FC-90EABC106DBF}">
      <dgm:prSet/>
      <dgm:spPr/>
      <dgm:t>
        <a:bodyPr/>
        <a:lstStyle/>
        <a:p>
          <a:endParaRPr lang="en-US"/>
        </a:p>
      </dgm:t>
    </dgm:pt>
    <dgm:pt modelId="{B08EDEDE-1200-4A76-8CF8-333F4F398B11}" type="sibTrans" cxnId="{BB993C47-1A69-4BF2-A5FC-90EABC106DBF}">
      <dgm:prSet/>
      <dgm:spPr/>
      <dgm:t>
        <a:bodyPr/>
        <a:lstStyle/>
        <a:p>
          <a:endParaRPr lang="en-US"/>
        </a:p>
      </dgm:t>
    </dgm:pt>
    <dgm:pt modelId="{BC560207-F89F-45AB-86D3-2F60E4890A5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Bookkeeper</a:t>
          </a:r>
        </a:p>
      </dgm:t>
    </dgm:pt>
    <dgm:pt modelId="{9E2FE45E-833D-4F3A-B87F-4A547C2FAF6B}" type="parTrans" cxnId="{12B4D206-F790-48B0-9803-1FE38031AF18}">
      <dgm:prSet/>
      <dgm:spPr/>
      <dgm:t>
        <a:bodyPr/>
        <a:lstStyle/>
        <a:p>
          <a:endParaRPr lang="en-US"/>
        </a:p>
      </dgm:t>
    </dgm:pt>
    <dgm:pt modelId="{AD7FD797-604A-421A-80FA-191FC908CF3D}" type="sibTrans" cxnId="{12B4D206-F790-48B0-9803-1FE38031AF18}">
      <dgm:prSet/>
      <dgm:spPr/>
      <dgm:t>
        <a:bodyPr/>
        <a:lstStyle/>
        <a:p>
          <a:endParaRPr lang="en-US"/>
        </a:p>
      </dgm:t>
    </dgm:pt>
    <dgm:pt modelId="{FEF532F8-5F93-42EB-A78E-32A9C29E544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Correctional Officer</a:t>
          </a:r>
        </a:p>
      </dgm:t>
    </dgm:pt>
    <dgm:pt modelId="{A0F869D9-BB0B-404B-AED9-9F86328FB442}" type="parTrans" cxnId="{EE2D8D85-0650-4B4A-A967-9CDF56E5A073}">
      <dgm:prSet/>
      <dgm:spPr/>
      <dgm:t>
        <a:bodyPr/>
        <a:lstStyle/>
        <a:p>
          <a:endParaRPr lang="en-US"/>
        </a:p>
      </dgm:t>
    </dgm:pt>
    <dgm:pt modelId="{B85F3C07-36A9-4A97-9199-462DD78D48D9}" type="sibTrans" cxnId="{EE2D8D85-0650-4B4A-A967-9CDF56E5A073}">
      <dgm:prSet/>
      <dgm:spPr/>
      <dgm:t>
        <a:bodyPr/>
        <a:lstStyle/>
        <a:p>
          <a:endParaRPr lang="en-US"/>
        </a:p>
      </dgm:t>
    </dgm:pt>
    <dgm:pt modelId="{2A213A01-9C7C-4DA6-85B3-B2CC76DD650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Auto Technician</a:t>
          </a:r>
        </a:p>
      </dgm:t>
    </dgm:pt>
    <dgm:pt modelId="{46E101CF-0E80-4C0A-994D-5E389CE70B2B}" type="parTrans" cxnId="{CFBF17B5-952B-4F49-A13A-54BE9AED7BEF}">
      <dgm:prSet/>
      <dgm:spPr/>
      <dgm:t>
        <a:bodyPr/>
        <a:lstStyle/>
        <a:p>
          <a:endParaRPr lang="en-US"/>
        </a:p>
      </dgm:t>
    </dgm:pt>
    <dgm:pt modelId="{628C16EB-AAD9-426E-9516-9F4E2CB1D84D}" type="sibTrans" cxnId="{CFBF17B5-952B-4F49-A13A-54BE9AED7BEF}">
      <dgm:prSet/>
      <dgm:spPr/>
      <dgm:t>
        <a:bodyPr/>
        <a:lstStyle/>
        <a:p>
          <a:endParaRPr lang="en-US"/>
        </a:p>
      </dgm:t>
    </dgm:pt>
    <dgm:pt modelId="{3F866B34-2410-4186-8065-10ADB296EEF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</a:t>
          </a:r>
        </a:p>
      </dgm:t>
    </dgm:pt>
    <dgm:pt modelId="{3CB68664-5B70-4D19-A42F-99F81FE07564}" type="parTrans" cxnId="{638F843A-1A31-4CAA-AF7A-6E3E173AEAC6}">
      <dgm:prSet/>
      <dgm:spPr/>
      <dgm:t>
        <a:bodyPr/>
        <a:lstStyle/>
        <a:p>
          <a:endParaRPr lang="en-US"/>
        </a:p>
      </dgm:t>
    </dgm:pt>
    <dgm:pt modelId="{1B76D03F-A837-4DBF-8B0D-9F79DEB110DA}" type="sibTrans" cxnId="{638F843A-1A31-4CAA-AF7A-6E3E173AEAC6}">
      <dgm:prSet/>
      <dgm:spPr/>
      <dgm:t>
        <a:bodyPr/>
        <a:lstStyle/>
        <a:p>
          <a:endParaRPr lang="en-US"/>
        </a:p>
      </dgm:t>
    </dgm:pt>
    <dgm:pt modelId="{F15B5070-8A18-495A-A0A4-0F95B479DF4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Industrial Truck Operator</a:t>
          </a:r>
        </a:p>
      </dgm:t>
    </dgm:pt>
    <dgm:pt modelId="{53FA7AB1-581A-405E-A5B8-69284159A4CE}" type="parTrans" cxnId="{4179940E-C939-4686-8A8A-1A43722B52CB}">
      <dgm:prSet/>
      <dgm:spPr/>
      <dgm:t>
        <a:bodyPr/>
        <a:lstStyle/>
        <a:p>
          <a:endParaRPr lang="en-US"/>
        </a:p>
      </dgm:t>
    </dgm:pt>
    <dgm:pt modelId="{56D7FD1F-CC3C-4487-A53E-974E01BF6D11}" type="sibTrans" cxnId="{4179940E-C939-4686-8A8A-1A43722B52CB}">
      <dgm:prSet/>
      <dgm:spPr/>
      <dgm:t>
        <a:bodyPr/>
        <a:lstStyle/>
        <a:p>
          <a:endParaRPr lang="en-US"/>
        </a:p>
      </dgm:t>
    </dgm:pt>
    <dgm:pt modelId="{26B75852-E474-408C-A8F8-9F3CAAFDF80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189602F7-844F-43E5-A25E-7675705FF2FC}" type="parTrans" cxnId="{71C22436-2E6F-47EE-93BD-1156AA01B05E}">
      <dgm:prSet/>
      <dgm:spPr/>
      <dgm:t>
        <a:bodyPr/>
        <a:lstStyle/>
        <a:p>
          <a:endParaRPr lang="en-US"/>
        </a:p>
      </dgm:t>
    </dgm:pt>
    <dgm:pt modelId="{91DE37BD-9B12-4783-AC28-669D6FDCB393}" type="sibTrans" cxnId="{71C22436-2E6F-47EE-93BD-1156AA01B05E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12B4D206-F790-48B0-9803-1FE38031AF18}" srcId="{4F795D33-588E-4F04-A4A9-549DB1C8E26C}" destId="{BC560207-F89F-45AB-86D3-2F60E4890A5B}" srcOrd="5" destOrd="0" parTransId="{9E2FE45E-833D-4F3A-B87F-4A547C2FAF6B}" sibTransId="{AD7FD797-604A-421A-80FA-191FC908CF3D}"/>
    <dgm:cxn modelId="{293E5F07-6D82-49A7-A0B3-56D6167412CB}" srcId="{4F795D33-588E-4F04-A4A9-549DB1C8E26C}" destId="{A6E9E3E3-D580-450A-A1A7-BE0660072E19}" srcOrd="3" destOrd="0" parTransId="{B50BBC64-CC5C-425D-9198-7893CE4ECE90}" sibTransId="{AE31FA65-1F5A-4F81-BC7A-60AF70D2098B}"/>
    <dgm:cxn modelId="{4B78D70C-FD9D-4610-9AAB-2CA7BF37D007}" srcId="{930452E1-293A-4804-9AD2-E53B94608D56}" destId="{B2BEA779-9A4E-4D15-8613-2A56C73DEF9E}" srcOrd="3" destOrd="0" parTransId="{CDFE6856-69C1-4F28-B825-14DC908051FF}" sibTransId="{6BB0F49C-3E25-49A3-A172-20A996BC02CD}"/>
    <dgm:cxn modelId="{4179940E-C939-4686-8A8A-1A43722B52CB}" srcId="{4F795D33-588E-4F04-A4A9-549DB1C8E26C}" destId="{F15B5070-8A18-495A-A0A4-0F95B479DF48}" srcOrd="9" destOrd="0" parTransId="{53FA7AB1-581A-405E-A5B8-69284159A4CE}" sibTransId="{56D7FD1F-CC3C-4487-A53E-974E01BF6D11}"/>
    <dgm:cxn modelId="{389D141F-2264-4347-B82D-6DE834AFBB32}" srcId="{930452E1-293A-4804-9AD2-E53B94608D56}" destId="{CE3D6B1E-4773-4925-8789-B1FE99308A27}" srcOrd="10" destOrd="0" parTransId="{0777643B-2B74-44BE-804C-408EE077E0B7}" sibTransId="{77163011-D1A7-4879-B0C3-3F1C72CA6BFA}"/>
    <dgm:cxn modelId="{9114A01F-A208-428C-84BC-33D3C39B2F56}" type="presOf" srcId="{615DE6AA-53E6-46EC-939B-EFD307FF2789}" destId="{0045AAE0-9BB3-4F66-A39D-FC0233DDC39E}" srcOrd="0" destOrd="2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277D522F-B055-455B-8742-DED3333A5461}" type="presOf" srcId="{26B75852-E474-408C-A8F8-9F3CAAFDF809}" destId="{34083978-5BA0-40E3-AB18-2F3A89BB9529}" srcOrd="0" destOrd="10" presId="urn:microsoft.com/office/officeart/2005/8/layout/hList1"/>
    <dgm:cxn modelId="{90F7C630-AB32-482A-A45F-0D52690C499F}" srcId="{984116C9-7CB8-4743-8FBA-68A8BA0D0389}" destId="{615DE6AA-53E6-46EC-939B-EFD307FF2789}" srcOrd="2" destOrd="0" parTransId="{8B544DD7-F7EE-40AA-B8F6-878B8B08C714}" sibTransId="{DA83BCBA-35BB-49C7-8ECB-EEA73D5E83B2}"/>
    <dgm:cxn modelId="{C4C7A232-8A84-4F97-8F48-96BD7997D9E1}" type="presOf" srcId="{B2BEA779-9A4E-4D15-8613-2A56C73DEF9E}" destId="{11FB7C73-6081-42C7-8E15-28075061167B}" srcOrd="0" destOrd="3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71C22436-2E6F-47EE-93BD-1156AA01B05E}" srcId="{4F795D33-588E-4F04-A4A9-549DB1C8E26C}" destId="{26B75852-E474-408C-A8F8-9F3CAAFDF809}" srcOrd="10" destOrd="0" parTransId="{189602F7-844F-43E5-A25E-7675705FF2FC}" sibTransId="{91DE37BD-9B12-4783-AC28-669D6FDCB393}"/>
    <dgm:cxn modelId="{638F843A-1A31-4CAA-AF7A-6E3E173AEAC6}" srcId="{4F795D33-588E-4F04-A4A9-549DB1C8E26C}" destId="{3F866B34-2410-4186-8065-10ADB296EEFE}" srcOrd="8" destOrd="0" parTransId="{3CB68664-5B70-4D19-A42F-99F81FE07564}" sibTransId="{1B76D03F-A837-4DBF-8B0D-9F79DEB110DA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0D20285E-FD85-41E8-9B11-C54B1B1F69BA}" type="presOf" srcId="{CE3D6B1E-4773-4925-8789-B1FE99308A27}" destId="{11FB7C73-6081-42C7-8E15-28075061167B}" srcOrd="0" destOrd="10" presId="urn:microsoft.com/office/officeart/2005/8/layout/hList1"/>
    <dgm:cxn modelId="{90960441-177E-4A62-99E1-F4E5BCB9B48F}" srcId="{984116C9-7CB8-4743-8FBA-68A8BA0D0389}" destId="{FF107198-DE9A-4D55-AED8-136A933021B9}" srcOrd="7" destOrd="0" parTransId="{478A31C0-1ED1-44E7-93FE-C788469E7D5C}" sibTransId="{45F2B52C-3F8D-4ACD-8985-231D6C1F557F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BB993C47-1A69-4BF2-A5FC-90EABC106DBF}" srcId="{4F795D33-588E-4F04-A4A9-549DB1C8E26C}" destId="{1E3C65C1-2FE3-4D8B-8011-03665CF3742B}" srcOrd="4" destOrd="0" parTransId="{B613F186-E13A-4377-87A9-B40FBA7ECB47}" sibTransId="{B08EDEDE-1200-4A76-8CF8-333F4F398B11}"/>
    <dgm:cxn modelId="{4E3C9748-5AD8-40B7-B771-7BC279DCCD84}" srcId="{4F795D33-588E-4F04-A4A9-549DB1C8E26C}" destId="{70A6F1B7-DE8C-4DB6-B1E7-1F6CD3F7DE4E}" srcOrd="1" destOrd="0" parTransId="{D759CD9B-40CF-4A80-A4ED-B56648428431}" sibTransId="{5DD540AE-4773-404C-B9FA-105930B46020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D9ADEA4A-6BF5-4E23-8F8D-B07289520D51}" srcId="{984116C9-7CB8-4743-8FBA-68A8BA0D0389}" destId="{8C2D4C73-E17B-4998-BF12-ED37D5B2E7EF}" srcOrd="10" destOrd="0" parTransId="{D29DFC6C-C1BB-4745-88EB-46223629F9CC}" sibTransId="{9C941D90-006F-4EBF-86BC-76872B9657EA}"/>
    <dgm:cxn modelId="{4570FC4B-870F-4D9B-BBAE-3D563C1C5A18}" type="presOf" srcId="{DE470765-9092-4BCC-83C3-7DF914E19FBC}" destId="{0045AAE0-9BB3-4F66-A39D-FC0233DDC39E}" srcOrd="0" destOrd="9" presId="urn:microsoft.com/office/officeart/2005/8/layout/hList1"/>
    <dgm:cxn modelId="{7C7F6A51-97C7-40BC-B54C-DE5E6D7798AB}" type="presOf" srcId="{3F866B34-2410-4186-8065-10ADB296EEFE}" destId="{34083978-5BA0-40E3-AB18-2F3A89BB9529}" srcOrd="0" destOrd="8" presId="urn:microsoft.com/office/officeart/2005/8/layout/hList1"/>
    <dgm:cxn modelId="{E3702072-4DE8-4920-BCE0-6E124C864DB4}" type="presOf" srcId="{70A6F1B7-DE8C-4DB6-B1E7-1F6CD3F7DE4E}" destId="{34083978-5BA0-40E3-AB18-2F3A89BB9529}" srcOrd="0" destOrd="1" presId="urn:microsoft.com/office/officeart/2005/8/layout/hList1"/>
    <dgm:cxn modelId="{DB8F3472-51EA-42F2-9760-5255DAEFEA73}" type="presOf" srcId="{2AB71F25-71DD-4E3E-8DF0-F5ED04FD9115}" destId="{11FB7C73-6081-42C7-8E15-28075061167B}" srcOrd="0" destOrd="4" presId="urn:microsoft.com/office/officeart/2005/8/layout/hList1"/>
    <dgm:cxn modelId="{05E79852-9CD0-4D0E-9C4D-3EA9003E9334}" srcId="{984116C9-7CB8-4743-8FBA-68A8BA0D0389}" destId="{943B16B5-CB21-4478-90BB-D02A1F30743D}" srcOrd="5" destOrd="0" parTransId="{83793943-999E-4605-B4FA-3638697CDE04}" sibTransId="{70CE8C17-11F6-45E7-B5E3-1B80D4562818}"/>
    <dgm:cxn modelId="{181DA353-6229-4FD9-9F99-F2527FB3A112}" type="presOf" srcId="{943B16B5-CB21-4478-90BB-D02A1F30743D}" destId="{0045AAE0-9BB3-4F66-A39D-FC0233DDC39E}" srcOrd="0" destOrd="5" presId="urn:microsoft.com/office/officeart/2005/8/layout/hList1"/>
    <dgm:cxn modelId="{BC8DC075-7D3B-49EF-978F-F049A7374282}" type="presOf" srcId="{4C1AF868-9DBF-4736-B729-0D2546D40622}" destId="{0045AAE0-9BB3-4F66-A39D-FC0233DDC39E}" srcOrd="0" destOrd="8" presId="urn:microsoft.com/office/officeart/2005/8/layout/hList1"/>
    <dgm:cxn modelId="{FE9BE455-80E8-4815-B968-086048DB9D3F}" srcId="{930452E1-293A-4804-9AD2-E53B94608D56}" destId="{ED4CA209-80C8-413E-9386-F41F93F6582F}" srcOrd="8" destOrd="0" parTransId="{314674AC-BF30-4764-9E09-57297E11DACA}" sibTransId="{044A2780-2999-4B66-87E5-F8FAF587602B}"/>
    <dgm:cxn modelId="{FE3A625A-978A-485D-8608-07CA2D7A3F16}" srcId="{984116C9-7CB8-4743-8FBA-68A8BA0D0389}" destId="{DE470765-9092-4BCC-83C3-7DF914E19FBC}" srcOrd="9" destOrd="0" parTransId="{5619F425-3921-4365-8777-DEDB29530D34}" sibTransId="{7CBB64D2-C26D-4295-92F7-F0B2EA00A250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C1B57385-C290-4BA7-9033-DEF9BEC4B926}" type="presOf" srcId="{65222663-75CB-4821-87AE-51A7823D1D2D}" destId="{34083978-5BA0-40E3-AB18-2F3A89BB9529}" srcOrd="0" destOrd="2" presId="urn:microsoft.com/office/officeart/2005/8/layout/hList1"/>
    <dgm:cxn modelId="{EE2D8D85-0650-4B4A-A967-9CDF56E5A073}" srcId="{4F795D33-588E-4F04-A4A9-549DB1C8E26C}" destId="{FEF532F8-5F93-42EB-A78E-32A9C29E544F}" srcOrd="6" destOrd="0" parTransId="{A0F869D9-BB0B-404B-AED9-9F86328FB442}" sibTransId="{B85F3C07-36A9-4A97-9199-462DD78D48D9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1A0E78D-9087-48F4-99FA-2D87AFB04BEE}" type="presOf" srcId="{1C665BFA-7724-441D-8A68-35F5CCBB99F3}" destId="{11FB7C73-6081-42C7-8E15-28075061167B}" srcOrd="0" destOrd="5" presId="urn:microsoft.com/office/officeart/2005/8/layout/hList1"/>
    <dgm:cxn modelId="{31922F8F-06DF-4079-BE27-2F63BB7BB9C1}" srcId="{930452E1-293A-4804-9AD2-E53B94608D56}" destId="{2AB71F25-71DD-4E3E-8DF0-F5ED04FD9115}" srcOrd="4" destOrd="0" parTransId="{12A6C3D1-FA58-4C01-8EF8-38AAAE5BC560}" sibTransId="{E4E5F120-F0CB-4592-AD62-8B03C5506900}"/>
    <dgm:cxn modelId="{E0E7FE91-FA76-43FB-A985-A415F2668552}" srcId="{984116C9-7CB8-4743-8FBA-68A8BA0D0389}" destId="{585C9AFD-CA2F-472B-9E12-B4390F7212D3}" srcOrd="3" destOrd="0" parTransId="{18267E3E-479B-4ABB-8BB5-6F9DBD997600}" sibTransId="{7737E979-834B-45F1-BB99-E17A5288EF89}"/>
    <dgm:cxn modelId="{6D05CC92-F010-4BA0-9491-9537D1CC9EEF}" type="presOf" srcId="{DB628EA8-04FE-4A96-83C2-9DD184950DEC}" destId="{11FB7C73-6081-42C7-8E15-28075061167B}" srcOrd="0" destOrd="6" presId="urn:microsoft.com/office/officeart/2005/8/layout/hList1"/>
    <dgm:cxn modelId="{46889A9B-B38A-4D4D-8C51-A2E8E146F089}" type="presOf" srcId="{2A213A01-9C7C-4DA6-85B3-B2CC76DD6508}" destId="{34083978-5BA0-40E3-AB18-2F3A89BB9529}" srcOrd="0" destOrd="7" presId="urn:microsoft.com/office/officeart/2005/8/layout/hList1"/>
    <dgm:cxn modelId="{C6C5B19B-129D-4062-8C49-86DA5BBA3AB9}" type="presOf" srcId="{585C9AFD-CA2F-472B-9E12-B4390F7212D3}" destId="{0045AAE0-9BB3-4F66-A39D-FC0233DDC39E}" srcOrd="0" destOrd="3" presId="urn:microsoft.com/office/officeart/2005/8/layout/hList1"/>
    <dgm:cxn modelId="{1688949D-CAB5-450C-8F50-FFE8682C20F2}" type="presOf" srcId="{5952B2EB-ABC0-4C50-AE0D-960CAC500935}" destId="{0045AAE0-9BB3-4F66-A39D-FC0233DDC39E}" srcOrd="0" destOrd="1" presId="urn:microsoft.com/office/officeart/2005/8/layout/hList1"/>
    <dgm:cxn modelId="{ADB3B99F-126F-4C79-B4AD-39612EAA26F9}" type="presOf" srcId="{2ED900BD-CAE2-486E-BD2F-79B25D4AB14F}" destId="{11FB7C73-6081-42C7-8E15-28075061167B}" srcOrd="0" destOrd="9" presId="urn:microsoft.com/office/officeart/2005/8/layout/hList1"/>
    <dgm:cxn modelId="{7759E3A6-EEE3-478E-AAAA-09D0706B6CC2}" type="presOf" srcId="{E9B5C884-9B5B-496D-9DD4-CD591D3CA135}" destId="{11FB7C73-6081-42C7-8E15-28075061167B}" srcOrd="0" destOrd="7" presId="urn:microsoft.com/office/officeart/2005/8/layout/hList1"/>
    <dgm:cxn modelId="{5B76AAA7-B11B-4E8F-A362-1F7DD5EE6BF6}" type="presOf" srcId="{A6E9E3E3-D580-450A-A1A7-BE0660072E19}" destId="{34083978-5BA0-40E3-AB18-2F3A89BB9529}" srcOrd="0" destOrd="3" presId="urn:microsoft.com/office/officeart/2005/8/layout/hList1"/>
    <dgm:cxn modelId="{EFF4C0A9-F196-40EF-8106-A9F35568DF7A}" srcId="{930452E1-293A-4804-9AD2-E53B94608D56}" destId="{1C665BFA-7724-441D-8A68-35F5CCBB99F3}" srcOrd="5" destOrd="0" parTransId="{9411759A-9200-48E3-AFB8-AFC5876F165A}" sibTransId="{BA9A3813-D75E-4837-B175-C57BEF21A4AC}"/>
    <dgm:cxn modelId="{2AE719AA-AEB4-42DF-A60B-925FA639D2E8}" type="presOf" srcId="{FEF532F8-5F93-42EB-A78E-32A9C29E544F}" destId="{34083978-5BA0-40E3-AB18-2F3A89BB9529}" srcOrd="0" destOrd="6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49AB43B3-E81E-4424-80E8-7E8CF5CC6739}" srcId="{4F795D33-588E-4F04-A4A9-549DB1C8E26C}" destId="{65222663-75CB-4821-87AE-51A7823D1D2D}" srcOrd="2" destOrd="0" parTransId="{4CC3CAD5-58AA-41CC-9D1E-CBDFEA346507}" sibTransId="{951B94A8-9870-4EA4-8B74-ED7F55CE7752}"/>
    <dgm:cxn modelId="{D12136B4-ED65-4097-A796-C76FF92A9779}" type="presOf" srcId="{F15B5070-8A18-495A-A0A4-0F95B479DF48}" destId="{34083978-5BA0-40E3-AB18-2F3A89BB9529}" srcOrd="0" destOrd="9" presId="urn:microsoft.com/office/officeart/2005/8/layout/hList1"/>
    <dgm:cxn modelId="{CFBF17B5-952B-4F49-A13A-54BE9AED7BEF}" srcId="{4F795D33-588E-4F04-A4A9-549DB1C8E26C}" destId="{2A213A01-9C7C-4DA6-85B3-B2CC76DD6508}" srcOrd="7" destOrd="0" parTransId="{46E101CF-0E80-4C0A-994D-5E389CE70B2B}" sibTransId="{628C16EB-AAD9-426E-9516-9F4E2CB1D84D}"/>
    <dgm:cxn modelId="{CB59ABB6-A4BF-4449-8018-D09640631090}" srcId="{984116C9-7CB8-4743-8FBA-68A8BA0D0389}" destId="{11C47945-8532-4CB3-8E4D-7E2B1369BC89}" srcOrd="4" destOrd="0" parTransId="{A23DE263-81CE-4D2B-BD91-ECB776759B74}" sibTransId="{2400D1B3-390D-42FE-84AC-031AA7A978FB}"/>
    <dgm:cxn modelId="{3512CEB7-B24C-47D5-B4A4-7ECFE11139F7}" type="presOf" srcId="{1E3C65C1-2FE3-4D8B-8011-03665CF3742B}" destId="{34083978-5BA0-40E3-AB18-2F3A89BB9529}" srcOrd="0" destOrd="4" presId="urn:microsoft.com/office/officeart/2005/8/layout/hList1"/>
    <dgm:cxn modelId="{28158EBA-88FC-4A41-84F4-F582B3E03BD4}" srcId="{930452E1-293A-4804-9AD2-E53B94608D56}" destId="{8B334C8C-56EE-4DEA-BDA2-F112165EE884}" srcOrd="1" destOrd="0" parTransId="{76392EAB-F7E2-4ABE-B606-D8D58F1C33FC}" sibTransId="{D2D27F30-AC1E-4AC8-A0A2-14CED242E4B4}"/>
    <dgm:cxn modelId="{91DA9ABB-3AE9-48D8-80B4-3608E3E8BF5F}" srcId="{984116C9-7CB8-4743-8FBA-68A8BA0D0389}" destId="{5952B2EB-ABC0-4C50-AE0D-960CAC500935}" srcOrd="1" destOrd="0" parTransId="{4C1A7534-8EDE-4643-BEAE-66FEAA85E95F}" sibTransId="{D6BC5E35-7C0F-4F91-A3ED-FA3815A43D69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BC05D1C0-A735-4B0D-948A-C89CFC2A11B7}" type="presOf" srcId="{9970BED3-2B4E-4B15-BD74-F0A9CAC60956}" destId="{11FB7C73-6081-42C7-8E15-28075061167B}" srcOrd="0" destOrd="2" presId="urn:microsoft.com/office/officeart/2005/8/layout/hList1"/>
    <dgm:cxn modelId="{9039CBC5-45BC-4E1F-BEEC-F61F11232C6A}" type="presOf" srcId="{8B334C8C-56EE-4DEA-BDA2-F112165EE884}" destId="{11FB7C73-6081-42C7-8E15-28075061167B}" srcOrd="0" destOrd="1" presId="urn:microsoft.com/office/officeart/2005/8/layout/hList1"/>
    <dgm:cxn modelId="{DF3C30C6-B3E0-442E-93EF-4F62A3365D73}" type="presOf" srcId="{ED4CA209-80C8-413E-9386-F41F93F6582F}" destId="{11FB7C73-6081-42C7-8E15-28075061167B}" srcOrd="0" destOrd="8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F2DAB1D2-31A5-4134-BD63-5225B1FCC98C}" srcId="{930452E1-293A-4804-9AD2-E53B94608D56}" destId="{2ED900BD-CAE2-486E-BD2F-79B25D4AB14F}" srcOrd="9" destOrd="0" parTransId="{5C0A656C-90C6-40B7-8DC8-2A12A5B79DC6}" sibTransId="{72462F7D-A29D-4D85-9615-2E88DCEF116D}"/>
    <dgm:cxn modelId="{4BBB32D6-6A8D-44A9-AC57-A8A01F8C0E6C}" srcId="{984116C9-7CB8-4743-8FBA-68A8BA0D0389}" destId="{4C1AF868-9DBF-4736-B729-0D2546D40622}" srcOrd="8" destOrd="0" parTransId="{0AF17100-FCCB-46F0-8462-3289BDD0FC09}" sibTransId="{E7BC0A8A-D9DD-4090-A414-5CFA3969EAFD}"/>
    <dgm:cxn modelId="{A1A202D9-300C-4A0C-82CE-4A6727352CCA}" type="presOf" srcId="{BC560207-F89F-45AB-86D3-2F60E4890A5B}" destId="{34083978-5BA0-40E3-AB18-2F3A89BB9529}" srcOrd="0" destOrd="5" presId="urn:microsoft.com/office/officeart/2005/8/layout/hList1"/>
    <dgm:cxn modelId="{9209EBDB-815B-4634-AA74-E96C5D5A9E40}" type="presOf" srcId="{6037639B-7F18-4169-954E-0DA3221BD50E}" destId="{0045AAE0-9BB3-4F66-A39D-FC0233DDC39E}" srcOrd="0" destOrd="6" presId="urn:microsoft.com/office/officeart/2005/8/layout/hList1"/>
    <dgm:cxn modelId="{4B7E28DC-2D2B-49CD-A16F-FA7208B084BB}" type="presOf" srcId="{FF107198-DE9A-4D55-AED8-136A933021B9}" destId="{0045AAE0-9BB3-4F66-A39D-FC0233DDC39E}" srcOrd="0" destOrd="7" presId="urn:microsoft.com/office/officeart/2005/8/layout/hList1"/>
    <dgm:cxn modelId="{E4F81CDE-2DDA-4B49-9FBA-E1140A75A2D0}" type="presOf" srcId="{11C47945-8532-4CB3-8E4D-7E2B1369BC89}" destId="{0045AAE0-9BB3-4F66-A39D-FC0233DDC39E}" srcOrd="0" destOrd="4" presId="urn:microsoft.com/office/officeart/2005/8/layout/hList1"/>
    <dgm:cxn modelId="{CD9034E6-51A0-4960-BB57-081F6963EA3B}" srcId="{930452E1-293A-4804-9AD2-E53B94608D56}" destId="{9970BED3-2B4E-4B15-BD74-F0A9CAC60956}" srcOrd="2" destOrd="0" parTransId="{C95281F5-F04B-4C59-82A4-88CFB0853C44}" sibTransId="{3AF42CA8-255C-4C42-B379-4CED8F5011E9}"/>
    <dgm:cxn modelId="{4FB816EF-10E2-48B4-B04B-AB079E5ACA7E}" type="presOf" srcId="{8C2D4C73-E17B-4998-BF12-ED37D5B2E7EF}" destId="{0045AAE0-9BB3-4F66-A39D-FC0233DDC39E}" srcOrd="0" destOrd="10" presId="urn:microsoft.com/office/officeart/2005/8/layout/hList1"/>
    <dgm:cxn modelId="{29EDBFF2-E08B-4FC6-8E04-097952FF807E}" srcId="{984116C9-7CB8-4743-8FBA-68A8BA0D0389}" destId="{6037639B-7F18-4169-954E-0DA3221BD50E}" srcOrd="6" destOrd="0" parTransId="{F50C07C1-BA00-4BF3-B807-93565950867B}" sibTransId="{6A6DC348-9126-4074-A0A6-7A0B56884F97}"/>
    <dgm:cxn modelId="{A26D43F4-43D4-4B34-B390-C5188F8F79A0}" srcId="{930452E1-293A-4804-9AD2-E53B94608D56}" destId="{DB628EA8-04FE-4A96-83C2-9DD184950DEC}" srcOrd="6" destOrd="0" parTransId="{5F224B3C-35C9-44AE-A6C5-3577B23D5383}" sibTransId="{4EA14D64-9A55-4A33-8C5F-8385B4BB3464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A156D9FE-36DF-462E-957A-4B181739ED7F}" srcId="{930452E1-293A-4804-9AD2-E53B94608D56}" destId="{E9B5C884-9B5B-496D-9DD4-CD591D3CA135}" srcOrd="7" destOrd="0" parTransId="{BF9A0ABB-ADF2-42D0-984A-6A62A4C6325D}" sibTransId="{921A8776-8FC0-43EA-B5F6-8BD77BB001C6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Animal Caretaker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Park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000" b="1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General Fabricator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Bookkeeper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Correctional Officer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Auto Technician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Carpenter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Industrial Truck Operator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changes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Marion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Marion County have consistently been more affordable than statewide prices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Marion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1984" y="2739964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Marion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13BD3E-DA47-413E-9669-444261F5A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247974"/>
              </p:ext>
            </p:extLst>
          </p:nvPr>
        </p:nvGraphicFramePr>
        <p:xfrm>
          <a:off x="626496" y="1236546"/>
          <a:ext cx="7209814" cy="447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Marion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+4,115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12,000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7,500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E04A963-F77C-4716-A6C8-92E3766CF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71378"/>
              </p:ext>
            </p:extLst>
          </p:nvPr>
        </p:nvGraphicFramePr>
        <p:xfrm>
          <a:off x="388212" y="1091136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Marion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8249173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$27,000-$38,550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$723-$1,002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$43,200-$61,680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$1,157-$1,604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$64,800-$92,520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$31-$44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$1,735-$2,406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Marion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Marion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20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355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Ocala MSA housing wage: $25.44/hour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$1,323/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).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Median wage for Ocala MSA: $20.86/hour. A full-time, year-round worker with this wage can afford $1,085 in rent.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15824682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Marion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Marion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3984473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301062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095573"/>
              </p:ext>
            </p:extLst>
          </p:nvPr>
        </p:nvGraphicFramePr>
        <p:xfrm>
          <a:off x="452353" y="1460905"/>
          <a:ext cx="8487694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46687</TotalTime>
  <Words>795</Words>
  <Application>Microsoft Office PowerPoint</Application>
  <PresentationFormat>On-screen Show (4:3)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Marion County have consistently been more affordable than statewide prices</vt:lpstr>
      <vt:lpstr>Units renting for $1,200 or less (2023 $) dropped between 2013 and 2023.</vt:lpstr>
      <vt:lpstr>Affordable Housing Terminology</vt:lpstr>
      <vt:lpstr>2025 Marion County Income (% AMI) and Housing Cost Limits</vt:lpstr>
      <vt:lpstr>Very low-income owners make up the largest group of cost-burdened households in Marion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 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2025-10-02T19:47:16Z</dcterms:modified>
</cp:coreProperties>
</file>