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  <p:sldMasterId id="2147483727" r:id="rId5"/>
  </p:sldMasterIdLst>
  <p:notesMasterIdLst>
    <p:notesMasterId r:id="rId17"/>
  </p:notesMasterIdLst>
  <p:sldIdLst>
    <p:sldId id="257" r:id="rId6"/>
    <p:sldId id="289" r:id="rId7"/>
    <p:sldId id="284" r:id="rId8"/>
    <p:sldId id="285" r:id="rId9"/>
    <p:sldId id="287" r:id="rId10"/>
    <p:sldId id="277" r:id="rId11"/>
    <p:sldId id="278" r:id="rId12"/>
    <p:sldId id="296" r:id="rId13"/>
    <p:sldId id="297" r:id="rId14"/>
    <p:sldId id="291" r:id="rId15"/>
    <p:sldId id="275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3366"/>
    <a:srgbClr val="EBECF0"/>
    <a:srgbClr val="D5D7E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B4B463-AD8C-4640-A287-3B4BDA61C22D}" v="20" dt="2025-10-02T19:39:47.9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1810" y="29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2058" y="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z Torres" userId="1a514e66-b81e-40a7-adc4-82488a461c8a" providerId="ADAL" clId="{94B08C99-238D-4B17-BFEA-67B6AD9BBFC9}"/>
    <pc:docChg chg="undo custSel modSld">
      <pc:chgData name="Renz Torres" userId="1a514e66-b81e-40a7-adc4-82488a461c8a" providerId="ADAL" clId="{94B08C99-238D-4B17-BFEA-67B6AD9BBFC9}" dt="2025-08-19T14:06:50.215" v="98" actId="1076"/>
      <pc:docMkLst>
        <pc:docMk/>
      </pc:docMkLst>
      <pc:sldChg chg="modSp">
        <pc:chgData name="Renz Torres" userId="1a514e66-b81e-40a7-adc4-82488a461c8a" providerId="ADAL" clId="{94B08C99-238D-4B17-BFEA-67B6AD9BBFC9}" dt="2025-08-19T13:58:45.445" v="0"/>
        <pc:sldMkLst>
          <pc:docMk/>
          <pc:sldMk cId="3005419299" sldId="257"/>
        </pc:sldMkLst>
      </pc:sldChg>
      <pc:sldChg chg="addSp delSp modSp mod">
        <pc:chgData name="Renz Torres" userId="1a514e66-b81e-40a7-adc4-82488a461c8a" providerId="ADAL" clId="{94B08C99-238D-4B17-BFEA-67B6AD9BBFC9}" dt="2025-08-19T14:03:25.158" v="62" actId="478"/>
        <pc:sldMkLst>
          <pc:docMk/>
          <pc:sldMk cId="570442053" sldId="277"/>
        </pc:sldMkLst>
      </pc:sldChg>
      <pc:sldChg chg="modSp mod">
        <pc:chgData name="Renz Torres" userId="1a514e66-b81e-40a7-adc4-82488a461c8a" providerId="ADAL" clId="{94B08C99-238D-4B17-BFEA-67B6AD9BBFC9}" dt="2025-08-19T14:03:57.412" v="72" actId="14100"/>
        <pc:sldMkLst>
          <pc:docMk/>
          <pc:sldMk cId="3751192110" sldId="278"/>
        </pc:sldMkLst>
      </pc:sldChg>
      <pc:sldChg chg="addSp delSp modSp mod">
        <pc:chgData name="Renz Torres" userId="1a514e66-b81e-40a7-adc4-82488a461c8a" providerId="ADAL" clId="{94B08C99-238D-4B17-BFEA-67B6AD9BBFC9}" dt="2025-08-19T14:01:25.996" v="55" actId="2057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94B08C99-238D-4B17-BFEA-67B6AD9BBFC9}" dt="2025-08-19T14:02:01.802" v="58" actId="122"/>
        <pc:sldMkLst>
          <pc:docMk/>
          <pc:sldMk cId="1180186167" sldId="287"/>
        </pc:sldMkLst>
      </pc:sldChg>
      <pc:sldChg chg="addSp delSp modSp mod">
        <pc:chgData name="Renz Torres" userId="1a514e66-b81e-40a7-adc4-82488a461c8a" providerId="ADAL" clId="{94B08C99-238D-4B17-BFEA-67B6AD9BBFC9}" dt="2025-08-19T14:00:09.948" v="9" actId="1076"/>
        <pc:sldMkLst>
          <pc:docMk/>
          <pc:sldMk cId="2229953760" sldId="289"/>
        </pc:sldMkLst>
      </pc:sldChg>
      <pc:sldChg chg="modSp">
        <pc:chgData name="Renz Torres" userId="1a514e66-b81e-40a7-adc4-82488a461c8a" providerId="ADAL" clId="{94B08C99-238D-4B17-BFEA-67B6AD9BBFC9}" dt="2025-08-19T14:06:09.374" v="89" actId="113"/>
        <pc:sldMkLst>
          <pc:docMk/>
          <pc:sldMk cId="2256939574" sldId="296"/>
        </pc:sldMkLst>
      </pc:sldChg>
      <pc:sldChg chg="addSp delSp modSp mod">
        <pc:chgData name="Renz Torres" userId="1a514e66-b81e-40a7-adc4-82488a461c8a" providerId="ADAL" clId="{94B08C99-238D-4B17-BFEA-67B6AD9BBFC9}" dt="2025-08-19T14:06:50.215" v="98" actId="1076"/>
        <pc:sldMkLst>
          <pc:docMk/>
          <pc:sldMk cId="4001637203" sldId="297"/>
        </pc:sldMkLst>
      </pc:sldChg>
    </pc:docChg>
  </pc:docChgLst>
  <pc:docChgLst>
    <pc:chgData name="Renz Torres" userId="1a514e66-b81e-40a7-adc4-82488a461c8a" providerId="ADAL" clId="{877C0FA7-6B5C-4448-9E9C-31F2998BBBC8}"/>
    <pc:docChg chg="modSld">
      <pc:chgData name="Renz Torres" userId="1a514e66-b81e-40a7-adc4-82488a461c8a" providerId="ADAL" clId="{877C0FA7-6B5C-4448-9E9C-31F2998BBBC8}" dt="2025-08-19T12:42:13.029" v="5" actId="20577"/>
      <pc:docMkLst>
        <pc:docMk/>
      </pc:docMkLst>
      <pc:sldChg chg="modSp mod">
        <pc:chgData name="Renz Torres" userId="1a514e66-b81e-40a7-adc4-82488a461c8a" providerId="ADAL" clId="{877C0FA7-6B5C-4448-9E9C-31F2998BBBC8}" dt="2025-08-19T12:42:08.075" v="4" actId="2057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877C0FA7-6B5C-4448-9E9C-31F2998BBBC8}" dt="2025-08-19T12:42:13.029" v="5" actId="20577"/>
        <pc:sldMkLst>
          <pc:docMk/>
          <pc:sldMk cId="2229953760" sldId="289"/>
        </pc:sldMkLst>
      </pc:sldChg>
    </pc:docChg>
  </pc:docChgLst>
  <pc:docChgLst>
    <pc:chgData name="Renz Torres" userId="1a514e66-b81e-40a7-adc4-82488a461c8a" providerId="ADAL" clId="{846062DF-F716-4E4E-87E1-CA94E5E252E2}"/>
    <pc:docChg chg="undo custSel modSld">
      <pc:chgData name="Renz Torres" userId="1a514e66-b81e-40a7-adc4-82488a461c8a" providerId="ADAL" clId="{846062DF-F716-4E4E-87E1-CA94E5E252E2}" dt="2025-10-02T19:39:47.941" v="110"/>
      <pc:docMkLst>
        <pc:docMk/>
      </pc:docMkLst>
      <pc:sldChg chg="modSp mod modNotesTx">
        <pc:chgData name="Renz Torres" userId="1a514e66-b81e-40a7-adc4-82488a461c8a" providerId="ADAL" clId="{846062DF-F716-4E4E-87E1-CA94E5E252E2}" dt="2025-09-29T18:49:13.359" v="107" actId="20577"/>
        <pc:sldMkLst>
          <pc:docMk/>
          <pc:sldMk cId="3005419299" sldId="257"/>
        </pc:sldMkLst>
        <pc:spChg chg="mod">
          <ac:chgData name="Renz Torres" userId="1a514e66-b81e-40a7-adc4-82488a461c8a" providerId="ADAL" clId="{846062DF-F716-4E4E-87E1-CA94E5E252E2}" dt="2025-09-29T18:49:13.359" v="107" actId="20577"/>
          <ac:spMkLst>
            <pc:docMk/>
            <pc:sldMk cId="3005419299" sldId="257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5T18:37:37.391" v="101" actId="20577"/>
        <pc:sldMkLst>
          <pc:docMk/>
          <pc:sldMk cId="1865008534" sldId="275"/>
        </pc:sldMkLst>
        <pc:spChg chg="mod">
          <ac:chgData name="Renz Torres" userId="1a514e66-b81e-40a7-adc4-82488a461c8a" providerId="ADAL" clId="{846062DF-F716-4E4E-87E1-CA94E5E252E2}" dt="2025-09-25T18:37:34.796" v="100" actId="207"/>
          <ac:spMkLst>
            <pc:docMk/>
            <pc:sldMk cId="1865008534" sldId="275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5T18:35:26.576" v="73" actId="20577"/>
        <pc:sldMkLst>
          <pc:docMk/>
          <pc:sldMk cId="570442053" sldId="277"/>
        </pc:sldMkLst>
        <pc:spChg chg="mod">
          <ac:chgData name="Renz Torres" userId="1a514e66-b81e-40a7-adc4-82488a461c8a" providerId="ADAL" clId="{846062DF-F716-4E4E-87E1-CA94E5E252E2}" dt="2025-09-25T18:35:24.631" v="72" actId="20577"/>
          <ac:spMkLst>
            <pc:docMk/>
            <pc:sldMk cId="570442053" sldId="277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5T18:35:58.200" v="78" actId="12"/>
        <pc:sldMkLst>
          <pc:docMk/>
          <pc:sldMk cId="3751192110" sldId="278"/>
        </pc:sldMkLst>
        <pc:spChg chg="mod">
          <ac:chgData name="Renz Torres" userId="1a514e66-b81e-40a7-adc4-82488a461c8a" providerId="ADAL" clId="{846062DF-F716-4E4E-87E1-CA94E5E252E2}" dt="2025-09-25T18:35:58.200" v="78" actId="12"/>
          <ac:spMkLst>
            <pc:docMk/>
            <pc:sldMk cId="3751192110" sldId="278"/>
            <ac:spMk id="5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50:48.469" v="108" actId="403"/>
        <pc:sldMkLst>
          <pc:docMk/>
          <pc:sldMk cId="65006877" sldId="284"/>
        </pc:sldMkLst>
        <pc:spChg chg="mod">
          <ac:chgData name="Renz Torres" userId="1a514e66-b81e-40a7-adc4-82488a461c8a" providerId="ADAL" clId="{846062DF-F716-4E4E-87E1-CA94E5E252E2}" dt="2025-09-29T18:50:48.469" v="108" actId="403"/>
          <ac:spMkLst>
            <pc:docMk/>
            <pc:sldMk cId="65006877" sldId="284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5T18:34:59.868" v="67" actId="20577"/>
        <pc:sldMkLst>
          <pc:docMk/>
          <pc:sldMk cId="2864919387" sldId="285"/>
        </pc:sldMkLst>
        <pc:spChg chg="mod">
          <ac:chgData name="Renz Torres" userId="1a514e66-b81e-40a7-adc4-82488a461c8a" providerId="ADAL" clId="{846062DF-F716-4E4E-87E1-CA94E5E252E2}" dt="2025-09-25T18:34:57.264" v="66" actId="403"/>
          <ac:spMkLst>
            <pc:docMk/>
            <pc:sldMk cId="2864919387" sldId="285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10-02T19:39:47.941" v="110"/>
        <pc:sldMkLst>
          <pc:docMk/>
          <pc:sldMk cId="1180186167" sldId="287"/>
        </pc:sldMkLst>
        <pc:graphicFrameChg chg="mod modGraphic">
          <ac:chgData name="Renz Torres" userId="1a514e66-b81e-40a7-adc4-82488a461c8a" providerId="ADAL" clId="{846062DF-F716-4E4E-87E1-CA94E5E252E2}" dt="2025-10-02T19:39:47.941" v="110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addSp delSp modSp mod modNotesTx">
        <pc:chgData name="Renz Torres" userId="1a514e66-b81e-40a7-adc4-82488a461c8a" providerId="ADAL" clId="{846062DF-F716-4E4E-87E1-CA94E5E252E2}" dt="2025-09-25T18:34:47.760" v="64" actId="20577"/>
        <pc:sldMkLst>
          <pc:docMk/>
          <pc:sldMk cId="2229953760" sldId="289"/>
        </pc:sldMkLst>
        <pc:spChg chg="mod">
          <ac:chgData name="Renz Torres" userId="1a514e66-b81e-40a7-adc4-82488a461c8a" providerId="ADAL" clId="{846062DF-F716-4E4E-87E1-CA94E5E252E2}" dt="2025-09-25T18:34:22.515" v="59" actId="1076"/>
          <ac:spMkLst>
            <pc:docMk/>
            <pc:sldMk cId="2229953760" sldId="289"/>
            <ac:spMk id="11" creationId="{00000000-0000-0000-0000-000000000000}"/>
          </ac:spMkLst>
        </pc:spChg>
        <pc:spChg chg="mod">
          <ac:chgData name="Renz Torres" userId="1a514e66-b81e-40a7-adc4-82488a461c8a" providerId="ADAL" clId="{846062DF-F716-4E4E-87E1-CA94E5E252E2}" dt="2025-09-25T18:34:27.033" v="60" actId="1076"/>
          <ac:spMkLst>
            <pc:docMk/>
            <pc:sldMk cId="2229953760" sldId="289"/>
            <ac:spMk id="12" creationId="{00000000-0000-0000-0000-000000000000}"/>
          </ac:spMkLst>
        </pc:spChg>
        <pc:spChg chg="mod">
          <ac:chgData name="Renz Torres" userId="1a514e66-b81e-40a7-adc4-82488a461c8a" providerId="ADAL" clId="{846062DF-F716-4E4E-87E1-CA94E5E252E2}" dt="2025-09-25T18:34:39.333" v="62" actId="27636"/>
          <ac:spMkLst>
            <pc:docMk/>
            <pc:sldMk cId="2229953760" sldId="289"/>
            <ac:spMk id="53250" creationId="{00000000-0000-0000-0000-000000000000}"/>
          </ac:spMkLst>
        </pc:spChg>
        <pc:graphicFrameChg chg="add mod">
          <ac:chgData name="Renz Torres" userId="1a514e66-b81e-40a7-adc4-82488a461c8a" providerId="ADAL" clId="{846062DF-F716-4E4E-87E1-CA94E5E252E2}" dt="2025-09-25T18:34:15.517" v="57" actId="1076"/>
          <ac:graphicFrameMkLst>
            <pc:docMk/>
            <pc:sldMk cId="2229953760" sldId="289"/>
            <ac:graphicFrameMk id="7" creationId="{85C6C2AD-2570-4023-84A8-5FEDF38460FD}"/>
          </ac:graphicFrameMkLst>
        </pc:graphicFrameChg>
      </pc:sldChg>
      <pc:sldChg chg="modSp mod modNotesTx">
        <pc:chgData name="Renz Torres" userId="1a514e66-b81e-40a7-adc4-82488a461c8a" providerId="ADAL" clId="{846062DF-F716-4E4E-87E1-CA94E5E252E2}" dt="2025-09-25T18:37:31.300" v="99" actId="207"/>
        <pc:sldMkLst>
          <pc:docMk/>
          <pc:sldMk cId="810050246" sldId="291"/>
        </pc:sldMkLst>
        <pc:spChg chg="mod">
          <ac:chgData name="Renz Torres" userId="1a514e66-b81e-40a7-adc4-82488a461c8a" providerId="ADAL" clId="{846062DF-F716-4E4E-87E1-CA94E5E252E2}" dt="2025-09-25T18:37:31.300" v="99" actId="207"/>
          <ac:spMkLst>
            <pc:docMk/>
            <pc:sldMk cId="810050246" sldId="291"/>
            <ac:spMk id="53250" creationId="{00000000-0000-0000-0000-000000000000}"/>
          </ac:spMkLst>
        </pc:spChg>
      </pc:sldChg>
      <pc:sldChg chg="modNotesTx">
        <pc:chgData name="Renz Torres" userId="1a514e66-b81e-40a7-adc4-82488a461c8a" providerId="ADAL" clId="{846062DF-F716-4E4E-87E1-CA94E5E252E2}" dt="2025-09-25T18:36:02.023" v="79" actId="20577"/>
        <pc:sldMkLst>
          <pc:docMk/>
          <pc:sldMk cId="2256939574" sldId="296"/>
        </pc:sldMkLst>
      </pc:sldChg>
      <pc:sldChg chg="addSp delSp modSp mod modNotesTx">
        <pc:chgData name="Renz Torres" userId="1a514e66-b81e-40a7-adc4-82488a461c8a" providerId="ADAL" clId="{846062DF-F716-4E4E-87E1-CA94E5E252E2}" dt="2025-09-25T18:37:22.373" v="97" actId="1076"/>
        <pc:sldMkLst>
          <pc:docMk/>
          <pc:sldMk cId="4001637203" sldId="297"/>
        </pc:sldMkLst>
        <pc:spChg chg="mod">
          <ac:chgData name="Renz Torres" userId="1a514e66-b81e-40a7-adc4-82488a461c8a" providerId="ADAL" clId="{846062DF-F716-4E4E-87E1-CA94E5E252E2}" dt="2025-09-25T18:36:12.373" v="83" actId="403"/>
          <ac:spMkLst>
            <pc:docMk/>
            <pc:sldMk cId="4001637203" sldId="297"/>
            <ac:spMk id="4" creationId="{3589D609-0B08-65AA-2FB1-1DB1C92914C5}"/>
          </ac:spMkLst>
        </pc:spChg>
        <pc:graphicFrameChg chg="add mod">
          <ac:chgData name="Renz Torres" userId="1a514e66-b81e-40a7-adc4-82488a461c8a" providerId="ADAL" clId="{846062DF-F716-4E4E-87E1-CA94E5E252E2}" dt="2025-09-25T18:37:22.373" v="97" actId="1076"/>
          <ac:graphicFrameMkLst>
            <pc:docMk/>
            <pc:sldMk cId="4001637203" sldId="297"/>
            <ac:graphicFrameMk id="5" creationId="{9FA276C4-5C38-4687-98DE-37BE4296564E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3%20-%201200%20county%20MSA%20graphs%202023%20PUM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6%20-%202023%20T%20x%20I%20x%20CB%20w%20Jacobs%20graph%20formula%20ar072825%20v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9%20-%20eviction_foreclosure_county_data_quarterly_2029_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56063016918727"/>
          <c:y val="5.7946028426487516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v>Florida</c:v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Manatee!$D$13:$D$33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Manatee!$E$13:$E$33</c:f>
              <c:numCache>
                <c:formatCode>"$"#,##0_);[Red]\("$"#,##0\)</c:formatCode>
                <c:ptCount val="21"/>
                <c:pt idx="0">
                  <c:v>299587.08312000002</c:v>
                </c:pt>
                <c:pt idx="1">
                  <c:v>363660.82945000002</c:v>
                </c:pt>
                <c:pt idx="2">
                  <c:v>389880.95250000001</c:v>
                </c:pt>
                <c:pt idx="3">
                  <c:v>363994.21127999999</c:v>
                </c:pt>
                <c:pt idx="4">
                  <c:v>283733.95257000002</c:v>
                </c:pt>
                <c:pt idx="5">
                  <c:v>241846.15388999999</c:v>
                </c:pt>
                <c:pt idx="6">
                  <c:v>229204.95189999999</c:v>
                </c:pt>
                <c:pt idx="7">
                  <c:v>215285.01564</c:v>
                </c:pt>
                <c:pt idx="8">
                  <c:v>223202.09057999999</c:v>
                </c:pt>
                <c:pt idx="9">
                  <c:v>249630.90126000001</c:v>
                </c:pt>
                <c:pt idx="10">
                  <c:v>268309.25225000002</c:v>
                </c:pt>
                <c:pt idx="11">
                  <c:v>285215.18977</c:v>
                </c:pt>
                <c:pt idx="12">
                  <c:v>294750</c:v>
                </c:pt>
                <c:pt idx="13">
                  <c:v>303881.51773000002</c:v>
                </c:pt>
                <c:pt idx="14">
                  <c:v>313022.7</c:v>
                </c:pt>
                <c:pt idx="15">
                  <c:v>320424.87302</c:v>
                </c:pt>
                <c:pt idx="16">
                  <c:v>346228.74820999999</c:v>
                </c:pt>
                <c:pt idx="17">
                  <c:v>384710.74523</c:v>
                </c:pt>
                <c:pt idx="18">
                  <c:v>418913.56338000001</c:v>
                </c:pt>
                <c:pt idx="19">
                  <c:v>415107.05596000003</c:v>
                </c:pt>
                <c:pt idx="20">
                  <c:v>411600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161-427F-9ACA-8CADFE1FD993}"/>
            </c:ext>
          </c:extLst>
        </c:ser>
        <c:ser>
          <c:idx val="0"/>
          <c:order val="1"/>
          <c:tx>
            <c:v>Manatee</c:v>
          </c:tx>
          <c:spPr>
            <a:ln>
              <a:solidFill>
                <a:srgbClr val="023366"/>
              </a:solidFill>
            </a:ln>
          </c:spPr>
          <c:marker>
            <c:symbol val="circle"/>
            <c:size val="7"/>
            <c:spPr>
              <a:solidFill>
                <a:srgbClr val="023366"/>
              </a:solidFill>
              <a:ln>
                <a:noFill/>
              </a:ln>
            </c:spPr>
          </c:marker>
          <c:dPt>
            <c:idx val="19"/>
            <c:marker>
              <c:spPr>
                <a:solidFill>
                  <a:srgbClr val="023366"/>
                </a:solidFill>
                <a:ln>
                  <a:solidFill>
                    <a:srgbClr val="023366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F161-427F-9ACA-8CADFE1FD993}"/>
              </c:ext>
            </c:extLst>
          </c:dPt>
          <c:cat>
            <c:strRef>
              <c:f>Manatee!$D$13:$D$33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Manatee!$F$13:$F$33</c:f>
              <c:numCache>
                <c:formatCode>"$"#,##0_);[Red]\("$"#,##0\)</c:formatCode>
                <c:ptCount val="21"/>
                <c:pt idx="0">
                  <c:v>395288.51244999998</c:v>
                </c:pt>
                <c:pt idx="1">
                  <c:v>482949.30869999999</c:v>
                </c:pt>
                <c:pt idx="2">
                  <c:v>493199.40490999998</c:v>
                </c:pt>
                <c:pt idx="3">
                  <c:v>439826.33863000001</c:v>
                </c:pt>
                <c:pt idx="4">
                  <c:v>336596.37709000002</c:v>
                </c:pt>
                <c:pt idx="5">
                  <c:v>299522.79726000002</c:v>
                </c:pt>
                <c:pt idx="6">
                  <c:v>295515.81848999998</c:v>
                </c:pt>
                <c:pt idx="7">
                  <c:v>265471.58747000003</c:v>
                </c:pt>
                <c:pt idx="8">
                  <c:v>280714.28570000001</c:v>
                </c:pt>
                <c:pt idx="9">
                  <c:v>310149.52785999997</c:v>
                </c:pt>
                <c:pt idx="10">
                  <c:v>344418.75796000002</c:v>
                </c:pt>
                <c:pt idx="11">
                  <c:v>362156.96188999998</c:v>
                </c:pt>
                <c:pt idx="12">
                  <c:v>369420</c:v>
                </c:pt>
                <c:pt idx="13">
                  <c:v>380332.92531999998</c:v>
                </c:pt>
                <c:pt idx="14">
                  <c:v>381887.69400000002</c:v>
                </c:pt>
                <c:pt idx="15">
                  <c:v>391001.95555999997</c:v>
                </c:pt>
                <c:pt idx="16">
                  <c:v>411951.46847999998</c:v>
                </c:pt>
                <c:pt idx="17">
                  <c:v>455357.93339000002</c:v>
                </c:pt>
                <c:pt idx="18">
                  <c:v>519882.47353000002</c:v>
                </c:pt>
                <c:pt idx="19">
                  <c:v>505495.76613</c:v>
                </c:pt>
                <c:pt idx="20">
                  <c:v>500000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F161-427F-9ACA-8CADFE1FD9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74260717410324"/>
          <c:y val="3.483980795958682E-2"/>
          <c:w val="0.80936850393700788"/>
          <c:h val="0.822007984974740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Manatee!$B$3</c:f>
              <c:strCache>
                <c:ptCount val="1"/>
                <c:pt idx="0">
                  <c:v>$1,200 or Less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Manatee!$C$2:$D$2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Manatee!$C$3:$D$3</c:f>
              <c:numCache>
                <c:formatCode>#,##0_);[Red]\(#,##0\)</c:formatCode>
                <c:ptCount val="2"/>
                <c:pt idx="0">
                  <c:v>16649</c:v>
                </c:pt>
                <c:pt idx="1">
                  <c:v>9569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760A-4AFD-A8F4-6B0D75E454EE}"/>
            </c:ext>
          </c:extLst>
        </c:ser>
        <c:ser>
          <c:idx val="1"/>
          <c:order val="1"/>
          <c:tx>
            <c:strRef>
              <c:f>Manatee!$B$4</c:f>
              <c:strCache>
                <c:ptCount val="1"/>
                <c:pt idx="0">
                  <c:v>More than $1,200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Manatee!$C$2:$D$2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Manatee!$C$4:$D$4</c:f>
              <c:numCache>
                <c:formatCode>#,##0_);[Red]\(#,##0\)</c:formatCode>
                <c:ptCount val="2"/>
                <c:pt idx="0">
                  <c:v>18686</c:v>
                </c:pt>
                <c:pt idx="1">
                  <c:v>37081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0A-4AFD-A8F4-6B0D75E454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100"/>
        <c:axId val="586071823"/>
        <c:axId val="586073071"/>
        <c:extLst/>
      </c:barChart>
      <c:catAx>
        <c:axId val="58607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3071"/>
        <c:crosses val="autoZero"/>
        <c:auto val="1"/>
        <c:lblAlgn val="ctr"/>
        <c:lblOffset val="100"/>
        <c:noMultiLvlLbl val="0"/>
      </c:catAx>
      <c:valAx>
        <c:axId val="586073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000">
                    <a:solidFill>
                      <a:sysClr val="windowText" lastClr="000000"/>
                    </a:solidFill>
                  </a:rPr>
                  <a:t>Rental 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1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18372</c:v>
                </c:pt>
                <c:pt idx="1">
                  <c:v>6812</c:v>
                </c:pt>
                <c:pt idx="2">
                  <c:v>5883</c:v>
                </c:pt>
                <c:pt idx="3">
                  <c:v>4311</c:v>
                </c:pt>
                <c:pt idx="4">
                  <c:v>12668</c:v>
                </c:pt>
                <c:pt idx="5">
                  <c:v>8677</c:v>
                </c:pt>
                <c:pt idx="6">
                  <c:v>4319</c:v>
                </c:pt>
                <c:pt idx="7">
                  <c:v>1296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0A-4804-9F5D-16353A336552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9877</c:v>
                </c:pt>
                <c:pt idx="1">
                  <c:v>14871</c:v>
                </c:pt>
                <c:pt idx="2">
                  <c:v>22861</c:v>
                </c:pt>
                <c:pt idx="3">
                  <c:v>58372</c:v>
                </c:pt>
                <c:pt idx="4">
                  <c:v>2799</c:v>
                </c:pt>
                <c:pt idx="5">
                  <c:v>1284</c:v>
                </c:pt>
                <c:pt idx="6">
                  <c:v>7919</c:v>
                </c:pt>
                <c:pt idx="7">
                  <c:v>9087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0A-4804-9F5D-16353A33655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template!$A$5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template!$B$5:$Z$5</c:f>
              <c:numCache>
                <c:formatCode>#,##0</c:formatCode>
                <c:ptCount val="25"/>
                <c:pt idx="0">
                  <c:v>477</c:v>
                </c:pt>
                <c:pt idx="1">
                  <c:v>482</c:v>
                </c:pt>
                <c:pt idx="2">
                  <c:v>547</c:v>
                </c:pt>
                <c:pt idx="3">
                  <c:v>556</c:v>
                </c:pt>
                <c:pt idx="4">
                  <c:v>475</c:v>
                </c:pt>
                <c:pt idx="5">
                  <c:v>92</c:v>
                </c:pt>
                <c:pt idx="6">
                  <c:v>301</c:v>
                </c:pt>
                <c:pt idx="7">
                  <c:v>516</c:v>
                </c:pt>
                <c:pt idx="8">
                  <c:v>424</c:v>
                </c:pt>
                <c:pt idx="9">
                  <c:v>280</c:v>
                </c:pt>
                <c:pt idx="10">
                  <c:v>402</c:v>
                </c:pt>
                <c:pt idx="11">
                  <c:v>373</c:v>
                </c:pt>
                <c:pt idx="12">
                  <c:v>348</c:v>
                </c:pt>
                <c:pt idx="13">
                  <c:v>379</c:v>
                </c:pt>
                <c:pt idx="14">
                  <c:v>469</c:v>
                </c:pt>
                <c:pt idx="15">
                  <c:v>455</c:v>
                </c:pt>
                <c:pt idx="16">
                  <c:v>518</c:v>
                </c:pt>
                <c:pt idx="17">
                  <c:v>466</c:v>
                </c:pt>
                <c:pt idx="18">
                  <c:v>530</c:v>
                </c:pt>
                <c:pt idx="19">
                  <c:v>569</c:v>
                </c:pt>
                <c:pt idx="20">
                  <c:v>518</c:v>
                </c:pt>
                <c:pt idx="21">
                  <c:v>480</c:v>
                </c:pt>
                <c:pt idx="22">
                  <c:v>619</c:v>
                </c:pt>
                <c:pt idx="23">
                  <c:v>530</c:v>
                </c:pt>
                <c:pt idx="24">
                  <c:v>554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A7E-4DF7-B384-A389F53A5C3F}"/>
            </c:ext>
          </c:extLst>
        </c:ser>
        <c:ser>
          <c:idx val="1"/>
          <c:order val="1"/>
          <c:tx>
            <c:strRef>
              <c:f>template!$A$6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template!$B$6:$Z$6</c:f>
              <c:numCache>
                <c:formatCode>#,##0</c:formatCode>
                <c:ptCount val="25"/>
                <c:pt idx="0">
                  <c:v>169</c:v>
                </c:pt>
                <c:pt idx="1">
                  <c:v>143</c:v>
                </c:pt>
                <c:pt idx="2">
                  <c:v>106</c:v>
                </c:pt>
                <c:pt idx="3">
                  <c:v>102</c:v>
                </c:pt>
                <c:pt idx="4">
                  <c:v>99</c:v>
                </c:pt>
                <c:pt idx="5">
                  <c:v>8</c:v>
                </c:pt>
                <c:pt idx="6">
                  <c:v>39</c:v>
                </c:pt>
                <c:pt idx="7">
                  <c:v>19</c:v>
                </c:pt>
                <c:pt idx="8">
                  <c:v>32</c:v>
                </c:pt>
                <c:pt idx="9">
                  <c:v>23</c:v>
                </c:pt>
                <c:pt idx="10">
                  <c:v>47</c:v>
                </c:pt>
                <c:pt idx="11">
                  <c:v>39</c:v>
                </c:pt>
                <c:pt idx="12">
                  <c:v>81</c:v>
                </c:pt>
                <c:pt idx="13">
                  <c:v>121</c:v>
                </c:pt>
                <c:pt idx="14">
                  <c:v>111</c:v>
                </c:pt>
                <c:pt idx="15">
                  <c:v>51</c:v>
                </c:pt>
                <c:pt idx="16">
                  <c:v>107</c:v>
                </c:pt>
                <c:pt idx="17">
                  <c:v>122</c:v>
                </c:pt>
                <c:pt idx="18">
                  <c:v>89</c:v>
                </c:pt>
                <c:pt idx="19">
                  <c:v>20</c:v>
                </c:pt>
                <c:pt idx="20">
                  <c:v>104</c:v>
                </c:pt>
                <c:pt idx="21">
                  <c:v>126</c:v>
                </c:pt>
                <c:pt idx="22">
                  <c:v>78</c:v>
                </c:pt>
                <c:pt idx="23">
                  <c:v>55</c:v>
                </c:pt>
                <c:pt idx="24">
                  <c:v>116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A7E-4DF7-B384-A389F53A5C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A00020-956E-4BE4-AF6B-AC8515A76FE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Waiter</a:t>
          </a:r>
          <a:endParaRPr lang="en-US" dirty="0">
            <a:latin typeface="Tw Cen MT" panose="020B0602020104020603" pitchFamily="34" charset="0"/>
          </a:endParaRPr>
        </a:p>
      </dgm:t>
    </dgm:pt>
    <dgm:pt modelId="{771063BB-B9F6-421A-B5AB-AE4182491981}" type="par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AF4026-EAF3-41FF-BDA6-AE40D39EA313}" type="sib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Retail Salesperson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DCDFE02-AA72-4564-94A4-7CAAD536EA2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Worker</a:t>
          </a:r>
        </a:p>
      </dgm:t>
    </dgm:pt>
    <dgm:pt modelId="{3FB16F17-0057-48A9-9837-EA4A1498A5DF}" type="parTrans" cxnId="{CE7B258B-4062-49BC-8446-B0533B82B8CE}">
      <dgm:prSet/>
      <dgm:spPr/>
      <dgm:t>
        <a:bodyPr/>
        <a:lstStyle/>
        <a:p>
          <a:endParaRPr lang="en-US"/>
        </a:p>
      </dgm:t>
    </dgm:pt>
    <dgm:pt modelId="{B429BAE0-6D82-46DD-B3B2-99BCCB3ACF21}" type="sibTrans" cxnId="{CE7B258B-4062-49BC-8446-B0533B82B8CE}">
      <dgm:prSet/>
      <dgm:spPr/>
      <dgm:t>
        <a:bodyPr/>
        <a:lstStyle/>
        <a:p>
          <a:endParaRPr lang="en-US"/>
        </a:p>
      </dgm:t>
    </dgm:pt>
    <dgm:pt modelId="{70231397-A08C-4DA9-99B6-0B3799E6ECF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</a:t>
          </a:r>
        </a:p>
      </dgm:t>
    </dgm:pt>
    <dgm:pt modelId="{8C9ACB8F-F37F-4229-9119-9C826E9C4D6C}" type="parTrans" cxnId="{1C45695C-1D47-47D2-B2EC-A5C79D9A5957}">
      <dgm:prSet/>
      <dgm:spPr/>
      <dgm:t>
        <a:bodyPr/>
        <a:lstStyle/>
        <a:p>
          <a:endParaRPr lang="en-US"/>
        </a:p>
      </dgm:t>
    </dgm:pt>
    <dgm:pt modelId="{CD4D6140-B1CB-4D8A-A44F-3EFF53EE66E0}" type="sibTrans" cxnId="{1C45695C-1D47-47D2-B2EC-A5C79D9A5957}">
      <dgm:prSet/>
      <dgm:spPr/>
      <dgm:t>
        <a:bodyPr/>
        <a:lstStyle/>
        <a:p>
          <a:endParaRPr lang="en-US"/>
        </a:p>
      </dgm:t>
    </dgm:pt>
    <dgm:pt modelId="{566FB8AF-87F6-4963-AF21-127B7C7E887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Bartender</a:t>
          </a:r>
        </a:p>
      </dgm:t>
    </dgm:pt>
    <dgm:pt modelId="{B4177DFE-174B-485C-802B-AD49BE13EC80}" type="parTrans" cxnId="{7A8AB4AF-B726-4EEF-93E5-FF777FB733CD}">
      <dgm:prSet/>
      <dgm:spPr/>
      <dgm:t>
        <a:bodyPr/>
        <a:lstStyle/>
        <a:p>
          <a:endParaRPr lang="en-US"/>
        </a:p>
      </dgm:t>
    </dgm:pt>
    <dgm:pt modelId="{66CB8640-DEF9-4366-838A-FBEC66F7A6A9}" type="sibTrans" cxnId="{7A8AB4AF-B726-4EEF-93E5-FF777FB733CD}">
      <dgm:prSet/>
      <dgm:spPr/>
      <dgm:t>
        <a:bodyPr/>
        <a:lstStyle/>
        <a:p>
          <a:endParaRPr lang="en-US"/>
        </a:p>
      </dgm:t>
    </dgm:pt>
    <dgm:pt modelId="{25315B40-5C5B-4342-8123-EE8C16110AA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Dining Attendant</a:t>
          </a:r>
        </a:p>
      </dgm:t>
    </dgm:pt>
    <dgm:pt modelId="{1BCE8756-FA37-4CFF-A867-FD08794EA478}" type="parTrans" cxnId="{113A59DC-A83F-4486-BFB9-7C42A192EEF2}">
      <dgm:prSet/>
      <dgm:spPr/>
      <dgm:t>
        <a:bodyPr/>
        <a:lstStyle/>
        <a:p>
          <a:endParaRPr lang="en-US"/>
        </a:p>
      </dgm:t>
    </dgm:pt>
    <dgm:pt modelId="{E6475E07-5D20-40A0-AFF5-8C87B90349A4}" type="sibTrans" cxnId="{113A59DC-A83F-4486-BFB9-7C42A192EEF2}">
      <dgm:prSet/>
      <dgm:spPr/>
      <dgm:t>
        <a:bodyPr/>
        <a:lstStyle/>
        <a:p>
          <a:endParaRPr lang="en-US"/>
        </a:p>
      </dgm:t>
    </dgm:pt>
    <dgm:pt modelId="{0D3DCEAE-0131-4D3F-B539-3A8393FCCB9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Hand Packer</a:t>
          </a:r>
        </a:p>
      </dgm:t>
    </dgm:pt>
    <dgm:pt modelId="{C1FCB66B-5D9E-4B95-9833-E2E2B60CD8BA}" type="parTrans" cxnId="{A2860C3F-53E7-4A49-AF11-07210C079D18}">
      <dgm:prSet/>
      <dgm:spPr/>
      <dgm:t>
        <a:bodyPr/>
        <a:lstStyle/>
        <a:p>
          <a:endParaRPr lang="en-US"/>
        </a:p>
      </dgm:t>
    </dgm:pt>
    <dgm:pt modelId="{211E73F7-A504-477C-8F3A-A6CBB52AC8D9}" type="sibTrans" cxnId="{A2860C3F-53E7-4A49-AF11-07210C079D18}">
      <dgm:prSet/>
      <dgm:spPr/>
      <dgm:t>
        <a:bodyPr/>
        <a:lstStyle/>
        <a:p>
          <a:endParaRPr lang="en-US"/>
        </a:p>
      </dgm:t>
    </dgm:pt>
    <dgm:pt modelId="{AD7E37C6-580D-40D9-A15F-FAA41223F37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Host</a:t>
          </a:r>
        </a:p>
      </dgm:t>
    </dgm:pt>
    <dgm:pt modelId="{2583276F-8AD6-44C0-B0CE-E66CC1711F7C}" type="parTrans" cxnId="{AAE62EBA-E0F7-4956-A22E-152EF0B979CD}">
      <dgm:prSet/>
      <dgm:spPr/>
      <dgm:t>
        <a:bodyPr/>
        <a:lstStyle/>
        <a:p>
          <a:endParaRPr lang="en-US"/>
        </a:p>
      </dgm:t>
    </dgm:pt>
    <dgm:pt modelId="{8D5EEC3D-644E-4E85-99E6-7142C90E554A}" type="sibTrans" cxnId="{AAE62EBA-E0F7-4956-A22E-152EF0B979CD}">
      <dgm:prSet/>
      <dgm:spPr/>
      <dgm:t>
        <a:bodyPr/>
        <a:lstStyle/>
        <a:p>
          <a:endParaRPr lang="en-US"/>
        </a:p>
      </dgm:t>
    </dgm:pt>
    <dgm:pt modelId="{29086E71-9B5D-4A9D-B0FE-226CC469A55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</a:t>
          </a:r>
        </a:p>
      </dgm:t>
    </dgm:pt>
    <dgm:pt modelId="{4CAA6174-821F-4E3D-AE06-20997E559409}" type="parTrans" cxnId="{13059C45-BCEF-462F-BBB7-84A27C4C8969}">
      <dgm:prSet/>
      <dgm:spPr/>
      <dgm:t>
        <a:bodyPr/>
        <a:lstStyle/>
        <a:p>
          <a:endParaRPr lang="en-US"/>
        </a:p>
      </dgm:t>
    </dgm:pt>
    <dgm:pt modelId="{3D193C3A-3BFB-49E1-9B57-94A30F09BD07}" type="sibTrans" cxnId="{13059C45-BCEF-462F-BBB7-84A27C4C8969}">
      <dgm:prSet/>
      <dgm:spPr/>
      <dgm:t>
        <a:bodyPr/>
        <a:lstStyle/>
        <a:p>
          <a:endParaRPr lang="en-US"/>
        </a:p>
      </dgm:t>
    </dgm:pt>
    <dgm:pt modelId="{71EFD2E8-EAB9-4721-9387-1ABEA463A8E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Attendant</a:t>
          </a:r>
        </a:p>
      </dgm:t>
    </dgm:pt>
    <dgm:pt modelId="{DEDF4971-C6F6-42F5-A734-F51F907E992D}" type="parTrans" cxnId="{910C9CD3-F7D0-472A-8779-65F17414C835}">
      <dgm:prSet/>
      <dgm:spPr/>
      <dgm:t>
        <a:bodyPr/>
        <a:lstStyle/>
        <a:p>
          <a:endParaRPr lang="en-US"/>
        </a:p>
      </dgm:t>
    </dgm:pt>
    <dgm:pt modelId="{9AD7EF79-F641-496A-A598-98213AF0C72D}" type="sibTrans" cxnId="{910C9CD3-F7D0-472A-8779-65F17414C835}">
      <dgm:prSet/>
      <dgm:spPr/>
      <dgm:t>
        <a:bodyPr/>
        <a:lstStyle/>
        <a:p>
          <a:endParaRPr lang="en-US"/>
        </a:p>
      </dgm:t>
    </dgm:pt>
    <dgm:pt modelId="{92358F97-995B-4841-BCD9-463551F332E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Animal Caretaker</a:t>
          </a:r>
        </a:p>
      </dgm:t>
    </dgm:pt>
    <dgm:pt modelId="{8EB5F72B-2CDE-43F4-875E-C03B74C9C8CC}" type="parTrans" cxnId="{953262BA-4B4B-4379-BEE3-DB4FEA10B9E5}">
      <dgm:prSet/>
      <dgm:spPr/>
      <dgm:t>
        <a:bodyPr/>
        <a:lstStyle/>
        <a:p>
          <a:endParaRPr lang="en-US"/>
        </a:p>
      </dgm:t>
    </dgm:pt>
    <dgm:pt modelId="{91EE1673-E33C-4FC5-980F-EA188776BC57}" type="sibTrans" cxnId="{953262BA-4B4B-4379-BEE3-DB4FEA10B9E5}">
      <dgm:prSet/>
      <dgm:spPr/>
      <dgm:t>
        <a:bodyPr/>
        <a:lstStyle/>
        <a:p>
          <a:endParaRPr lang="en-US"/>
        </a:p>
      </dgm:t>
    </dgm:pt>
    <dgm:pt modelId="{BF79D75D-9445-44D8-8279-9E0187BCC1A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05B78DB7-29A7-4033-8A83-8F93E916CCC8}" type="parTrans" cxnId="{A30F6C7C-B1D9-435D-A862-6144D9E98431}">
      <dgm:prSet/>
      <dgm:spPr/>
      <dgm:t>
        <a:bodyPr/>
        <a:lstStyle/>
        <a:p>
          <a:endParaRPr lang="en-US"/>
        </a:p>
      </dgm:t>
    </dgm:pt>
    <dgm:pt modelId="{02525577-90FD-425D-A7F6-F3C3831EA7D2}" type="sibTrans" cxnId="{A30F6C7C-B1D9-435D-A862-6144D9E98431}">
      <dgm:prSet/>
      <dgm:spPr/>
      <dgm:t>
        <a:bodyPr/>
        <a:lstStyle/>
        <a:p>
          <a:endParaRPr lang="en-US"/>
        </a:p>
      </dgm:t>
    </dgm:pt>
    <dgm:pt modelId="{D39B0184-FF04-4636-A8DE-67BA2CA1181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Stocker</a:t>
          </a:r>
        </a:p>
      </dgm:t>
    </dgm:pt>
    <dgm:pt modelId="{1138D7FD-54AD-4890-BC89-4C1DD775825D}" type="parTrans" cxnId="{F06F62F9-FE73-49B0-94E0-4CD9C32D7E89}">
      <dgm:prSet/>
      <dgm:spPr/>
      <dgm:t>
        <a:bodyPr/>
        <a:lstStyle/>
        <a:p>
          <a:endParaRPr lang="en-US"/>
        </a:p>
      </dgm:t>
    </dgm:pt>
    <dgm:pt modelId="{8AE9FBCF-86FD-4C34-B643-AEEC3BDD5806}" type="sibTrans" cxnId="{F06F62F9-FE73-49B0-94E0-4CD9C32D7E89}">
      <dgm:prSet/>
      <dgm:spPr/>
      <dgm:t>
        <a:bodyPr/>
        <a:lstStyle/>
        <a:p>
          <a:endParaRPr lang="en-US"/>
        </a:p>
      </dgm:t>
    </dgm:pt>
    <dgm:pt modelId="{D569170F-D311-4D51-B11D-8E9B3B2DE53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Customer Service Rep</a:t>
          </a:r>
        </a:p>
      </dgm:t>
    </dgm:pt>
    <dgm:pt modelId="{025B7B3B-8D3E-4C7F-BF43-6B18B4E2AA07}" type="parTrans" cxnId="{F536C4CB-5D6B-499F-8A43-29CAD459D302}">
      <dgm:prSet/>
      <dgm:spPr/>
      <dgm:t>
        <a:bodyPr/>
        <a:lstStyle/>
        <a:p>
          <a:endParaRPr lang="en-US"/>
        </a:p>
      </dgm:t>
    </dgm:pt>
    <dgm:pt modelId="{300FEB08-9902-432A-BE8B-6507A7DA4DD1}" type="sibTrans" cxnId="{F536C4CB-5D6B-499F-8A43-29CAD459D302}">
      <dgm:prSet/>
      <dgm:spPr/>
      <dgm:t>
        <a:bodyPr/>
        <a:lstStyle/>
        <a:p>
          <a:endParaRPr lang="en-US"/>
        </a:p>
      </dgm:t>
    </dgm:pt>
    <dgm:pt modelId="{8F909C93-EF1B-42EC-87C3-A4F15F5AD46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Landscaper</a:t>
          </a:r>
        </a:p>
      </dgm:t>
    </dgm:pt>
    <dgm:pt modelId="{566E4E38-2C64-4C3B-8AAF-E111173AF9B4}" type="parTrans" cxnId="{B40252D8-8286-48AE-9B85-264E3E524F85}">
      <dgm:prSet/>
      <dgm:spPr/>
      <dgm:t>
        <a:bodyPr/>
        <a:lstStyle/>
        <a:p>
          <a:endParaRPr lang="en-US"/>
        </a:p>
      </dgm:t>
    </dgm:pt>
    <dgm:pt modelId="{45E6E6E9-A9D8-45AC-8B39-4C9F7FBAE67F}" type="sibTrans" cxnId="{B40252D8-8286-48AE-9B85-264E3E524F85}">
      <dgm:prSet/>
      <dgm:spPr/>
      <dgm:t>
        <a:bodyPr/>
        <a:lstStyle/>
        <a:p>
          <a:endParaRPr lang="en-US"/>
        </a:p>
      </dgm:t>
    </dgm:pt>
    <dgm:pt modelId="{60590DB3-F071-4DC4-B743-6019CDA7B4B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Cook</a:t>
          </a:r>
        </a:p>
      </dgm:t>
    </dgm:pt>
    <dgm:pt modelId="{9B1F7A09-8AF0-4EC3-99CF-F15489268328}" type="parTrans" cxnId="{68CDDF75-D5DD-42F5-B554-9E60C3015204}">
      <dgm:prSet/>
      <dgm:spPr/>
      <dgm:t>
        <a:bodyPr/>
        <a:lstStyle/>
        <a:p>
          <a:endParaRPr lang="en-US"/>
        </a:p>
      </dgm:t>
    </dgm:pt>
    <dgm:pt modelId="{016C0E2E-204C-4663-94EB-3501358D2566}" type="sibTrans" cxnId="{68CDDF75-D5DD-42F5-B554-9E60C3015204}">
      <dgm:prSet/>
      <dgm:spPr/>
      <dgm:t>
        <a:bodyPr/>
        <a:lstStyle/>
        <a:p>
          <a:endParaRPr lang="en-US"/>
        </a:p>
      </dgm:t>
    </dgm:pt>
    <dgm:pt modelId="{A3B2D328-CB2B-44ED-88BF-CA7D52DF398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Laborer</a:t>
          </a:r>
        </a:p>
      </dgm:t>
    </dgm:pt>
    <dgm:pt modelId="{375BDABC-F4E1-47A9-9F01-393CF518965D}" type="parTrans" cxnId="{F005F04B-F101-4902-B6BD-B985A6D84322}">
      <dgm:prSet/>
      <dgm:spPr/>
      <dgm:t>
        <a:bodyPr/>
        <a:lstStyle/>
        <a:p>
          <a:endParaRPr lang="en-US"/>
        </a:p>
      </dgm:t>
    </dgm:pt>
    <dgm:pt modelId="{770F12DC-6E9F-4193-86C7-752BFA60C3C3}" type="sibTrans" cxnId="{F005F04B-F101-4902-B6BD-B985A6D84322}">
      <dgm:prSet/>
      <dgm:spPr/>
      <dgm:t>
        <a:bodyPr/>
        <a:lstStyle/>
        <a:p>
          <a:endParaRPr lang="en-US"/>
        </a:p>
      </dgm:t>
    </dgm:pt>
    <dgm:pt modelId="{776C079F-9044-489F-A9A9-A3AF98EA089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Nursing Asst</a:t>
          </a:r>
        </a:p>
      </dgm:t>
    </dgm:pt>
    <dgm:pt modelId="{D5A619DA-B251-4B3A-AC7F-36D01B45616B}" type="parTrans" cxnId="{5F1539AA-4D9D-4785-A10E-6971AB157B47}">
      <dgm:prSet/>
      <dgm:spPr/>
      <dgm:t>
        <a:bodyPr/>
        <a:lstStyle/>
        <a:p>
          <a:endParaRPr lang="en-US"/>
        </a:p>
      </dgm:t>
    </dgm:pt>
    <dgm:pt modelId="{8A82432A-BEB6-4EB4-8142-BC89818945BE}" type="sibTrans" cxnId="{5F1539AA-4D9D-4785-A10E-6971AB157B47}">
      <dgm:prSet/>
      <dgm:spPr/>
      <dgm:t>
        <a:bodyPr/>
        <a:lstStyle/>
        <a:p>
          <a:endParaRPr lang="en-US"/>
        </a:p>
      </dgm:t>
    </dgm:pt>
    <dgm:pt modelId="{25913879-8B4D-47CA-AF42-C450EB3677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Janitor</a:t>
          </a:r>
        </a:p>
      </dgm:t>
    </dgm:pt>
    <dgm:pt modelId="{9B15F6C5-48BD-45AE-92EC-731A2362A480}" type="parTrans" cxnId="{7B97996C-AA32-4F52-AD53-16C6F0C9D1CA}">
      <dgm:prSet/>
      <dgm:spPr/>
      <dgm:t>
        <a:bodyPr/>
        <a:lstStyle/>
        <a:p>
          <a:endParaRPr lang="en-US"/>
        </a:p>
      </dgm:t>
    </dgm:pt>
    <dgm:pt modelId="{4BC8FAEF-EB70-4DA1-AC83-0E23EF7D0940}" type="sibTrans" cxnId="{7B97996C-AA32-4F52-AD53-16C6F0C9D1CA}">
      <dgm:prSet/>
      <dgm:spPr/>
      <dgm:t>
        <a:bodyPr/>
        <a:lstStyle/>
        <a:p>
          <a:endParaRPr lang="en-US"/>
        </a:p>
      </dgm:t>
    </dgm:pt>
    <dgm:pt modelId="{564500A0-3FEE-48BD-9B38-51C54F8D9A4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Personal Care Aide</a:t>
          </a:r>
        </a:p>
      </dgm:t>
    </dgm:pt>
    <dgm:pt modelId="{A2F6EB83-A5CD-41FC-99B8-9FF46232F0F2}" type="parTrans" cxnId="{84147317-FFB7-4DEF-818C-DCD1F32E5D3F}">
      <dgm:prSet/>
      <dgm:spPr/>
      <dgm:t>
        <a:bodyPr/>
        <a:lstStyle/>
        <a:p>
          <a:endParaRPr lang="en-US"/>
        </a:p>
      </dgm:t>
    </dgm:pt>
    <dgm:pt modelId="{4491CE9C-298F-4EAB-8985-84AC1C91E946}" type="sibTrans" cxnId="{84147317-FFB7-4DEF-818C-DCD1F32E5D3F}">
      <dgm:prSet/>
      <dgm:spPr/>
      <dgm:t>
        <a:bodyPr/>
        <a:lstStyle/>
        <a:p>
          <a:endParaRPr lang="en-US"/>
        </a:p>
      </dgm:t>
    </dgm:pt>
    <dgm:pt modelId="{1819AA8B-5323-4144-8A8E-1F928F26947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Food Prep Worker</a:t>
          </a:r>
        </a:p>
      </dgm:t>
    </dgm:pt>
    <dgm:pt modelId="{7EFBD69A-1E6E-4BCC-B3DB-4DF3FF36F6CC}" type="parTrans" cxnId="{99A73917-27C6-4796-A859-EBCB59051BF2}">
      <dgm:prSet/>
      <dgm:spPr/>
      <dgm:t>
        <a:bodyPr/>
        <a:lstStyle/>
        <a:p>
          <a:endParaRPr lang="en-US"/>
        </a:p>
      </dgm:t>
    </dgm:pt>
    <dgm:pt modelId="{B103B090-1056-4CDB-8285-5067B7E81A56}" type="sibTrans" cxnId="{99A73917-27C6-4796-A859-EBCB59051BF2}">
      <dgm:prSet/>
      <dgm:spPr/>
      <dgm:t>
        <a:bodyPr/>
        <a:lstStyle/>
        <a:p>
          <a:endParaRPr lang="en-US"/>
        </a:p>
      </dgm:t>
    </dgm:pt>
    <dgm:pt modelId="{040625B3-DF9B-4828-BEC0-798C9438D44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318DD77C-B571-49C7-AB1A-EDB2C39B9240}" type="parTrans" cxnId="{7341B501-F286-49E6-A9EE-95AD68A1FD27}">
      <dgm:prSet/>
      <dgm:spPr/>
      <dgm:t>
        <a:bodyPr/>
        <a:lstStyle/>
        <a:p>
          <a:endParaRPr lang="en-US"/>
        </a:p>
      </dgm:t>
    </dgm:pt>
    <dgm:pt modelId="{C17452E7-1464-4D37-A2FF-D798677E4472}" type="sibTrans" cxnId="{7341B501-F286-49E6-A9EE-95AD68A1FD27}">
      <dgm:prSet/>
      <dgm:spPr/>
      <dgm:t>
        <a:bodyPr/>
        <a:lstStyle/>
        <a:p>
          <a:endParaRPr lang="en-US"/>
        </a:p>
      </dgm:t>
    </dgm:pt>
    <dgm:pt modelId="{BB04495F-3E3A-49FB-8BEE-029CC023239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Office Clerk</a:t>
          </a:r>
        </a:p>
      </dgm:t>
    </dgm:pt>
    <dgm:pt modelId="{7E211B17-F3E2-4626-B0D9-0480239FB834}" type="parTrans" cxnId="{0B1C340B-4E05-4AA5-BF23-7E7A213B10BE}">
      <dgm:prSet/>
      <dgm:spPr/>
      <dgm:t>
        <a:bodyPr/>
        <a:lstStyle/>
        <a:p>
          <a:endParaRPr lang="en-US"/>
        </a:p>
      </dgm:t>
    </dgm:pt>
    <dgm:pt modelId="{05417B97-BBF9-48A0-AB1C-83260CF98816}" type="sibTrans" cxnId="{0B1C340B-4E05-4AA5-BF23-7E7A213B10BE}">
      <dgm:prSet/>
      <dgm:spPr/>
      <dgm:t>
        <a:bodyPr/>
        <a:lstStyle/>
        <a:p>
          <a:endParaRPr lang="en-US"/>
        </a:p>
      </dgm:t>
    </dgm:pt>
    <dgm:pt modelId="{0BC03BC8-0E7C-4E15-8C85-855D1D66D40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Maintenance Worker</a:t>
          </a:r>
        </a:p>
      </dgm:t>
    </dgm:pt>
    <dgm:pt modelId="{752EB94B-52CC-4425-99EF-4B1EB5C371C7}" type="parTrans" cxnId="{C077CEA0-BD89-44F0-A180-18CAA7487C78}">
      <dgm:prSet/>
      <dgm:spPr/>
      <dgm:t>
        <a:bodyPr/>
        <a:lstStyle/>
        <a:p>
          <a:endParaRPr lang="en-US"/>
        </a:p>
      </dgm:t>
    </dgm:pt>
    <dgm:pt modelId="{55BFA1BF-2671-4D95-A50A-499747905BE1}" type="sibTrans" cxnId="{C077CEA0-BD89-44F0-A180-18CAA7487C78}">
      <dgm:prSet/>
      <dgm:spPr/>
      <dgm:t>
        <a:bodyPr/>
        <a:lstStyle/>
        <a:p>
          <a:endParaRPr lang="en-US"/>
        </a:p>
      </dgm:t>
    </dgm:pt>
    <dgm:pt modelId="{CE06BD55-739C-4B15-AD9C-C615184DFEF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Secretary</a:t>
          </a:r>
        </a:p>
      </dgm:t>
    </dgm:pt>
    <dgm:pt modelId="{C77FB79E-D9FF-43CE-90DC-3326313DC3B1}" type="parTrans" cxnId="{73B2D3CA-66C2-4AD1-B4E1-8B96B23B2294}">
      <dgm:prSet/>
      <dgm:spPr/>
      <dgm:t>
        <a:bodyPr/>
        <a:lstStyle/>
        <a:p>
          <a:endParaRPr lang="en-US"/>
        </a:p>
      </dgm:t>
    </dgm:pt>
    <dgm:pt modelId="{E17F4579-9183-404E-A379-BB6BE60A2B3F}" type="sibTrans" cxnId="{73B2D3CA-66C2-4AD1-B4E1-8B96B23B2294}">
      <dgm:prSet/>
      <dgm:spPr/>
      <dgm:t>
        <a:bodyPr/>
        <a:lstStyle/>
        <a:p>
          <a:endParaRPr lang="en-US"/>
        </a:p>
      </dgm:t>
    </dgm:pt>
    <dgm:pt modelId="{3523446B-95A3-4D25-B18E-668E736A175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Construction Laborer</a:t>
          </a:r>
        </a:p>
      </dgm:t>
    </dgm:pt>
    <dgm:pt modelId="{6C310552-509A-4FE2-A39E-12C25076EA0C}" type="parTrans" cxnId="{B0187433-4907-4CA6-B488-DF2A78FC9D31}">
      <dgm:prSet/>
      <dgm:spPr/>
      <dgm:t>
        <a:bodyPr/>
        <a:lstStyle/>
        <a:p>
          <a:endParaRPr lang="en-US"/>
        </a:p>
      </dgm:t>
    </dgm:pt>
    <dgm:pt modelId="{C7CBEEAF-6DE1-4528-A7E1-8B249B7550EC}" type="sibTrans" cxnId="{B0187433-4907-4CA6-B488-DF2A78FC9D31}">
      <dgm:prSet/>
      <dgm:spPr/>
      <dgm:t>
        <a:bodyPr/>
        <a:lstStyle/>
        <a:p>
          <a:endParaRPr lang="en-US"/>
        </a:p>
      </dgm:t>
    </dgm:pt>
    <dgm:pt modelId="{A8DAA4C0-C124-4B3C-B981-75DF04B96B9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Food Prep Supervisor</a:t>
          </a:r>
        </a:p>
      </dgm:t>
    </dgm:pt>
    <dgm:pt modelId="{10B83D46-F0FF-4892-94F8-EA98E7ED2FCD}" type="parTrans" cxnId="{E766B399-58A4-482A-9772-332EE19CCE21}">
      <dgm:prSet/>
      <dgm:spPr/>
      <dgm:t>
        <a:bodyPr/>
        <a:lstStyle/>
        <a:p>
          <a:endParaRPr lang="en-US"/>
        </a:p>
      </dgm:t>
    </dgm:pt>
    <dgm:pt modelId="{B5F37CB7-D790-4047-AC77-6FFC0AC0D3F6}" type="sibTrans" cxnId="{E766B399-58A4-482A-9772-332EE19CCE21}">
      <dgm:prSet/>
      <dgm:spPr/>
      <dgm:t>
        <a:bodyPr/>
        <a:lstStyle/>
        <a:p>
          <a:endParaRPr lang="en-US"/>
        </a:p>
      </dgm:t>
    </dgm:pt>
    <dgm:pt modelId="{9CFE0245-177C-4658-838C-CA72586CE51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Medical Secretary</a:t>
          </a:r>
        </a:p>
      </dgm:t>
    </dgm:pt>
    <dgm:pt modelId="{035CFF1B-AEBA-4258-8F9A-EEA4A5FCE9C4}" type="parTrans" cxnId="{BED376F0-A416-4DFD-AF1D-17CA79CA26EE}">
      <dgm:prSet/>
      <dgm:spPr/>
      <dgm:t>
        <a:bodyPr/>
        <a:lstStyle/>
        <a:p>
          <a:endParaRPr lang="en-US"/>
        </a:p>
      </dgm:t>
    </dgm:pt>
    <dgm:pt modelId="{E040619C-7C6B-49B1-93A3-72763CE93C8D}" type="sibTrans" cxnId="{BED376F0-A416-4DFD-AF1D-17CA79CA26EE}">
      <dgm:prSet/>
      <dgm:spPr/>
      <dgm:t>
        <a:bodyPr/>
        <a:lstStyle/>
        <a:p>
          <a:endParaRPr lang="en-US"/>
        </a:p>
      </dgm:t>
    </dgm:pt>
    <dgm:pt modelId="{0B387C4A-413A-44A4-A300-CE7053B509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Light Truck Driver</a:t>
          </a:r>
        </a:p>
      </dgm:t>
    </dgm:pt>
    <dgm:pt modelId="{38ACE2BE-882B-46E7-9F1F-442780D72030}" type="parTrans" cxnId="{AF05A65C-863C-4B0E-AF23-EA2D7F4470CE}">
      <dgm:prSet/>
      <dgm:spPr/>
      <dgm:t>
        <a:bodyPr/>
        <a:lstStyle/>
        <a:p>
          <a:endParaRPr lang="en-US"/>
        </a:p>
      </dgm:t>
    </dgm:pt>
    <dgm:pt modelId="{8CDFA3E9-4CFF-483D-A23B-88ABA770D313}" type="sibTrans" cxnId="{AF05A65C-863C-4B0E-AF23-EA2D7F4470CE}">
      <dgm:prSet/>
      <dgm:spPr/>
      <dgm:t>
        <a:bodyPr/>
        <a:lstStyle/>
        <a:p>
          <a:endParaRPr lang="en-US"/>
        </a:p>
      </dgm:t>
    </dgm:pt>
    <dgm:pt modelId="{28606AD1-10FC-493E-B823-B62DD68256D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Medical Asst</a:t>
          </a:r>
        </a:p>
      </dgm:t>
    </dgm:pt>
    <dgm:pt modelId="{122C9A43-6B0A-482E-8440-E0E6F24782BF}" type="parTrans" cxnId="{57DBB256-E14D-47C9-88A6-FCF3923B22C2}">
      <dgm:prSet/>
      <dgm:spPr/>
      <dgm:t>
        <a:bodyPr/>
        <a:lstStyle/>
        <a:p>
          <a:endParaRPr lang="en-US"/>
        </a:p>
      </dgm:t>
    </dgm:pt>
    <dgm:pt modelId="{791BB743-166A-45CA-A8D9-B5020EF5460E}" type="sibTrans" cxnId="{57DBB256-E14D-47C9-88A6-FCF3923B22C2}">
      <dgm:prSet/>
      <dgm:spPr/>
      <dgm:t>
        <a:bodyPr/>
        <a:lstStyle/>
        <a:p>
          <a:endParaRPr lang="en-US"/>
        </a:p>
      </dgm:t>
    </dgm:pt>
    <dgm:pt modelId="{F6F6E941-E64E-44B8-A178-1959D9B4DEA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Inventory Clerk</a:t>
          </a:r>
        </a:p>
      </dgm:t>
    </dgm:pt>
    <dgm:pt modelId="{19E0D1BD-3315-41DB-8082-422B87D11C31}" type="parTrans" cxnId="{23A55164-7BCF-4F79-BB45-CC6BC5FD21F5}">
      <dgm:prSet/>
      <dgm:spPr/>
      <dgm:t>
        <a:bodyPr/>
        <a:lstStyle/>
        <a:p>
          <a:endParaRPr lang="en-US"/>
        </a:p>
      </dgm:t>
    </dgm:pt>
    <dgm:pt modelId="{0F204A84-B779-4A4D-AA4E-C0BBCCD143D3}" type="sibTrans" cxnId="{23A55164-7BCF-4F79-BB45-CC6BC5FD21F5}">
      <dgm:prSet/>
      <dgm:spPr/>
      <dgm:t>
        <a:bodyPr/>
        <a:lstStyle/>
        <a:p>
          <a:endParaRPr lang="en-US"/>
        </a:p>
      </dgm:t>
    </dgm:pt>
    <dgm:pt modelId="{F5E4049B-B91A-4BB3-953C-F1F7276D26B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5505242C-1FBA-4D0E-B393-E9F58E07989E}" type="parTrans" cxnId="{C12B4B1C-555E-4D41-AAEE-B8C5D4EDC7D0}">
      <dgm:prSet/>
      <dgm:spPr/>
      <dgm:t>
        <a:bodyPr/>
        <a:lstStyle/>
        <a:p>
          <a:endParaRPr lang="en-US"/>
        </a:p>
      </dgm:t>
    </dgm:pt>
    <dgm:pt modelId="{14A003C9-8933-4F0B-8151-F1838C904ABD}" type="sibTrans" cxnId="{C12B4B1C-555E-4D41-AAEE-B8C5D4EDC7D0}">
      <dgm:prSet/>
      <dgm:spPr/>
      <dgm:t>
        <a:bodyPr/>
        <a:lstStyle/>
        <a:p>
          <a:endParaRPr lang="en-US"/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341B501-F286-49E6-A9EE-95AD68A1FD27}" srcId="{930452E1-293A-4804-9AD2-E53B94608D56}" destId="{040625B3-DF9B-4828-BEC0-798C9438D44D}" srcOrd="10" destOrd="0" parTransId="{318DD77C-B571-49C7-AB1A-EDB2C39B9240}" sibTransId="{C17452E7-1464-4D37-A2FF-D798677E4472}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4D6DA109-3484-4895-AF43-2EBB8B5EFA88}" type="presOf" srcId="{BB04495F-3E3A-49FB-8BEE-029CC023239E}" destId="{34083978-5BA0-40E3-AB18-2F3A89BB9529}" srcOrd="0" destOrd="1" presId="urn:microsoft.com/office/officeart/2005/8/layout/hList1"/>
    <dgm:cxn modelId="{0B1C340B-4E05-4AA5-BF23-7E7A213B10BE}" srcId="{4F795D33-588E-4F04-A4A9-549DB1C8E26C}" destId="{BB04495F-3E3A-49FB-8BEE-029CC023239E}" srcOrd="1" destOrd="0" parTransId="{7E211B17-F3E2-4626-B0D9-0480239FB834}" sibTransId="{05417B97-BBF9-48A0-AB1C-83260CF98816}"/>
    <dgm:cxn modelId="{E783CF0F-3F86-45C3-95ED-7771D5EC940A}" type="presOf" srcId="{92358F97-995B-4841-BCD9-463551F332E5}" destId="{0045AAE0-9BB3-4F66-A39D-FC0233DDC39E}" srcOrd="0" destOrd="9" presId="urn:microsoft.com/office/officeart/2005/8/layout/hList1"/>
    <dgm:cxn modelId="{004C4D12-9F22-4A3E-AAA9-F19FF5212514}" type="presOf" srcId="{564500A0-3FEE-48BD-9B38-51C54F8D9A48}" destId="{11FB7C73-6081-42C7-8E15-28075061167B}" srcOrd="0" destOrd="8" presId="urn:microsoft.com/office/officeart/2005/8/layout/hList1"/>
    <dgm:cxn modelId="{926A9613-6C29-409E-91E2-746CBA8464D9}" type="presOf" srcId="{D569170F-D311-4D51-B11D-8E9B3B2DE53B}" destId="{11FB7C73-6081-42C7-8E15-28075061167B}" srcOrd="0" destOrd="2" presId="urn:microsoft.com/office/officeart/2005/8/layout/hList1"/>
    <dgm:cxn modelId="{3C05CC14-4ED9-482B-A1A3-6F625CBC929C}" type="presOf" srcId="{70231397-A08C-4DA9-99B6-0B3799E6ECF3}" destId="{0045AAE0-9BB3-4F66-A39D-FC0233DDC39E}" srcOrd="0" destOrd="2" presId="urn:microsoft.com/office/officeart/2005/8/layout/hList1"/>
    <dgm:cxn modelId="{99A73917-27C6-4796-A859-EBCB59051BF2}" srcId="{930452E1-293A-4804-9AD2-E53B94608D56}" destId="{1819AA8B-5323-4144-8A8E-1F928F269479}" srcOrd="9" destOrd="0" parTransId="{7EFBD69A-1E6E-4BCC-B3DB-4DF3FF36F6CC}" sibTransId="{B103B090-1056-4CDB-8285-5067B7E81A56}"/>
    <dgm:cxn modelId="{84147317-FFB7-4DEF-818C-DCD1F32E5D3F}" srcId="{930452E1-293A-4804-9AD2-E53B94608D56}" destId="{564500A0-3FEE-48BD-9B38-51C54F8D9A48}" srcOrd="8" destOrd="0" parTransId="{A2F6EB83-A5CD-41FC-99B8-9FF46232F0F2}" sibTransId="{4491CE9C-298F-4EAB-8985-84AC1C91E946}"/>
    <dgm:cxn modelId="{C0A2F119-414C-48FD-94CD-33BB2D821625}" type="presOf" srcId="{25913879-8B4D-47CA-AF42-C450EB36778E}" destId="{11FB7C73-6081-42C7-8E15-28075061167B}" srcOrd="0" destOrd="7" presId="urn:microsoft.com/office/officeart/2005/8/layout/hList1"/>
    <dgm:cxn modelId="{C12B4B1C-555E-4D41-AAEE-B8C5D4EDC7D0}" srcId="{4F795D33-588E-4F04-A4A9-549DB1C8E26C}" destId="{F5E4049B-B91A-4BB3-953C-F1F7276D26B0}" srcOrd="10" destOrd="0" parTransId="{5505242C-1FBA-4D0E-B393-E9F58E07989E}" sibTransId="{14A003C9-8933-4F0B-8151-F1838C904ABD}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7106412B-03BD-4800-A62F-8F934CD79458}" type="presOf" srcId="{776C079F-9044-489F-A9A9-A3AF98EA0899}" destId="{11FB7C73-6081-42C7-8E15-28075061167B}" srcOrd="0" destOrd="6" presId="urn:microsoft.com/office/officeart/2005/8/layout/hList1"/>
    <dgm:cxn modelId="{B0187433-4907-4CA6-B488-DF2A78FC9D31}" srcId="{4F795D33-588E-4F04-A4A9-549DB1C8E26C}" destId="{3523446B-95A3-4D25-B18E-668E736A1759}" srcOrd="4" destOrd="0" parTransId="{6C310552-509A-4FE2-A39E-12C25076EA0C}" sibTransId="{C7CBEEAF-6DE1-4528-A7E1-8B249B7550EC}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8F8A6337-DD6C-4E17-835A-77472CC84281}" type="presOf" srcId="{0BC03BC8-0E7C-4E15-8C85-855D1D66D40E}" destId="{34083978-5BA0-40E3-AB18-2F3A89BB9529}" srcOrd="0" destOrd="2" presId="urn:microsoft.com/office/officeart/2005/8/layout/hList1"/>
    <dgm:cxn modelId="{A2860C3F-53E7-4A49-AF11-07210C079D18}" srcId="{984116C9-7CB8-4743-8FBA-68A8BA0D0389}" destId="{0D3DCEAE-0131-4D3F-B539-3A8393FCCB9D}" srcOrd="5" destOrd="0" parTransId="{C1FCB66B-5D9E-4B95-9833-E2E2B60CD8BA}" sibTransId="{211E73F7-A504-477C-8F3A-A6CBB52AC8D9}"/>
    <dgm:cxn modelId="{1C45695C-1D47-47D2-B2EC-A5C79D9A5957}" srcId="{984116C9-7CB8-4743-8FBA-68A8BA0D0389}" destId="{70231397-A08C-4DA9-99B6-0B3799E6ECF3}" srcOrd="2" destOrd="0" parTransId="{8C9ACB8F-F37F-4229-9119-9C826E9C4D6C}" sibTransId="{CD4D6140-B1CB-4D8A-A44F-3EFF53EE66E0}"/>
    <dgm:cxn modelId="{AF05A65C-863C-4B0E-AF23-EA2D7F4470CE}" srcId="{4F795D33-588E-4F04-A4A9-549DB1C8E26C}" destId="{0B387C4A-413A-44A4-A300-CE7053B5094B}" srcOrd="7" destOrd="0" parTransId="{38ACE2BE-882B-46E7-9F1F-442780D72030}" sibTransId="{8CDFA3E9-4CFF-483D-A23B-88ABA770D313}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FC656B5F-84A7-481A-8909-89E5E7DF4B13}" type="presOf" srcId="{F6F6E941-E64E-44B8-A178-1959D9B4DEA4}" destId="{34083978-5BA0-40E3-AB18-2F3A89BB9529}" srcOrd="0" destOrd="9" presId="urn:microsoft.com/office/officeart/2005/8/layout/hList1"/>
    <dgm:cxn modelId="{77C64B5F-20C0-4231-A111-5979A48B9639}" type="presOf" srcId="{29086E71-9B5D-4A9D-B0FE-226CC469A55E}" destId="{0045AAE0-9BB3-4F66-A39D-FC0233DDC39E}" srcOrd="0" destOrd="7" presId="urn:microsoft.com/office/officeart/2005/8/layout/hList1"/>
    <dgm:cxn modelId="{23A55164-7BCF-4F79-BB45-CC6BC5FD21F5}" srcId="{4F795D33-588E-4F04-A4A9-549DB1C8E26C}" destId="{F6F6E941-E64E-44B8-A178-1959D9B4DEA4}" srcOrd="9" destOrd="0" parTransId="{19E0D1BD-3315-41DB-8082-422B87D11C31}" sibTransId="{0F204A84-B779-4A4D-AA4E-C0BBCCD143D3}"/>
    <dgm:cxn modelId="{13059C45-BCEF-462F-BBB7-84A27C4C8969}" srcId="{984116C9-7CB8-4743-8FBA-68A8BA0D0389}" destId="{29086E71-9B5D-4A9D-B0FE-226CC469A55E}" srcOrd="7" destOrd="0" parTransId="{4CAA6174-821F-4E3D-AE06-20997E559409}" sibTransId="{3D193C3A-3BFB-49E1-9B57-94A30F09BD07}"/>
    <dgm:cxn modelId="{B0120366-1EF5-4F24-B861-543312A75AF3}" type="presOf" srcId="{D39B0184-FF04-4636-A8DE-67BA2CA11810}" destId="{11FB7C73-6081-42C7-8E15-28075061167B}" srcOrd="0" destOrd="1" presId="urn:microsoft.com/office/officeart/2005/8/layout/hList1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F005F04B-F101-4902-B6BD-B985A6D84322}" srcId="{930452E1-293A-4804-9AD2-E53B94608D56}" destId="{A3B2D328-CB2B-44ED-88BF-CA7D52DF3981}" srcOrd="5" destOrd="0" parTransId="{375BDABC-F4E1-47A9-9F01-393CF518965D}" sibTransId="{770F12DC-6E9F-4193-86C7-752BFA60C3C3}"/>
    <dgm:cxn modelId="{7B97996C-AA32-4F52-AD53-16C6F0C9D1CA}" srcId="{930452E1-293A-4804-9AD2-E53B94608D56}" destId="{25913879-8B4D-47CA-AF42-C450EB36778E}" srcOrd="7" destOrd="0" parTransId="{9B15F6C5-48BD-45AE-92EC-731A2362A480}" sibTransId="{4BC8FAEF-EB70-4DA1-AC83-0E23EF7D0940}"/>
    <dgm:cxn modelId="{0A47C86E-BB78-472C-B0DE-BC3DDE025697}" type="presOf" srcId="{3523446B-95A3-4D25-B18E-668E736A1759}" destId="{34083978-5BA0-40E3-AB18-2F3A89BB9529}" srcOrd="0" destOrd="4" presId="urn:microsoft.com/office/officeart/2005/8/layout/hList1"/>
    <dgm:cxn modelId="{7A9E3274-9E4C-4C08-B22A-53D14A3E5F7E}" type="presOf" srcId="{5DCDFE02-AA72-4564-94A4-7CAAD536EA22}" destId="{0045AAE0-9BB3-4F66-A39D-FC0233DDC39E}" srcOrd="0" destOrd="1" presId="urn:microsoft.com/office/officeart/2005/8/layout/hList1"/>
    <dgm:cxn modelId="{68CDDF75-D5DD-42F5-B554-9E60C3015204}" srcId="{930452E1-293A-4804-9AD2-E53B94608D56}" destId="{60590DB3-F071-4DC4-B743-6019CDA7B4BD}" srcOrd="4" destOrd="0" parTransId="{9B1F7A09-8AF0-4EC3-99CF-F15489268328}" sibTransId="{016C0E2E-204C-4663-94EB-3501358D2566}"/>
    <dgm:cxn modelId="{07165676-85C8-411E-9954-A4F105217D45}" type="presOf" srcId="{BF79D75D-9445-44D8-8279-9E0187BCC1A4}" destId="{0045AAE0-9BB3-4F66-A39D-FC0233DDC39E}" srcOrd="0" destOrd="10" presId="urn:microsoft.com/office/officeart/2005/8/layout/hList1"/>
    <dgm:cxn modelId="{57DBB256-E14D-47C9-88A6-FCF3923B22C2}" srcId="{4F795D33-588E-4F04-A4A9-549DB1C8E26C}" destId="{28606AD1-10FC-493E-B823-B62DD68256DD}" srcOrd="8" destOrd="0" parTransId="{122C9A43-6B0A-482E-8440-E0E6F24782BF}" sibTransId="{791BB743-166A-45CA-A8D9-B5020EF5460E}"/>
    <dgm:cxn modelId="{A30F6C7C-B1D9-435D-A862-6144D9E98431}" srcId="{984116C9-7CB8-4743-8FBA-68A8BA0D0389}" destId="{BF79D75D-9445-44D8-8279-9E0187BCC1A4}" srcOrd="10" destOrd="0" parTransId="{05B78DB7-29A7-4033-8A83-8F93E916CCC8}" sibTransId="{02525577-90FD-425D-A7F6-F3C3831EA7D2}"/>
    <dgm:cxn modelId="{2D647E7C-B86E-45CD-8A4A-DB15B8E1C00A}" type="presOf" srcId="{566FB8AF-87F6-4963-AF21-127B7C7E8873}" destId="{0045AAE0-9BB3-4F66-A39D-FC0233DDC39E}" srcOrd="0" destOrd="3" presId="urn:microsoft.com/office/officeart/2005/8/layout/hList1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7B91DD81-FFC2-4896-9E5F-4EFAF83EB469}" type="presOf" srcId="{8F909C93-EF1B-42EC-87C3-A4F15F5AD46D}" destId="{11FB7C73-6081-42C7-8E15-28075061167B}" srcOrd="0" destOrd="3" presId="urn:microsoft.com/office/officeart/2005/8/layout/hList1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CE7B258B-4062-49BC-8446-B0533B82B8CE}" srcId="{984116C9-7CB8-4743-8FBA-68A8BA0D0389}" destId="{5DCDFE02-AA72-4564-94A4-7CAAD536EA22}" srcOrd="1" destOrd="0" parTransId="{3FB16F17-0057-48A9-9837-EA4A1498A5DF}" sibTransId="{B429BAE0-6D82-46DD-B3B2-99BCCB3ACF21}"/>
    <dgm:cxn modelId="{0219E894-CE3D-4887-81DB-3C02A7035388}" type="presOf" srcId="{CE06BD55-739C-4B15-AD9C-C615184DFEF0}" destId="{34083978-5BA0-40E3-AB18-2F3A89BB9529}" srcOrd="0" destOrd="3" presId="urn:microsoft.com/office/officeart/2005/8/layout/hList1"/>
    <dgm:cxn modelId="{E766B399-58A4-482A-9772-332EE19CCE21}" srcId="{4F795D33-588E-4F04-A4A9-549DB1C8E26C}" destId="{A8DAA4C0-C124-4B3C-B981-75DF04B96B94}" srcOrd="5" destOrd="0" parTransId="{10B83D46-F0FF-4892-94F8-EA98E7ED2FCD}" sibTransId="{B5F37CB7-D790-4047-AC77-6FFC0AC0D3F6}"/>
    <dgm:cxn modelId="{C077CEA0-BD89-44F0-A180-18CAA7487C78}" srcId="{4F795D33-588E-4F04-A4A9-549DB1C8E26C}" destId="{0BC03BC8-0E7C-4E15-8C85-855D1D66D40E}" srcOrd="2" destOrd="0" parTransId="{752EB94B-52CC-4425-99EF-4B1EB5C371C7}" sibTransId="{55BFA1BF-2671-4D95-A50A-499747905BE1}"/>
    <dgm:cxn modelId="{5F1539AA-4D9D-4785-A10E-6971AB157B47}" srcId="{930452E1-293A-4804-9AD2-E53B94608D56}" destId="{776C079F-9044-489F-A9A9-A3AF98EA0899}" srcOrd="6" destOrd="0" parTransId="{D5A619DA-B251-4B3A-AC7F-36D01B45616B}" sibTransId="{8A82432A-BEB6-4EB4-8142-BC89818945BE}"/>
    <dgm:cxn modelId="{2C9DA1AB-FE58-4A43-8DB9-6C2A6AD3DEF8}" type="presOf" srcId="{28606AD1-10FC-493E-B823-B62DD68256DD}" destId="{34083978-5BA0-40E3-AB18-2F3A89BB9529}" srcOrd="0" destOrd="8" presId="urn:microsoft.com/office/officeart/2005/8/layout/hList1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7A8AB4AF-B726-4EEF-93E5-FF777FB733CD}" srcId="{984116C9-7CB8-4743-8FBA-68A8BA0D0389}" destId="{566FB8AF-87F6-4963-AF21-127B7C7E8873}" srcOrd="3" destOrd="0" parTransId="{B4177DFE-174B-485C-802B-AD49BE13EC80}" sibTransId="{66CB8640-DEF9-4366-838A-FBEC66F7A6A9}"/>
    <dgm:cxn modelId="{AAE62EBA-E0F7-4956-A22E-152EF0B979CD}" srcId="{984116C9-7CB8-4743-8FBA-68A8BA0D0389}" destId="{AD7E37C6-580D-40D9-A15F-FAA41223F37E}" srcOrd="6" destOrd="0" parTransId="{2583276F-8AD6-44C0-B0CE-E66CC1711F7C}" sibTransId="{8D5EEC3D-644E-4E85-99E6-7142C90E554A}"/>
    <dgm:cxn modelId="{953262BA-4B4B-4379-BEE3-DB4FEA10B9E5}" srcId="{984116C9-7CB8-4743-8FBA-68A8BA0D0389}" destId="{92358F97-995B-4841-BCD9-463551F332E5}" srcOrd="9" destOrd="0" parTransId="{8EB5F72B-2CDE-43F4-875E-C03B74C9C8CC}" sibTransId="{91EE1673-E33C-4FC5-980F-EA188776BC57}"/>
    <dgm:cxn modelId="{B10FCEBB-B887-4B96-AFA7-1B2C96FB6F4B}" srcId="{984116C9-7CB8-4743-8FBA-68A8BA0D0389}" destId="{BDA00020-956E-4BE4-AF6B-AC8515A76FE0}" srcOrd="0" destOrd="0" parTransId="{771063BB-B9F6-421A-B5AB-AE4182491981}" sibTransId="{98AF4026-EAF3-41FF-BDA6-AE40D39EA313}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73B2D3CA-66C2-4AD1-B4E1-8B96B23B2294}" srcId="{4F795D33-588E-4F04-A4A9-549DB1C8E26C}" destId="{CE06BD55-739C-4B15-AD9C-C615184DFEF0}" srcOrd="3" destOrd="0" parTransId="{C77FB79E-D9FF-43CE-90DC-3326313DC3B1}" sibTransId="{E17F4579-9183-404E-A379-BB6BE60A2B3F}"/>
    <dgm:cxn modelId="{F536C4CB-5D6B-499F-8A43-29CAD459D302}" srcId="{930452E1-293A-4804-9AD2-E53B94608D56}" destId="{D569170F-D311-4D51-B11D-8E9B3B2DE53B}" srcOrd="2" destOrd="0" parTransId="{025B7B3B-8D3E-4C7F-BF43-6B18B4E2AA07}" sibTransId="{300FEB08-9902-432A-BE8B-6507A7DA4DD1}"/>
    <dgm:cxn modelId="{3F57C3CC-CC25-4343-8FD9-88589A2E22CB}" type="presOf" srcId="{040625B3-DF9B-4828-BEC0-798C9438D44D}" destId="{11FB7C73-6081-42C7-8E15-28075061167B}" srcOrd="0" destOrd="10" presId="urn:microsoft.com/office/officeart/2005/8/layout/hList1"/>
    <dgm:cxn modelId="{F4F94BCF-94AF-4CBB-996B-701DF0E73F9E}" type="presOf" srcId="{BDA00020-956E-4BE4-AF6B-AC8515A76FE0}" destId="{0045AAE0-9BB3-4F66-A39D-FC0233DDC39E}" srcOrd="0" destOrd="0" presId="urn:microsoft.com/office/officeart/2005/8/layout/hList1"/>
    <dgm:cxn modelId="{13CA27D0-EFC3-4A5E-AB68-0E6531D3F443}" type="presOf" srcId="{0D3DCEAE-0131-4D3F-B539-3A8393FCCB9D}" destId="{0045AAE0-9BB3-4F66-A39D-FC0233DDC39E}" srcOrd="0" destOrd="5" presId="urn:microsoft.com/office/officeart/2005/8/layout/hList1"/>
    <dgm:cxn modelId="{910C9CD3-F7D0-472A-8779-65F17414C835}" srcId="{984116C9-7CB8-4743-8FBA-68A8BA0D0389}" destId="{71EFD2E8-EAB9-4721-9387-1ABEA463A8E7}" srcOrd="8" destOrd="0" parTransId="{DEDF4971-C6F6-42F5-A734-F51F907E992D}" sibTransId="{9AD7EF79-F641-496A-A598-98213AF0C72D}"/>
    <dgm:cxn modelId="{B40252D8-8286-48AE-9B85-264E3E524F85}" srcId="{930452E1-293A-4804-9AD2-E53B94608D56}" destId="{8F909C93-EF1B-42EC-87C3-A4F15F5AD46D}" srcOrd="3" destOrd="0" parTransId="{566E4E38-2C64-4C3B-8AAF-E111173AF9B4}" sibTransId="{45E6E6E9-A9D8-45AC-8B39-4C9F7FBAE67F}"/>
    <dgm:cxn modelId="{EACEE6DA-B32E-4D0F-AAFD-8AA81C82E475}" type="presOf" srcId="{0B387C4A-413A-44A4-A300-CE7053B5094B}" destId="{34083978-5BA0-40E3-AB18-2F3A89BB9529}" srcOrd="0" destOrd="7" presId="urn:microsoft.com/office/officeart/2005/8/layout/hList1"/>
    <dgm:cxn modelId="{113A59DC-A83F-4486-BFB9-7C42A192EEF2}" srcId="{984116C9-7CB8-4743-8FBA-68A8BA0D0389}" destId="{25315B40-5C5B-4342-8123-EE8C16110AAE}" srcOrd="4" destOrd="0" parTransId="{1BCE8756-FA37-4CFF-A867-FD08794EA478}" sibTransId="{E6475E07-5D20-40A0-AFF5-8C87B90349A4}"/>
    <dgm:cxn modelId="{E7809FE0-71F2-4859-9ED2-331FD8E2A450}" type="presOf" srcId="{1819AA8B-5323-4144-8A8E-1F928F269479}" destId="{11FB7C73-6081-42C7-8E15-28075061167B}" srcOrd="0" destOrd="9" presId="urn:microsoft.com/office/officeart/2005/8/layout/hList1"/>
    <dgm:cxn modelId="{F7483CE3-8234-435B-B8AB-DB90F269921F}" type="presOf" srcId="{A3B2D328-CB2B-44ED-88BF-CA7D52DF3981}" destId="{11FB7C73-6081-42C7-8E15-28075061167B}" srcOrd="0" destOrd="5" presId="urn:microsoft.com/office/officeart/2005/8/layout/hList1"/>
    <dgm:cxn modelId="{AE8739E4-2666-4007-B093-27B95C82D388}" type="presOf" srcId="{A8DAA4C0-C124-4B3C-B981-75DF04B96B94}" destId="{34083978-5BA0-40E3-AB18-2F3A89BB9529}" srcOrd="0" destOrd="5" presId="urn:microsoft.com/office/officeart/2005/8/layout/hList1"/>
    <dgm:cxn modelId="{02E679E5-0AA9-4282-8122-D7345265C082}" type="presOf" srcId="{25315B40-5C5B-4342-8123-EE8C16110AAE}" destId="{0045AAE0-9BB3-4F66-A39D-FC0233DDC39E}" srcOrd="0" destOrd="4" presId="urn:microsoft.com/office/officeart/2005/8/layout/hList1"/>
    <dgm:cxn modelId="{A61572E6-1C9A-446B-B6E2-42E812C3F847}" type="presOf" srcId="{F5E4049B-B91A-4BB3-953C-F1F7276D26B0}" destId="{34083978-5BA0-40E3-AB18-2F3A89BB9529}" srcOrd="0" destOrd="10" presId="urn:microsoft.com/office/officeart/2005/8/layout/hList1"/>
    <dgm:cxn modelId="{BED376F0-A416-4DFD-AF1D-17CA79CA26EE}" srcId="{4F795D33-588E-4F04-A4A9-549DB1C8E26C}" destId="{9CFE0245-177C-4658-838C-CA72586CE510}" srcOrd="6" destOrd="0" parTransId="{035CFF1B-AEBA-4258-8F9A-EEA4A5FCE9C4}" sibTransId="{E040619C-7C6B-49B1-93A3-72763CE93C8D}"/>
    <dgm:cxn modelId="{C3DB00F1-F8E7-4908-B928-27EE7D242BB8}" type="presOf" srcId="{71EFD2E8-EAB9-4721-9387-1ABEA463A8E7}" destId="{0045AAE0-9BB3-4F66-A39D-FC0233DDC39E}" srcOrd="0" destOrd="8" presId="urn:microsoft.com/office/officeart/2005/8/layout/hList1"/>
    <dgm:cxn modelId="{DE48B1F3-B01E-49B2-A815-DEEB3C6ACB5B}" type="presOf" srcId="{AD7E37C6-580D-40D9-A15F-FAA41223F37E}" destId="{0045AAE0-9BB3-4F66-A39D-FC0233DDC39E}" srcOrd="0" destOrd="6" presId="urn:microsoft.com/office/officeart/2005/8/layout/hList1"/>
    <dgm:cxn modelId="{4A1502F6-3DE6-4F70-BBF7-1A77E09A0495}" type="presOf" srcId="{9CFE0245-177C-4658-838C-CA72586CE510}" destId="{34083978-5BA0-40E3-AB18-2F3A89BB9529}" srcOrd="0" destOrd="6" presId="urn:microsoft.com/office/officeart/2005/8/layout/hList1"/>
    <dgm:cxn modelId="{F06F62F9-FE73-49B0-94E0-4CD9C32D7E89}" srcId="{930452E1-293A-4804-9AD2-E53B94608D56}" destId="{D39B0184-FF04-4636-A8DE-67BA2CA11810}" srcOrd="1" destOrd="0" parTransId="{1138D7FD-54AD-4890-BC89-4C1DD775825D}" sibTransId="{8AE9FBCF-86FD-4C34-B643-AEEC3BDD5806}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798053FF-27A4-46D2-A3EA-C127199F7C94}" type="presOf" srcId="{60590DB3-F071-4DC4-B743-6019CDA7B4BD}" destId="{11FB7C73-6081-42C7-8E15-28075061167B}" srcOrd="0" destOrd="4" presId="urn:microsoft.com/office/officeart/2005/8/layout/hList1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rehab and 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472216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472216"/>
        <a:ext cx="2515341" cy="547200"/>
      </dsp:txXfrm>
    </dsp:sp>
    <dsp:sp modelId="{0045AAE0-9BB3-4F66-A39D-FC0233DDC39E}">
      <dsp:nvSpPr>
        <dsp:cNvPr id="0" name=""/>
        <dsp:cNvSpPr/>
      </dsp:nvSpPr>
      <dsp:spPr>
        <a:xfrm>
          <a:off x="2579" y="1019416"/>
          <a:ext cx="2515341" cy="387902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Waiter</a:t>
          </a:r>
          <a:endParaRPr lang="en-US" sz="1900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Fast Food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Cashier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Bartender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Dining Attendant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Hand Packer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Restaurant Host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Dishwasher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Attendant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Animal Caretaker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2579" y="1019416"/>
        <a:ext cx="2515341" cy="3879028"/>
      </dsp:txXfrm>
    </dsp:sp>
    <dsp:sp modelId="{1A385492-E76F-4B22-9064-58D648E04DA7}">
      <dsp:nvSpPr>
        <dsp:cNvPr id="0" name=""/>
        <dsp:cNvSpPr/>
      </dsp:nvSpPr>
      <dsp:spPr>
        <a:xfrm>
          <a:off x="2870069" y="472216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472216"/>
        <a:ext cx="2515341" cy="547200"/>
      </dsp:txXfrm>
    </dsp:sp>
    <dsp:sp modelId="{11FB7C73-6081-42C7-8E15-28075061167B}">
      <dsp:nvSpPr>
        <dsp:cNvPr id="0" name=""/>
        <dsp:cNvSpPr/>
      </dsp:nvSpPr>
      <dsp:spPr>
        <a:xfrm>
          <a:off x="2870069" y="1019416"/>
          <a:ext cx="2515341" cy="387902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Retail Salesperson</a:t>
          </a:r>
          <a:endParaRPr lang="en-US" sz="1900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Stocker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Customer Service Rep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Landscaper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Cook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Laborer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Nursing Asst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Janitor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Personal Care Aide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Food Prep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2870069" y="1019416"/>
        <a:ext cx="2515341" cy="3879028"/>
      </dsp:txXfrm>
    </dsp:sp>
    <dsp:sp modelId="{528B556C-5429-4133-8BB3-15AEA9F447C7}">
      <dsp:nvSpPr>
        <dsp:cNvPr id="0" name=""/>
        <dsp:cNvSpPr/>
      </dsp:nvSpPr>
      <dsp:spPr>
        <a:xfrm>
          <a:off x="5737558" y="472216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472216"/>
        <a:ext cx="2515341" cy="547200"/>
      </dsp:txXfrm>
    </dsp:sp>
    <dsp:sp modelId="{34083978-5BA0-40E3-AB18-2F3A89BB9529}">
      <dsp:nvSpPr>
        <dsp:cNvPr id="0" name=""/>
        <dsp:cNvSpPr/>
      </dsp:nvSpPr>
      <dsp:spPr>
        <a:xfrm>
          <a:off x="5737558" y="1019416"/>
          <a:ext cx="2515341" cy="387902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900" b="1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Office Clerk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Maintenance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Secretary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Construction Laborer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Food Prep Supervisor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Medical Secretary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Light Truck Driver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Medical Asst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Inventory Clerk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5737558" y="1019416"/>
        <a:ext cx="2515341" cy="3879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2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rehab and 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17400" y="446548"/>
            <a:ext cx="5395959" cy="404696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4687410"/>
            <a:ext cx="7315200" cy="13133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414338"/>
            <a:ext cx="5770562" cy="4329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5175682"/>
            <a:ext cx="7315200" cy="8250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05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8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8663" y="463550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87410"/>
            <a:ext cx="7315200" cy="16512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A22AD9-53A7-13B5-B906-F97B4CD7C733}"/>
              </a:ext>
            </a:extLst>
          </p:cNvPr>
          <p:cNvSpPr/>
          <p:nvPr/>
        </p:nvSpPr>
        <p:spPr>
          <a:xfrm>
            <a:off x="6103134" y="1240195"/>
            <a:ext cx="910441" cy="934834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6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41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4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16388"/>
            <a:ext cx="7315200" cy="22416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29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1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63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45AA4-642E-6963-A9E8-235CA3B381A2}"/>
              </a:ext>
            </a:extLst>
          </p:cNvPr>
          <p:cNvSpPr txBox="1"/>
          <p:nvPr/>
        </p:nvSpPr>
        <p:spPr>
          <a:xfrm>
            <a:off x="7347676" y="2120912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11372-661D-B453-EE24-F5C9F1B669E1}"/>
              </a:ext>
            </a:extLst>
          </p:cNvPr>
          <p:cNvSpPr txBox="1"/>
          <p:nvPr/>
        </p:nvSpPr>
        <p:spPr>
          <a:xfrm>
            <a:off x="7347676" y="1619938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Evictions</a:t>
            </a:r>
          </a:p>
        </p:txBody>
      </p:sp>
    </p:spTree>
    <p:extLst>
      <p:ext uri="{BB962C8B-B14F-4D97-AF65-F5344CB8AC3E}">
        <p14:creationId xmlns:p14="http://schemas.microsoft.com/office/powerpoint/2010/main" val="19802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10/2/2025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11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07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16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4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79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12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29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188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36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4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mberg.ufl.ed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flhousing.data.shimberg.ufl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3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5" Type="http://schemas.openxmlformats.org/officeDocument/2006/relationships/chart" Target="../charts/chart4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4577903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Manatee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w Cen MT" panose="020B0602020104020603" pitchFamily="34" charset="0"/>
              </a:rPr>
              <a:t>October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2025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66A585F-CA00-ADCF-74DD-F12A524492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94" t="1843"/>
          <a:stretch>
            <a:fillRect/>
          </a:stretch>
        </p:blipFill>
        <p:spPr>
          <a:xfrm>
            <a:off x="0" y="-1"/>
            <a:ext cx="9152418" cy="42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716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http://flhousing.data.shimberg.ufl.edu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B62969-021F-0B81-7317-B7C9634D89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39" y="312384"/>
            <a:ext cx="8471237" cy="887142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Home prices in Manatee County have consistently been more affordable than statewide prices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090567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2024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39" y="5850062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Manatee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County &amp; Florida, 2004-2024 (2024 $)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47676" y="1927715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Manatee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47007" y="2512684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5C6C2AD-2570-4023-84A8-5FEDF38460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6207711"/>
              </p:ext>
            </p:extLst>
          </p:nvPr>
        </p:nvGraphicFramePr>
        <p:xfrm>
          <a:off x="626496" y="1199526"/>
          <a:ext cx="7104888" cy="4471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97878" y="364863"/>
            <a:ext cx="8537912" cy="609447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Units renting for $1,200 or less (2023 $) dropped sharply between 2013 and 2023.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212" y="5615352"/>
            <a:ext cx="6673581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Units by Gross Rent Above/Below $1,200 (2023 $), Manatee County, 2013 &amp; </a:t>
            </a:r>
            <a:r>
              <a:rPr lang="en-US" sz="1400" b="1" dirty="0">
                <a:solidFill>
                  <a:prstClr val="black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212" y="5906465"/>
            <a:ext cx="61110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U.S. Census Bureau, 2013 and 2023 American Community Survey. Year 2013 rents adjusted to 2023 dollars using Consumer Price Index. 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</a:rPr>
              <a:t>Student-headed, non-family occupied units excluded.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338081" y="1091136"/>
            <a:ext cx="2291616" cy="45733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4000"/>
              </a:lnSpc>
              <a:buClr>
                <a:srgbClr val="464653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Net change 2013-2023: +11,315 rental units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$1,200+ units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grew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more than 18,000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Units at or below $1,200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fell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over 7,000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45B1786-35A9-4AA8-B6A1-5177894187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366072"/>
              </p:ext>
            </p:extLst>
          </p:nvPr>
        </p:nvGraphicFramePr>
        <p:xfrm>
          <a:off x="388212" y="1102660"/>
          <a:ext cx="6108192" cy="4096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500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places and 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2025 Manatee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96202545"/>
              </p:ext>
            </p:extLst>
          </p:nvPr>
        </p:nvGraphicFramePr>
        <p:xfrm>
          <a:off x="466687" y="1219200"/>
          <a:ext cx="8229601" cy="48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28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4608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75303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222218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24708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$37,700-$53,800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$18-$26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$1,009-$1,399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$60,320-$86,080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$29-$41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$17-$21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$1,615-$2,239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78055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$90,480-$129,120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$44-$62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$25-$31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$2,422-$3,358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owners make up the largest group of cost-burdened households in Manatee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American Community Survey. Student-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heade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d, non-family households excluded.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Manatee County, 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E5C5CEC-ED7C-41F7-A899-8C69FD13D8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7511150"/>
              </p:ext>
            </p:extLst>
          </p:nvPr>
        </p:nvGraphicFramePr>
        <p:xfrm>
          <a:off x="242047" y="1062239"/>
          <a:ext cx="8577072" cy="470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440268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>
              <a:lnSpc>
                <a:spcPct val="123000"/>
              </a:lnSpc>
              <a:spcAft>
                <a:spcPts val="80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North Port-Sarasota-Bradenton MSA housing wage: $35.50/hour</a:t>
            </a:r>
            <a:endParaRPr lang="en-US" sz="2400" kern="100" dirty="0">
              <a:effectLst/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23000"/>
              </a:lnSpc>
              <a:spcAft>
                <a:spcPts val="80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 full-time worker would need to earn this amount to rent a typical 2BR apartment (HUD Fair Market Rent 2025: $1,846/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mo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).</a:t>
            </a:r>
            <a:endParaRPr lang="en-US" sz="2400" kern="100" dirty="0">
              <a:effectLst/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23000"/>
              </a:lnSpc>
              <a:spcAft>
                <a:spcPts val="80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Median wage for North Port-Sarasota-Bradenton MSA: $22.74/hour. A full-time, year-round worker with this wage can afford $1,182 in rent.</a:t>
            </a:r>
            <a:endParaRPr lang="en-US" sz="2400" kern="100" dirty="0">
              <a:effectLst/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76409444"/>
              </p:ext>
            </p:extLst>
          </p:nvPr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Florida Department of Economic Security, Occupational Employment Statistics and Wages. Based on median wage for occupations in Manatee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Manatee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3589D609-0B08-65AA-2FB1-1DB1C929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7" y="354461"/>
            <a:ext cx="8616546" cy="832655"/>
          </a:xfrm>
        </p:spPr>
        <p:txBody>
          <a:bodyPr anchor="t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Evictions &amp; foreclosures fell sharply in Q2 2020 during the state moratorium, then increased when filings were permitted again.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4D1A0D-FB16-A650-562E-6CF883C1D078}"/>
              </a:ext>
            </a:extLst>
          </p:cNvPr>
          <p:cNvSpPr txBox="1"/>
          <p:nvPr/>
        </p:nvSpPr>
        <p:spPr>
          <a:xfrm>
            <a:off x="7987609" y="4478995"/>
            <a:ext cx="1017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FCC02C-4DD6-2D7E-8025-FA341628BEB1}"/>
              </a:ext>
            </a:extLst>
          </p:cNvPr>
          <p:cNvSpPr txBox="1"/>
          <p:nvPr/>
        </p:nvSpPr>
        <p:spPr>
          <a:xfrm>
            <a:off x="7997026" y="2188861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23366"/>
                </a:solidFill>
                <a:latin typeface="Tw Cen MT" panose="020B0602020104020603" pitchFamily="34" charset="0"/>
              </a:rPr>
              <a:t>Evictions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FA276C4-5C38-4687-98DE-37BE42965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1605397"/>
              </p:ext>
            </p:extLst>
          </p:nvPr>
        </p:nvGraphicFramePr>
        <p:xfrm>
          <a:off x="388957" y="1187116"/>
          <a:ext cx="8548472" cy="4672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46690</TotalTime>
  <Words>796</Words>
  <Application>Microsoft Office PowerPoint</Application>
  <PresentationFormat>On-screen Show (4:3)</PresentationFormat>
  <Paragraphs>128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2_Office Theme</vt:lpstr>
      <vt:lpstr>PowerPoint Presentation</vt:lpstr>
      <vt:lpstr>Home prices in Manatee County have consistently been more affordable than statewide prices</vt:lpstr>
      <vt:lpstr>Units renting for $1,200 or less (2023 $) dropped sharply between 2013 and 2023.</vt:lpstr>
      <vt:lpstr>Affordable Housing Terminology</vt:lpstr>
      <vt:lpstr>2025 Manatee County Income (% AMI) and Housing Cost Limits</vt:lpstr>
      <vt:lpstr>Very low-income owners make up the largest group of cost-burdened households in Manatee County.</vt:lpstr>
      <vt:lpstr>Housing costs outpace wages for many occupations. </vt:lpstr>
      <vt:lpstr>How much can workers afford to pay for housing each month?</vt:lpstr>
      <vt:lpstr>Evictions &amp; foreclosures fell sharply in Q2 2020 during the state moratorium, then increased when filings were permitted again.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Shimberg Center</cp:lastModifiedBy>
  <cp:revision>255</cp:revision>
  <cp:lastPrinted>2023-04-13T16:00:22Z</cp:lastPrinted>
  <dcterms:created xsi:type="dcterms:W3CDTF">2021-07-20T20:40:42Z</dcterms:created>
  <dcterms:modified xsi:type="dcterms:W3CDTF">2025-10-02T19:39:50Z</dcterms:modified>
</cp:coreProperties>
</file>