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2C3B1-04EB-4E1D-9C24-33749D9F9013}" v="5" dt="2025-10-02T19:39:17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C4591CCF-CA99-45EB-890B-D1ADF70E5C02}"/>
    <pc:docChg chg="custSel delSld modSld">
      <pc:chgData name="Renz Torres" userId="1a514e66-b81e-40a7-adc4-82488a461c8a" providerId="ADAL" clId="{C4591CCF-CA99-45EB-890B-D1ADF70E5C02}" dt="2025-08-20T12:55:28.086" v="179" actId="1076"/>
      <pc:docMkLst>
        <pc:docMk/>
      </pc:docMkLst>
      <pc:sldChg chg="modSp">
        <pc:chgData name="Renz Torres" userId="1a514e66-b81e-40a7-adc4-82488a461c8a" providerId="ADAL" clId="{C4591CCF-CA99-45EB-890B-D1ADF70E5C02}" dt="2025-08-20T12:50:27.016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C4591CCF-CA99-45EB-890B-D1ADF70E5C02}" dt="2025-08-20T12:52:59.841" v="152" actId="20577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C4591CCF-CA99-45EB-890B-D1ADF70E5C02}" dt="2025-08-20T12:53:35.849" v="159" actId="20577"/>
        <pc:sldMkLst>
          <pc:docMk/>
          <pc:sldMk cId="3751192110" sldId="278"/>
        </pc:sldMkLst>
      </pc:sldChg>
      <pc:sldChg chg="modSp del">
        <pc:chgData name="Renz Torres" userId="1a514e66-b81e-40a7-adc4-82488a461c8a" providerId="ADAL" clId="{C4591CCF-CA99-45EB-890B-D1ADF70E5C02}" dt="2025-08-20T12:52:00.282" v="140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C4591CCF-CA99-45EB-890B-D1ADF70E5C02}" dt="2025-08-20T12:52:22.332" v="144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C4591CCF-CA99-45EB-890B-D1ADF70E5C02}" dt="2025-08-20T12:51:54.870" v="139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C4591CCF-CA99-45EB-890B-D1ADF70E5C02}" dt="2025-08-20T12:54:40.153" v="170" actId="20577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C4591CCF-CA99-45EB-890B-D1ADF70E5C02}" dt="2025-08-20T12:55:28.086" v="179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9:17.040" v="56"/>
      <pc:docMkLst>
        <pc:docMk/>
      </pc:docMkLst>
      <pc:sldChg chg="modSp mod modNotesTx">
        <pc:chgData name="Renz Torres" userId="1a514e66-b81e-40a7-adc4-82488a461c8a" providerId="ADAL" clId="{846062DF-F716-4E4E-87E1-CA94E5E252E2}" dt="2025-09-29T18:48:39.120" v="54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8:39.120" v="54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9:01.587" v="55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29:41.722" v="49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28:31.987" v="36" actId="20577"/>
        <pc:sldMkLst>
          <pc:docMk/>
          <pc:sldMk cId="570442053" sldId="277"/>
        </pc:sldMkLst>
      </pc:sldChg>
      <pc:sldChg chg="modSp mod modNotesTx">
        <pc:chgData name="Renz Torres" userId="1a514e66-b81e-40a7-adc4-82488a461c8a" providerId="ADAL" clId="{846062DF-F716-4E4E-87E1-CA94E5E252E2}" dt="2025-09-25T18:28:57.564" v="3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28:57.564" v="3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8:12.930" v="31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28:10.524" v="30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9:17.040" v="56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9:17.040" v="56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28:04.876" v="28" actId="478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27:35.359" v="22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28:01.991" v="27" actId="14100"/>
          <ac:graphicFrameMkLst>
            <pc:docMk/>
            <pc:sldMk cId="2229953760" sldId="289"/>
            <ac:graphicFrameMk id="2" creationId="{5E4CA661-EA94-43B1-9D5D-0FA71D1D4DD3}"/>
          </ac:graphicFrameMkLst>
        </pc:graphicFrameChg>
      </pc:sldChg>
      <pc:sldChg chg="modSp mod">
        <pc:chgData name="Renz Torres" userId="1a514e66-b81e-40a7-adc4-82488a461c8a" providerId="ADAL" clId="{846062DF-F716-4E4E-87E1-CA94E5E252E2}" dt="2025-09-25T18:29:37.520" v="48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29:37.520" v="48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29:01.669" v="39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29:31.136" v="47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29:08.574" v="41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29:28.672" v="46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Leon!$D$13:$D$33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Leon!$E$13:$E$33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C3A-4969-A3DF-A640B1270CB4}"/>
            </c:ext>
          </c:extLst>
        </c:ser>
        <c:ser>
          <c:idx val="0"/>
          <c:order val="1"/>
          <c:tx>
            <c:v>Leon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Leon!$D$13:$D$33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Leon!$F$13:$F$33</c:f>
              <c:numCache>
                <c:formatCode>"$"#,##0_);[Red]\("$"#,##0\)</c:formatCode>
                <c:ptCount val="21"/>
                <c:pt idx="0">
                  <c:v>257977.76602000001</c:v>
                </c:pt>
                <c:pt idx="1">
                  <c:v>278500.76802000002</c:v>
                </c:pt>
                <c:pt idx="2">
                  <c:v>288511.90484999999</c:v>
                </c:pt>
                <c:pt idx="3">
                  <c:v>288162.08393000002</c:v>
                </c:pt>
                <c:pt idx="4">
                  <c:v>258470.97068999999</c:v>
                </c:pt>
                <c:pt idx="5">
                  <c:v>256943.21682999999</c:v>
                </c:pt>
                <c:pt idx="6">
                  <c:v>259477.30403999999</c:v>
                </c:pt>
                <c:pt idx="7">
                  <c:v>251631.83645999999</c:v>
                </c:pt>
                <c:pt idx="8">
                  <c:v>253327.52611999999</c:v>
                </c:pt>
                <c:pt idx="9">
                  <c:v>259751.07292999999</c:v>
                </c:pt>
                <c:pt idx="10">
                  <c:v>259011.40687999999</c:v>
                </c:pt>
                <c:pt idx="11">
                  <c:v>250724.05054</c:v>
                </c:pt>
                <c:pt idx="12">
                  <c:v>253092</c:v>
                </c:pt>
                <c:pt idx="13">
                  <c:v>260011.75029</c:v>
                </c:pt>
                <c:pt idx="14">
                  <c:v>257930.70480000001</c:v>
                </c:pt>
                <c:pt idx="15">
                  <c:v>268045.36576000002</c:v>
                </c:pt>
                <c:pt idx="16">
                  <c:v>285486.86255999998</c:v>
                </c:pt>
                <c:pt idx="17">
                  <c:v>289224.79693000001</c:v>
                </c:pt>
                <c:pt idx="18">
                  <c:v>294958.11411000002</c:v>
                </c:pt>
                <c:pt idx="19">
                  <c:v>314709.55025999999</c:v>
                </c:pt>
                <c:pt idx="20">
                  <c:v>305000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0C3A-4969-A3DF-A640B1270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6286</c:v>
                </c:pt>
                <c:pt idx="1">
                  <c:v>2802</c:v>
                </c:pt>
                <c:pt idx="2">
                  <c:v>1920</c:v>
                </c:pt>
                <c:pt idx="3">
                  <c:v>1180</c:v>
                </c:pt>
                <c:pt idx="4">
                  <c:v>17898</c:v>
                </c:pt>
                <c:pt idx="5">
                  <c:v>6585</c:v>
                </c:pt>
                <c:pt idx="6">
                  <c:v>1074</c:v>
                </c:pt>
                <c:pt idx="7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D-4225-884D-5C616CF7A840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2513</c:v>
                </c:pt>
                <c:pt idx="1">
                  <c:v>4274</c:v>
                </c:pt>
                <c:pt idx="2">
                  <c:v>11276</c:v>
                </c:pt>
                <c:pt idx="3">
                  <c:v>32888</c:v>
                </c:pt>
                <c:pt idx="4">
                  <c:v>1711</c:v>
                </c:pt>
                <c:pt idx="5">
                  <c:v>4559</c:v>
                </c:pt>
                <c:pt idx="6">
                  <c:v>8606</c:v>
                </c:pt>
                <c:pt idx="7">
                  <c:v>6625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D-4225-884D-5C616CF7A8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733</c:v>
                </c:pt>
                <c:pt idx="1">
                  <c:v>645</c:v>
                </c:pt>
                <c:pt idx="2">
                  <c:v>521</c:v>
                </c:pt>
                <c:pt idx="3">
                  <c:v>811</c:v>
                </c:pt>
                <c:pt idx="4">
                  <c:v>774</c:v>
                </c:pt>
                <c:pt idx="5">
                  <c:v>91</c:v>
                </c:pt>
                <c:pt idx="6">
                  <c:v>270</c:v>
                </c:pt>
                <c:pt idx="7">
                  <c:v>648</c:v>
                </c:pt>
                <c:pt idx="8">
                  <c:v>545</c:v>
                </c:pt>
                <c:pt idx="9">
                  <c:v>466</c:v>
                </c:pt>
                <c:pt idx="10">
                  <c:v>471</c:v>
                </c:pt>
                <c:pt idx="11">
                  <c:v>577</c:v>
                </c:pt>
                <c:pt idx="12">
                  <c:v>738</c:v>
                </c:pt>
                <c:pt idx="13">
                  <c:v>799</c:v>
                </c:pt>
                <c:pt idx="14">
                  <c:v>1014</c:v>
                </c:pt>
                <c:pt idx="15">
                  <c:v>997</c:v>
                </c:pt>
                <c:pt idx="16">
                  <c:v>870</c:v>
                </c:pt>
                <c:pt idx="17">
                  <c:v>894</c:v>
                </c:pt>
                <c:pt idx="18">
                  <c:v>944</c:v>
                </c:pt>
                <c:pt idx="19">
                  <c:v>937</c:v>
                </c:pt>
                <c:pt idx="20">
                  <c:v>1002</c:v>
                </c:pt>
                <c:pt idx="21">
                  <c:v>1029</c:v>
                </c:pt>
                <c:pt idx="22">
                  <c:v>846</c:v>
                </c:pt>
                <c:pt idx="23">
                  <c:v>1021</c:v>
                </c:pt>
                <c:pt idx="24">
                  <c:v>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C9-4371-BCE6-5A163F665270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115</c:v>
                </c:pt>
                <c:pt idx="1">
                  <c:v>118</c:v>
                </c:pt>
                <c:pt idx="2">
                  <c:v>101</c:v>
                </c:pt>
                <c:pt idx="3">
                  <c:v>81</c:v>
                </c:pt>
                <c:pt idx="4">
                  <c:v>72</c:v>
                </c:pt>
                <c:pt idx="5">
                  <c:v>5</c:v>
                </c:pt>
                <c:pt idx="6">
                  <c:v>26</c:v>
                </c:pt>
                <c:pt idx="7">
                  <c:v>36</c:v>
                </c:pt>
                <c:pt idx="8">
                  <c:v>24</c:v>
                </c:pt>
                <c:pt idx="9">
                  <c:v>28</c:v>
                </c:pt>
                <c:pt idx="10">
                  <c:v>14</c:v>
                </c:pt>
                <c:pt idx="11">
                  <c:v>44</c:v>
                </c:pt>
                <c:pt idx="12">
                  <c:v>58</c:v>
                </c:pt>
                <c:pt idx="13">
                  <c:v>73</c:v>
                </c:pt>
                <c:pt idx="14">
                  <c:v>68</c:v>
                </c:pt>
                <c:pt idx="15">
                  <c:v>42</c:v>
                </c:pt>
                <c:pt idx="16">
                  <c:v>52</c:v>
                </c:pt>
                <c:pt idx="17">
                  <c:v>80</c:v>
                </c:pt>
                <c:pt idx="18">
                  <c:v>67</c:v>
                </c:pt>
                <c:pt idx="19">
                  <c:v>23</c:v>
                </c:pt>
                <c:pt idx="20">
                  <c:v>61</c:v>
                </c:pt>
                <c:pt idx="21">
                  <c:v>57</c:v>
                </c:pt>
                <c:pt idx="22">
                  <c:v>37</c:v>
                </c:pt>
                <c:pt idx="23">
                  <c:v>29</c:v>
                </c:pt>
                <c:pt idx="24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3C9-4371-BCE6-5A163F66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0ED5321-2466-4600-B5CB-99B1075ECFB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</a:p>
      </dgm:t>
    </dgm:pt>
    <dgm:pt modelId="{773DF0E0-FA2A-467E-9057-A1348BEDA12C}" type="parTrans" cxnId="{1BF50FF2-4407-4490-9DBC-5D9BB370096A}">
      <dgm:prSet/>
      <dgm:spPr/>
      <dgm:t>
        <a:bodyPr/>
        <a:lstStyle/>
        <a:p>
          <a:endParaRPr lang="en-US"/>
        </a:p>
      </dgm:t>
    </dgm:pt>
    <dgm:pt modelId="{195138C0-DB32-4E3E-BB40-47DD324F0560}" type="sibTrans" cxnId="{1BF50FF2-4407-4490-9DBC-5D9BB370096A}">
      <dgm:prSet/>
      <dgm:spPr/>
      <dgm:t>
        <a:bodyPr/>
        <a:lstStyle/>
        <a:p>
          <a:endParaRPr lang="en-US"/>
        </a:p>
      </dgm:t>
    </dgm:pt>
    <dgm:pt modelId="{E5A8DAA2-59AC-4A54-9C41-2650716426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AA29F648-8601-414A-9C30-597AF85C7500}" type="parTrans" cxnId="{42E2D041-7414-4629-9FBE-F9E7FBCBC76F}">
      <dgm:prSet/>
      <dgm:spPr/>
      <dgm:t>
        <a:bodyPr/>
        <a:lstStyle/>
        <a:p>
          <a:endParaRPr lang="en-US"/>
        </a:p>
      </dgm:t>
    </dgm:pt>
    <dgm:pt modelId="{CDE6F45B-402D-4431-A000-F649B36BD07C}" type="sibTrans" cxnId="{42E2D041-7414-4629-9FBE-F9E7FBCBC76F}">
      <dgm:prSet/>
      <dgm:spPr/>
      <dgm:t>
        <a:bodyPr/>
        <a:lstStyle/>
        <a:p>
          <a:endParaRPr lang="en-US"/>
        </a:p>
      </dgm:t>
    </dgm:pt>
    <dgm:pt modelId="{B707D2DB-2BBA-4F78-8C41-099BDFB7F86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6C3A6FB2-1768-4C95-AAF7-3050FF5B7681}" type="parTrans" cxnId="{86CA27AB-FC9E-4749-A4EC-DBCD82DA73AE}">
      <dgm:prSet/>
      <dgm:spPr/>
      <dgm:t>
        <a:bodyPr/>
        <a:lstStyle/>
        <a:p>
          <a:endParaRPr lang="en-US"/>
        </a:p>
      </dgm:t>
    </dgm:pt>
    <dgm:pt modelId="{A77BF21A-C5DF-4008-9D1E-ACBEEE045F3E}" type="sibTrans" cxnId="{86CA27AB-FC9E-4749-A4EC-DBCD82DA73AE}">
      <dgm:prSet/>
      <dgm:spPr/>
      <dgm:t>
        <a:bodyPr/>
        <a:lstStyle/>
        <a:p>
          <a:endParaRPr lang="en-US"/>
        </a:p>
      </dgm:t>
    </dgm:pt>
    <dgm:pt modelId="{F5F91051-010C-4AE5-B06D-9704EB0BE6F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4ED4270E-9D31-45D6-B7B8-F6E499B3A888}" type="parTrans" cxnId="{F9E2D39E-A8F7-4A1F-8689-8A9F8157619E}">
      <dgm:prSet/>
      <dgm:spPr/>
      <dgm:t>
        <a:bodyPr/>
        <a:lstStyle/>
        <a:p>
          <a:endParaRPr lang="en-US"/>
        </a:p>
      </dgm:t>
    </dgm:pt>
    <dgm:pt modelId="{05534D7C-DD1E-410E-A973-08669A57709A}" type="sibTrans" cxnId="{F9E2D39E-A8F7-4A1F-8689-8A9F8157619E}">
      <dgm:prSet/>
      <dgm:spPr/>
      <dgm:t>
        <a:bodyPr/>
        <a:lstStyle/>
        <a:p>
          <a:endParaRPr lang="en-US"/>
        </a:p>
      </dgm:t>
    </dgm:pt>
    <dgm:pt modelId="{E27A3EDA-B242-4E86-95B7-3187A8B0788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C12E3FAC-1512-4D2C-A813-15397DB5839C}" type="parTrans" cxnId="{6072A526-7D63-4BE8-9409-E9584B6606DE}">
      <dgm:prSet/>
      <dgm:spPr/>
      <dgm:t>
        <a:bodyPr/>
        <a:lstStyle/>
        <a:p>
          <a:endParaRPr lang="en-US"/>
        </a:p>
      </dgm:t>
    </dgm:pt>
    <dgm:pt modelId="{BA861A8C-AB82-4E25-9DCA-E14A85FF6336}" type="sibTrans" cxnId="{6072A526-7D63-4BE8-9409-E9584B6606DE}">
      <dgm:prSet/>
      <dgm:spPr/>
      <dgm:t>
        <a:bodyPr/>
        <a:lstStyle/>
        <a:p>
          <a:endParaRPr lang="en-US"/>
        </a:p>
      </dgm:t>
    </dgm:pt>
    <dgm:pt modelId="{63000339-E9BE-4BFA-BD16-2412DCD4265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4B2EC8FC-B6F4-48BB-A8A7-D4AF86102612}" type="parTrans" cxnId="{E9C3CBFA-12E5-4DDB-B2F0-1F6941C48588}">
      <dgm:prSet/>
      <dgm:spPr/>
      <dgm:t>
        <a:bodyPr/>
        <a:lstStyle/>
        <a:p>
          <a:endParaRPr lang="en-US"/>
        </a:p>
      </dgm:t>
    </dgm:pt>
    <dgm:pt modelId="{A605457E-74E7-417E-843B-E2AC0BC39AEE}" type="sibTrans" cxnId="{E9C3CBFA-12E5-4DDB-B2F0-1F6941C48588}">
      <dgm:prSet/>
      <dgm:spPr/>
      <dgm:t>
        <a:bodyPr/>
        <a:lstStyle/>
        <a:p>
          <a:endParaRPr lang="en-US"/>
        </a:p>
      </dgm:t>
    </dgm:pt>
    <dgm:pt modelId="{CDB91C35-0EED-4FEC-82BE-EB190469B14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75115B30-47BF-44A7-B80E-EC6F626ED8D7}" type="parTrans" cxnId="{08E233FD-B8F8-4BA0-B534-63F2859D4F33}">
      <dgm:prSet/>
      <dgm:spPr/>
      <dgm:t>
        <a:bodyPr/>
        <a:lstStyle/>
        <a:p>
          <a:endParaRPr lang="en-US"/>
        </a:p>
      </dgm:t>
    </dgm:pt>
    <dgm:pt modelId="{A35D400A-D85D-4D77-90D1-3B2AE582B550}" type="sibTrans" cxnId="{08E233FD-B8F8-4BA0-B534-63F2859D4F33}">
      <dgm:prSet/>
      <dgm:spPr/>
      <dgm:t>
        <a:bodyPr/>
        <a:lstStyle/>
        <a:p>
          <a:endParaRPr lang="en-US"/>
        </a:p>
      </dgm:t>
    </dgm:pt>
    <dgm:pt modelId="{11121967-1B46-441E-BBB1-2E80150E16E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80E64A68-ECA8-4493-870A-8C52FA50AC82}" type="parTrans" cxnId="{A1579407-A0D7-4F40-BB42-784AFB85A5D1}">
      <dgm:prSet/>
      <dgm:spPr/>
      <dgm:t>
        <a:bodyPr/>
        <a:lstStyle/>
        <a:p>
          <a:endParaRPr lang="en-US"/>
        </a:p>
      </dgm:t>
    </dgm:pt>
    <dgm:pt modelId="{907B54D4-968E-467F-8082-B6A2F7F60F56}" type="sibTrans" cxnId="{A1579407-A0D7-4F40-BB42-784AFB85A5D1}">
      <dgm:prSet/>
      <dgm:spPr/>
      <dgm:t>
        <a:bodyPr/>
        <a:lstStyle/>
        <a:p>
          <a:endParaRPr lang="en-US"/>
        </a:p>
      </dgm:t>
    </dgm:pt>
    <dgm:pt modelId="{F29D0018-9776-4C7D-B28B-2435CAEDEE3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0C0C5260-C471-4B2C-AC37-58FB3EDC29A4}" type="parTrans" cxnId="{1DF5C931-0D7D-45D6-990D-F55B0DFB598C}">
      <dgm:prSet/>
      <dgm:spPr/>
      <dgm:t>
        <a:bodyPr/>
        <a:lstStyle/>
        <a:p>
          <a:endParaRPr lang="en-US"/>
        </a:p>
      </dgm:t>
    </dgm:pt>
    <dgm:pt modelId="{B985C907-C1FB-498B-B4EB-D88654762334}" type="sibTrans" cxnId="{1DF5C931-0D7D-45D6-990D-F55B0DFB598C}">
      <dgm:prSet/>
      <dgm:spPr/>
      <dgm:t>
        <a:bodyPr/>
        <a:lstStyle/>
        <a:p>
          <a:endParaRPr lang="en-US"/>
        </a:p>
      </dgm:t>
    </dgm:pt>
    <dgm:pt modelId="{52E4EE6E-4AF5-4E6F-A4E0-C762B7ECCE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995032B-7FB5-4C78-8B5D-B7D28EF48D14}" type="parTrans" cxnId="{13E66A58-859C-4BD3-BE82-85A63343EDB5}">
      <dgm:prSet/>
      <dgm:spPr/>
      <dgm:t>
        <a:bodyPr/>
        <a:lstStyle/>
        <a:p>
          <a:endParaRPr lang="en-US"/>
        </a:p>
      </dgm:t>
    </dgm:pt>
    <dgm:pt modelId="{57E1DD59-DC2B-4C40-9E23-E3D5E3556849}" type="sibTrans" cxnId="{13E66A58-859C-4BD3-BE82-85A63343EDB5}">
      <dgm:prSet/>
      <dgm:spPr/>
      <dgm:t>
        <a:bodyPr/>
        <a:lstStyle/>
        <a:p>
          <a:endParaRPr lang="en-US"/>
        </a:p>
      </dgm:t>
    </dgm:pt>
    <dgm:pt modelId="{D5C695BE-F507-49CB-B434-26050615175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17FDB181-74A2-4A71-A45C-89407419729B}" type="parTrans" cxnId="{BC5B805D-817B-41DF-A280-1348DDA1811A}">
      <dgm:prSet/>
      <dgm:spPr/>
      <dgm:t>
        <a:bodyPr/>
        <a:lstStyle/>
        <a:p>
          <a:endParaRPr lang="en-US"/>
        </a:p>
      </dgm:t>
    </dgm:pt>
    <dgm:pt modelId="{A8D6F74C-DF90-4C57-8A79-5799AA1BFBE0}" type="sibTrans" cxnId="{BC5B805D-817B-41DF-A280-1348DDA1811A}">
      <dgm:prSet/>
      <dgm:spPr/>
      <dgm:t>
        <a:bodyPr/>
        <a:lstStyle/>
        <a:p>
          <a:endParaRPr lang="en-US"/>
        </a:p>
      </dgm:t>
    </dgm:pt>
    <dgm:pt modelId="{07AC53BF-1B24-4989-B167-B19FB554CDB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</a:p>
      </dgm:t>
    </dgm:pt>
    <dgm:pt modelId="{79E1B490-90F5-4836-8CA1-DD9A94D771EC}" type="parTrans" cxnId="{CBFDB296-2ADF-42D4-9243-3D3F4C2E4722}">
      <dgm:prSet/>
      <dgm:spPr/>
      <dgm:t>
        <a:bodyPr/>
        <a:lstStyle/>
        <a:p>
          <a:endParaRPr lang="en-US"/>
        </a:p>
      </dgm:t>
    </dgm:pt>
    <dgm:pt modelId="{DFBEFD2A-4266-4B80-8E59-488FD27A3861}" type="sibTrans" cxnId="{CBFDB296-2ADF-42D4-9243-3D3F4C2E4722}">
      <dgm:prSet/>
      <dgm:spPr/>
      <dgm:t>
        <a:bodyPr/>
        <a:lstStyle/>
        <a:p>
          <a:endParaRPr lang="en-US"/>
        </a:p>
      </dgm:t>
    </dgm:pt>
    <dgm:pt modelId="{292B781C-A6F3-4840-8857-DB767ABB19C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EFA3B007-2F8D-4B3E-9741-B9DC7C41620F}" type="parTrans" cxnId="{6DE77B61-F59B-4477-AFDE-FE50CE3DE583}">
      <dgm:prSet/>
      <dgm:spPr/>
      <dgm:t>
        <a:bodyPr/>
        <a:lstStyle/>
        <a:p>
          <a:endParaRPr lang="en-US"/>
        </a:p>
      </dgm:t>
    </dgm:pt>
    <dgm:pt modelId="{7C4751ED-A589-452C-992E-FC3F3F8FE41E}" type="sibTrans" cxnId="{6DE77B61-F59B-4477-AFDE-FE50CE3DE583}">
      <dgm:prSet/>
      <dgm:spPr/>
      <dgm:t>
        <a:bodyPr/>
        <a:lstStyle/>
        <a:p>
          <a:endParaRPr lang="en-US"/>
        </a:p>
      </dgm:t>
    </dgm:pt>
    <dgm:pt modelId="{46672051-6A31-4109-B0B4-3BF9AECD374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10B1B953-F845-4738-89E4-356AB06BED60}" type="parTrans" cxnId="{747D3C4A-E6BC-4F82-A174-90F747365468}">
      <dgm:prSet/>
      <dgm:spPr/>
      <dgm:t>
        <a:bodyPr/>
        <a:lstStyle/>
        <a:p>
          <a:endParaRPr lang="en-US"/>
        </a:p>
      </dgm:t>
    </dgm:pt>
    <dgm:pt modelId="{2B1CAAE9-6B62-496F-AE66-C03373ECE932}" type="sibTrans" cxnId="{747D3C4A-E6BC-4F82-A174-90F747365468}">
      <dgm:prSet/>
      <dgm:spPr/>
      <dgm:t>
        <a:bodyPr/>
        <a:lstStyle/>
        <a:p>
          <a:endParaRPr lang="en-US"/>
        </a:p>
      </dgm:t>
    </dgm:pt>
    <dgm:pt modelId="{DAC770EA-C83A-45E5-ABC7-662DA972458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9E80D1BE-3D36-4B50-B696-1E9651BD036F}" type="parTrans" cxnId="{26C58E5F-C9BA-4899-91F7-C0790B1583FF}">
      <dgm:prSet/>
      <dgm:spPr/>
      <dgm:t>
        <a:bodyPr/>
        <a:lstStyle/>
        <a:p>
          <a:endParaRPr lang="en-US"/>
        </a:p>
      </dgm:t>
    </dgm:pt>
    <dgm:pt modelId="{4AFD270D-B0EE-48CB-BE82-0DE27953221D}" type="sibTrans" cxnId="{26C58E5F-C9BA-4899-91F7-C0790B1583FF}">
      <dgm:prSet/>
      <dgm:spPr/>
      <dgm:t>
        <a:bodyPr/>
        <a:lstStyle/>
        <a:p>
          <a:endParaRPr lang="en-US"/>
        </a:p>
      </dgm:t>
    </dgm:pt>
    <dgm:pt modelId="{63086FF4-0AE1-4C1F-B45A-9B9F58EDF3C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66D98651-26AE-4DC8-A40C-E69EA1C7BC24}" type="parTrans" cxnId="{F344362B-346D-41AB-ACB3-DFFAB0318653}">
      <dgm:prSet/>
      <dgm:spPr/>
      <dgm:t>
        <a:bodyPr/>
        <a:lstStyle/>
        <a:p>
          <a:endParaRPr lang="en-US"/>
        </a:p>
      </dgm:t>
    </dgm:pt>
    <dgm:pt modelId="{A04C0863-3DA0-4F39-B31F-1298D3A79477}" type="sibTrans" cxnId="{F344362B-346D-41AB-ACB3-DFFAB0318653}">
      <dgm:prSet/>
      <dgm:spPr/>
      <dgm:t>
        <a:bodyPr/>
        <a:lstStyle/>
        <a:p>
          <a:endParaRPr lang="en-US"/>
        </a:p>
      </dgm:t>
    </dgm:pt>
    <dgm:pt modelId="{372693B6-AF8B-4857-8C91-350EC9616D2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CD81C8AC-EB58-41BE-8221-6B22AACFA092}" type="parTrans" cxnId="{3CE88422-43CB-4336-A9FB-ED95DD854B17}">
      <dgm:prSet/>
      <dgm:spPr/>
      <dgm:t>
        <a:bodyPr/>
        <a:lstStyle/>
        <a:p>
          <a:endParaRPr lang="en-US"/>
        </a:p>
      </dgm:t>
    </dgm:pt>
    <dgm:pt modelId="{11825394-5FE4-418E-AA48-63D64F1F3537}" type="sibTrans" cxnId="{3CE88422-43CB-4336-A9FB-ED95DD854B17}">
      <dgm:prSet/>
      <dgm:spPr/>
      <dgm:t>
        <a:bodyPr/>
        <a:lstStyle/>
        <a:p>
          <a:endParaRPr lang="en-US"/>
        </a:p>
      </dgm:t>
    </dgm:pt>
    <dgm:pt modelId="{DAF75A80-2735-4B1C-9767-2EA1C028BC4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010C3156-2A89-4872-8119-528BA01F23B5}" type="parTrans" cxnId="{0A62B7A4-0AC1-4371-AEAD-1F4437FD323E}">
      <dgm:prSet/>
      <dgm:spPr/>
      <dgm:t>
        <a:bodyPr/>
        <a:lstStyle/>
        <a:p>
          <a:endParaRPr lang="en-US"/>
        </a:p>
      </dgm:t>
    </dgm:pt>
    <dgm:pt modelId="{4453764E-4CC1-4E44-ACEB-3999463B1EE7}" type="sibTrans" cxnId="{0A62B7A4-0AC1-4371-AEAD-1F4437FD323E}">
      <dgm:prSet/>
      <dgm:spPr/>
      <dgm:t>
        <a:bodyPr/>
        <a:lstStyle/>
        <a:p>
          <a:endParaRPr lang="en-US"/>
        </a:p>
      </dgm:t>
    </dgm:pt>
    <dgm:pt modelId="{B5457171-F203-4BFB-A84B-345E5E83D08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510B46D9-AE7C-48B6-AD32-E2AD18DC8769}" type="parTrans" cxnId="{5712D21C-DD43-4548-B42D-66270A2292B2}">
      <dgm:prSet/>
      <dgm:spPr/>
      <dgm:t>
        <a:bodyPr/>
        <a:lstStyle/>
        <a:p>
          <a:endParaRPr lang="en-US"/>
        </a:p>
      </dgm:t>
    </dgm:pt>
    <dgm:pt modelId="{92BC48F2-308A-4431-86A5-0089833E1222}" type="sibTrans" cxnId="{5712D21C-DD43-4548-B42D-66270A2292B2}">
      <dgm:prSet/>
      <dgm:spPr/>
      <dgm:t>
        <a:bodyPr/>
        <a:lstStyle/>
        <a:p>
          <a:endParaRPr lang="en-US"/>
        </a:p>
      </dgm:t>
    </dgm:pt>
    <dgm:pt modelId="{A740C148-1DFD-4639-9CBB-3742B4D63D3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D3950AD2-4B38-4A56-9168-A0E9D2CCB6CF}" type="parTrans" cxnId="{B2435D87-1476-4A6C-82A9-B99A2A962FC1}">
      <dgm:prSet/>
      <dgm:spPr/>
      <dgm:t>
        <a:bodyPr/>
        <a:lstStyle/>
        <a:p>
          <a:endParaRPr lang="en-US"/>
        </a:p>
      </dgm:t>
    </dgm:pt>
    <dgm:pt modelId="{705C8CDA-1BD0-40AA-AB3E-553B1BABAC9D}" type="sibTrans" cxnId="{B2435D87-1476-4A6C-82A9-B99A2A962FC1}">
      <dgm:prSet/>
      <dgm:spPr/>
      <dgm:t>
        <a:bodyPr/>
        <a:lstStyle/>
        <a:p>
          <a:endParaRPr lang="en-US"/>
        </a:p>
      </dgm:t>
    </dgm:pt>
    <dgm:pt modelId="{4A6AD09E-4467-4525-A81D-D17B9BB33C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D46F17F9-3827-42D1-A061-DC184A5E9818}" type="parTrans" cxnId="{F5A70B15-1B3C-4FD7-B2B9-DC412AAF1476}">
      <dgm:prSet/>
      <dgm:spPr/>
      <dgm:t>
        <a:bodyPr/>
        <a:lstStyle/>
        <a:p>
          <a:endParaRPr lang="en-US"/>
        </a:p>
      </dgm:t>
    </dgm:pt>
    <dgm:pt modelId="{9CA2DBE6-C23F-467F-AF9C-0D0B029DABEC}" type="sibTrans" cxnId="{F5A70B15-1B3C-4FD7-B2B9-DC412AAF1476}">
      <dgm:prSet/>
      <dgm:spPr/>
      <dgm:t>
        <a:bodyPr/>
        <a:lstStyle/>
        <a:p>
          <a:endParaRPr lang="en-US"/>
        </a:p>
      </dgm:t>
    </dgm:pt>
    <dgm:pt modelId="{AAC249A8-3824-4FDA-AB4D-D94DE49D21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Compliance Officer</a:t>
          </a:r>
        </a:p>
      </dgm:t>
    </dgm:pt>
    <dgm:pt modelId="{1B342B25-E595-4794-8B71-CFB1957279FA}" type="parTrans" cxnId="{8A119559-4B90-49F7-ACDB-C5F0653E80EE}">
      <dgm:prSet/>
      <dgm:spPr/>
      <dgm:t>
        <a:bodyPr/>
        <a:lstStyle/>
        <a:p>
          <a:endParaRPr lang="en-US"/>
        </a:p>
      </dgm:t>
    </dgm:pt>
    <dgm:pt modelId="{D8C37EBC-0FC2-40BF-97D9-009C256D69E9}" type="sibTrans" cxnId="{8A119559-4B90-49F7-ACDB-C5F0653E80EE}">
      <dgm:prSet/>
      <dgm:spPr/>
      <dgm:t>
        <a:bodyPr/>
        <a:lstStyle/>
        <a:p>
          <a:endParaRPr lang="en-US"/>
        </a:p>
      </dgm:t>
    </dgm:pt>
    <dgm:pt modelId="{4F1A92CB-1200-4452-A98A-BB903FFB285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2A0632E8-AF64-4BCE-A50F-0558982EAD0F}" type="parTrans" cxnId="{AE3EC9B0-9108-4CDF-9267-7FCEF91AC4D0}">
      <dgm:prSet/>
      <dgm:spPr/>
      <dgm:t>
        <a:bodyPr/>
        <a:lstStyle/>
        <a:p>
          <a:endParaRPr lang="en-US"/>
        </a:p>
      </dgm:t>
    </dgm:pt>
    <dgm:pt modelId="{7D64A193-C15C-4219-A029-47FE31A83DC0}" type="sibTrans" cxnId="{AE3EC9B0-9108-4CDF-9267-7FCEF91AC4D0}">
      <dgm:prSet/>
      <dgm:spPr/>
      <dgm:t>
        <a:bodyPr/>
        <a:lstStyle/>
        <a:p>
          <a:endParaRPr lang="en-US"/>
        </a:p>
      </dgm:t>
    </dgm:pt>
    <dgm:pt modelId="{4B123C04-4EFA-4998-92EA-8F53E3F2122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Tech Support</a:t>
          </a:r>
        </a:p>
      </dgm:t>
    </dgm:pt>
    <dgm:pt modelId="{0E52ABB2-5D5D-4648-9246-833DAC23E2E4}" type="parTrans" cxnId="{E1187FC4-6F48-4473-9884-7B7F59C386E6}">
      <dgm:prSet/>
      <dgm:spPr/>
      <dgm:t>
        <a:bodyPr/>
        <a:lstStyle/>
        <a:p>
          <a:endParaRPr lang="en-US"/>
        </a:p>
      </dgm:t>
    </dgm:pt>
    <dgm:pt modelId="{263CD012-5BC3-4EE7-BF99-DEC0ECFA2E08}" type="sibTrans" cxnId="{E1187FC4-6F48-4473-9884-7B7F59C386E6}">
      <dgm:prSet/>
      <dgm:spPr/>
      <dgm:t>
        <a:bodyPr/>
        <a:lstStyle/>
        <a:p>
          <a:endParaRPr lang="en-US"/>
        </a:p>
      </dgm:t>
    </dgm:pt>
    <dgm:pt modelId="{D9B358E3-FBB0-4FE1-B792-8B5326129BE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Truck Driver</a:t>
          </a:r>
        </a:p>
      </dgm:t>
    </dgm:pt>
    <dgm:pt modelId="{37A8778B-BE59-49B6-9888-600D8D440D01}" type="parTrans" cxnId="{7A0FAF84-D30D-40EF-B29D-1868523DFA83}">
      <dgm:prSet/>
      <dgm:spPr/>
      <dgm:t>
        <a:bodyPr/>
        <a:lstStyle/>
        <a:p>
          <a:endParaRPr lang="en-US"/>
        </a:p>
      </dgm:t>
    </dgm:pt>
    <dgm:pt modelId="{1E90E01D-D2CB-4C92-8B88-06EEADA1F65B}" type="sibTrans" cxnId="{7A0FAF84-D30D-40EF-B29D-1868523DFA83}">
      <dgm:prSet/>
      <dgm:spPr/>
      <dgm:t>
        <a:bodyPr/>
        <a:lstStyle/>
        <a:p>
          <a:endParaRPr lang="en-US"/>
        </a:p>
      </dgm:t>
    </dgm:pt>
    <dgm:pt modelId="{15AFCBE3-64F0-4DAE-8CF2-13E9520FB7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41E2C172-CC61-4CE4-8421-E1E6860B5EA6}" type="parTrans" cxnId="{BA26798A-2C49-4979-9963-53788A494117}">
      <dgm:prSet/>
      <dgm:spPr/>
      <dgm:t>
        <a:bodyPr/>
        <a:lstStyle/>
        <a:p>
          <a:endParaRPr lang="en-US"/>
        </a:p>
      </dgm:t>
    </dgm:pt>
    <dgm:pt modelId="{2C0F7F71-B713-462B-9E4A-A96B34A165E8}" type="sibTrans" cxnId="{BA26798A-2C49-4979-9963-53788A494117}">
      <dgm:prSet/>
      <dgm:spPr/>
      <dgm:t>
        <a:bodyPr/>
        <a:lstStyle/>
        <a:p>
          <a:endParaRPr lang="en-US"/>
        </a:p>
      </dgm:t>
    </dgm:pt>
    <dgm:pt modelId="{D11B5533-F7F0-448C-A23C-74FC37A248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Technician</a:t>
          </a:r>
        </a:p>
      </dgm:t>
    </dgm:pt>
    <dgm:pt modelId="{3BD7F380-7580-40BE-AF87-0EBA2D07341A}" type="parTrans" cxnId="{C40E9CA3-DB62-4A0A-BF28-5B2B8E75AF60}">
      <dgm:prSet/>
      <dgm:spPr/>
      <dgm:t>
        <a:bodyPr/>
        <a:lstStyle/>
        <a:p>
          <a:endParaRPr lang="en-US"/>
        </a:p>
      </dgm:t>
    </dgm:pt>
    <dgm:pt modelId="{3DC49525-AAB7-44B8-8847-A5E717B0A21B}" type="sibTrans" cxnId="{C40E9CA3-DB62-4A0A-BF28-5B2B8E75AF60}">
      <dgm:prSet/>
      <dgm:spPr/>
      <dgm:t>
        <a:bodyPr/>
        <a:lstStyle/>
        <a:p>
          <a:endParaRPr lang="en-US"/>
        </a:p>
      </dgm:t>
    </dgm:pt>
    <dgm:pt modelId="{1B7CB682-CE9A-4676-8E00-743B7124EE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Human/Social Services Asst</a:t>
          </a:r>
        </a:p>
      </dgm:t>
    </dgm:pt>
    <dgm:pt modelId="{E6856F80-C46A-403D-B097-45C2AF21E07E}" type="parTrans" cxnId="{4556DD36-F799-4694-AB7B-0EE974BD84D1}">
      <dgm:prSet/>
      <dgm:spPr/>
      <dgm:t>
        <a:bodyPr/>
        <a:lstStyle/>
        <a:p>
          <a:endParaRPr lang="en-US"/>
        </a:p>
      </dgm:t>
    </dgm:pt>
    <dgm:pt modelId="{A372BB82-D5E0-4063-A779-7E0EF456F3B3}" type="sibTrans" cxnId="{4556DD36-F799-4694-AB7B-0EE974BD84D1}">
      <dgm:prSet/>
      <dgm:spPr/>
      <dgm:t>
        <a:bodyPr/>
        <a:lstStyle/>
        <a:p>
          <a:endParaRPr lang="en-US"/>
        </a:p>
      </dgm:t>
    </dgm:pt>
    <dgm:pt modelId="{A0B92887-6F43-4125-BC55-4CED729842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Tax Examiner</a:t>
          </a:r>
        </a:p>
      </dgm:t>
    </dgm:pt>
    <dgm:pt modelId="{88AA8F5A-7519-4386-952A-A381AE65F35A}" type="parTrans" cxnId="{305AF14A-95CE-4260-91FF-D55952599A85}">
      <dgm:prSet/>
      <dgm:spPr/>
      <dgm:t>
        <a:bodyPr/>
        <a:lstStyle/>
        <a:p>
          <a:endParaRPr lang="en-US"/>
        </a:p>
      </dgm:t>
    </dgm:pt>
    <dgm:pt modelId="{04A54E33-DDF1-4B86-8648-19D52480D839}" type="sibTrans" cxnId="{305AF14A-95CE-4260-91FF-D55952599A85}">
      <dgm:prSet/>
      <dgm:spPr/>
      <dgm:t>
        <a:bodyPr/>
        <a:lstStyle/>
        <a:p>
          <a:endParaRPr lang="en-US"/>
        </a:p>
      </dgm:t>
    </dgm:pt>
    <dgm:pt modelId="{1B09A0C0-FAC2-4973-AA9B-A0B8635216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5BF2221F-3209-46A3-A414-B8290F7A1B88}" type="parTrans" cxnId="{4B733CF9-047C-4EA5-9109-0DA8184EFABD}">
      <dgm:prSet/>
      <dgm:spPr/>
      <dgm:t>
        <a:bodyPr/>
        <a:lstStyle/>
        <a:p>
          <a:endParaRPr lang="en-US"/>
        </a:p>
      </dgm:t>
    </dgm:pt>
    <dgm:pt modelId="{B9541CD2-CDC0-496D-B14C-AB7B583875E8}" type="sibTrans" cxnId="{4B733CF9-047C-4EA5-9109-0DA8184EFABD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173AB03-448D-4FA1-8FE8-A05A5DF718C2}" type="presOf" srcId="{A740C148-1DFD-4639-9CBB-3742B4D63D3A}" destId="{11FB7C73-6081-42C7-8E15-28075061167B}" srcOrd="0" destOrd="10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1579407-A0D7-4F40-BB42-784AFB85A5D1}" srcId="{984116C9-7CB8-4743-8FBA-68A8BA0D0389}" destId="{11121967-1B46-441E-BBB1-2E80150E16E6}" srcOrd="8" destOrd="0" parTransId="{80E64A68-ECA8-4493-870A-8C52FA50AC82}" sibTransId="{907B54D4-968E-467F-8082-B6A2F7F60F56}"/>
    <dgm:cxn modelId="{CC0C4209-5052-45B8-914F-406F2127003E}" type="presOf" srcId="{CDB91C35-0EED-4FEC-82BE-EB190469B14C}" destId="{0045AAE0-9BB3-4F66-A39D-FC0233DDC39E}" srcOrd="0" destOrd="7" presId="urn:microsoft.com/office/officeart/2005/8/layout/hList1"/>
    <dgm:cxn modelId="{25780C11-C345-481A-8E5A-963B1E2F8F98}" type="presOf" srcId="{F0ED5321-2466-4600-B5CB-99B1075ECFB4}" destId="{0045AAE0-9BB3-4F66-A39D-FC0233DDC39E}" srcOrd="0" destOrd="1" presId="urn:microsoft.com/office/officeart/2005/8/layout/hList1"/>
    <dgm:cxn modelId="{F5A70B15-1B3C-4FD7-B2B9-DC412AAF1476}" srcId="{4F795D33-588E-4F04-A4A9-549DB1C8E26C}" destId="{4A6AD09E-4467-4525-A81D-D17B9BB33CBA}" srcOrd="1" destOrd="0" parTransId="{D46F17F9-3827-42D1-A061-DC184A5E9818}" sibTransId="{9CA2DBE6-C23F-467F-AF9C-0D0B029DABEC}"/>
    <dgm:cxn modelId="{620F0817-2C40-42A1-8419-791ABB182437}" type="presOf" srcId="{B707D2DB-2BBA-4F78-8C41-099BDFB7F864}" destId="{0045AAE0-9BB3-4F66-A39D-FC0233DDC39E}" srcOrd="0" destOrd="3" presId="urn:microsoft.com/office/officeart/2005/8/layout/hList1"/>
    <dgm:cxn modelId="{8D60F619-73FF-4C8B-8639-EB7A6B8F73CF}" type="presOf" srcId="{07AC53BF-1B24-4989-B167-B19FB554CDB6}" destId="{11FB7C73-6081-42C7-8E15-28075061167B}" srcOrd="0" destOrd="2" presId="urn:microsoft.com/office/officeart/2005/8/layout/hList1"/>
    <dgm:cxn modelId="{5712D21C-DD43-4548-B42D-66270A2292B2}" srcId="{930452E1-293A-4804-9AD2-E53B94608D56}" destId="{B5457171-F203-4BFB-A84B-345E5E83D08D}" srcOrd="9" destOrd="0" parTransId="{510B46D9-AE7C-48B6-AD32-E2AD18DC8769}" sibTransId="{92BC48F2-308A-4431-86A5-0089833E1222}"/>
    <dgm:cxn modelId="{3CE88422-43CB-4336-A9FB-ED95DD854B17}" srcId="{930452E1-293A-4804-9AD2-E53B94608D56}" destId="{372693B6-AF8B-4857-8C91-350EC9616D20}" srcOrd="7" destOrd="0" parTransId="{CD81C8AC-EB58-41BE-8221-6B22AACFA092}" sibTransId="{11825394-5FE4-418E-AA48-63D64F1F3537}"/>
    <dgm:cxn modelId="{6072A526-7D63-4BE8-9409-E9584B6606DE}" srcId="{984116C9-7CB8-4743-8FBA-68A8BA0D0389}" destId="{E27A3EDA-B242-4E86-95B7-3187A8B07887}" srcOrd="5" destOrd="0" parTransId="{C12E3FAC-1512-4D2C-A813-15397DB5839C}" sibTransId="{BA861A8C-AB82-4E25-9DCA-E14A85FF6336}"/>
    <dgm:cxn modelId="{6C7C0827-633A-4BAC-AE81-2BFC379F7BF7}" type="presOf" srcId="{4A6AD09E-4467-4525-A81D-D17B9BB33CBA}" destId="{34083978-5BA0-40E3-AB18-2F3A89BB9529}" srcOrd="0" destOrd="1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F344362B-346D-41AB-ACB3-DFFAB0318653}" srcId="{930452E1-293A-4804-9AD2-E53B94608D56}" destId="{63086FF4-0AE1-4C1F-B45A-9B9F58EDF3CA}" srcOrd="6" destOrd="0" parTransId="{66D98651-26AE-4DC8-A40C-E69EA1C7BC24}" sibTransId="{A04C0863-3DA0-4F39-B31F-1298D3A79477}"/>
    <dgm:cxn modelId="{6961C12D-B724-4DD7-A563-F5ED4ADCD0D8}" type="presOf" srcId="{63000339-E9BE-4BFA-BD16-2412DCD42654}" destId="{0045AAE0-9BB3-4F66-A39D-FC0233DDC39E}" srcOrd="0" destOrd="6" presId="urn:microsoft.com/office/officeart/2005/8/layout/hList1"/>
    <dgm:cxn modelId="{111F3E2E-B885-45BF-94BD-DF66B8FB36F3}" type="presOf" srcId="{52E4EE6E-4AF5-4E6F-A4E0-C762B7ECCEC6}" destId="{0045AAE0-9BB3-4F66-A39D-FC0233DDC39E}" srcOrd="0" destOrd="10" presId="urn:microsoft.com/office/officeart/2005/8/layout/hList1"/>
    <dgm:cxn modelId="{1DF5C931-0D7D-45D6-990D-F55B0DFB598C}" srcId="{984116C9-7CB8-4743-8FBA-68A8BA0D0389}" destId="{F29D0018-9776-4C7D-B28B-2435CAEDEE37}" srcOrd="9" destOrd="0" parTransId="{0C0C5260-C471-4B2C-AC37-58FB3EDC29A4}" sibTransId="{B985C907-C1FB-498B-B4EB-D88654762334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556DD36-F799-4694-AB7B-0EE974BD84D1}" srcId="{4F795D33-588E-4F04-A4A9-549DB1C8E26C}" destId="{1B7CB682-CE9A-4676-8E00-743B7124EE47}" srcOrd="8" destOrd="0" parTransId="{E6856F80-C46A-403D-B097-45C2AF21E07E}" sibTransId="{A372BB82-D5E0-4063-A779-7E0EF456F3B3}"/>
    <dgm:cxn modelId="{BADAFD3E-E46C-44AA-BA13-D394F060B78E}" type="presOf" srcId="{63086FF4-0AE1-4C1F-B45A-9B9F58EDF3CA}" destId="{11FB7C73-6081-42C7-8E15-28075061167B}" srcOrd="0" destOrd="6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BC5B805D-817B-41DF-A280-1348DDA1811A}" srcId="{930452E1-293A-4804-9AD2-E53B94608D56}" destId="{D5C695BE-F507-49CB-B434-260506151756}" srcOrd="1" destOrd="0" parTransId="{17FDB181-74A2-4A71-A45C-89407419729B}" sibTransId="{A8D6F74C-DF90-4C57-8A79-5799AA1BFBE0}"/>
    <dgm:cxn modelId="{114D725E-B5E1-41D1-A67F-49EB172DDEBA}" type="presOf" srcId="{AAC249A8-3824-4FDA-AB4D-D94DE49D2161}" destId="{34083978-5BA0-40E3-AB18-2F3A89BB9529}" srcOrd="0" destOrd="2" presId="urn:microsoft.com/office/officeart/2005/8/layout/hList1"/>
    <dgm:cxn modelId="{FE29355F-E399-4E3D-846F-F514A6FE8415}" type="presOf" srcId="{F29D0018-9776-4C7D-B28B-2435CAEDEE37}" destId="{0045AAE0-9BB3-4F66-A39D-FC0233DDC39E}" srcOrd="0" destOrd="9" presId="urn:microsoft.com/office/officeart/2005/8/layout/hList1"/>
    <dgm:cxn modelId="{26C58E5F-C9BA-4899-91F7-C0790B1583FF}" srcId="{930452E1-293A-4804-9AD2-E53B94608D56}" destId="{DAC770EA-C83A-45E5-ABC7-662DA9724583}" srcOrd="5" destOrd="0" parTransId="{9E80D1BE-3D36-4B50-B696-1E9651BD036F}" sibTransId="{4AFD270D-B0EE-48CB-BE82-0DE27953221D}"/>
    <dgm:cxn modelId="{6DE77B61-F59B-4477-AFDE-FE50CE3DE583}" srcId="{930452E1-293A-4804-9AD2-E53B94608D56}" destId="{292B781C-A6F3-4840-8857-DB767ABB19CA}" srcOrd="3" destOrd="0" parTransId="{EFA3B007-2F8D-4B3E-9741-B9DC7C41620F}" sibTransId="{7C4751ED-A589-452C-992E-FC3F3F8FE41E}"/>
    <dgm:cxn modelId="{42E2D041-7414-4629-9FBE-F9E7FBCBC76F}" srcId="{984116C9-7CB8-4743-8FBA-68A8BA0D0389}" destId="{E5A8DAA2-59AC-4A54-9C41-2650716426C5}" srcOrd="2" destOrd="0" parTransId="{AA29F648-8601-414A-9C30-597AF85C7500}" sibTransId="{CDE6F45B-402D-4431-A000-F649B36BD07C}"/>
    <dgm:cxn modelId="{D9A6DA44-D330-4ACB-A9BB-82005B7E3FC6}" type="presOf" srcId="{4B123C04-4EFA-4998-92EA-8F53E3F2122A}" destId="{34083978-5BA0-40E3-AB18-2F3A89BB9529}" srcOrd="0" destOrd="4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47D3C4A-E6BC-4F82-A174-90F747365468}" srcId="{930452E1-293A-4804-9AD2-E53B94608D56}" destId="{46672051-6A31-4109-B0B4-3BF9AECD374E}" srcOrd="4" destOrd="0" parTransId="{10B1B953-F845-4738-89E4-356AB06BED60}" sibTransId="{2B1CAAE9-6B62-496F-AE66-C03373ECE932}"/>
    <dgm:cxn modelId="{305AF14A-95CE-4260-91FF-D55952599A85}" srcId="{4F795D33-588E-4F04-A4A9-549DB1C8E26C}" destId="{A0B92887-6F43-4125-BC55-4CED729842C2}" srcOrd="9" destOrd="0" parTransId="{88AA8F5A-7519-4386-952A-A381AE65F35A}" sibTransId="{04A54E33-DDF1-4B86-8648-19D52480D839}"/>
    <dgm:cxn modelId="{70067D6D-782C-4142-B340-B5386DE01E86}" type="presOf" srcId="{E27A3EDA-B242-4E86-95B7-3187A8B07887}" destId="{0045AAE0-9BB3-4F66-A39D-FC0233DDC39E}" srcOrd="0" destOrd="5" presId="urn:microsoft.com/office/officeart/2005/8/layout/hList1"/>
    <dgm:cxn modelId="{EF94804E-818C-45E9-A89A-8BAC1478B7EA}" type="presOf" srcId="{15AFCBE3-64F0-4DAE-8CF2-13E9520FB7B0}" destId="{34083978-5BA0-40E3-AB18-2F3A89BB9529}" srcOrd="0" destOrd="6" presId="urn:microsoft.com/office/officeart/2005/8/layout/hList1"/>
    <dgm:cxn modelId="{22C31974-7D79-4F47-A3D1-DFE9AE7346EA}" type="presOf" srcId="{E5A8DAA2-59AC-4A54-9C41-2650716426C5}" destId="{0045AAE0-9BB3-4F66-A39D-FC0233DDC39E}" srcOrd="0" destOrd="2" presId="urn:microsoft.com/office/officeart/2005/8/layout/hList1"/>
    <dgm:cxn modelId="{FBBE8554-D9A8-447D-A8D4-C4E484081C1C}" type="presOf" srcId="{1B7CB682-CE9A-4676-8E00-743B7124EE47}" destId="{34083978-5BA0-40E3-AB18-2F3A89BB9529}" srcOrd="0" destOrd="8" presId="urn:microsoft.com/office/officeart/2005/8/layout/hList1"/>
    <dgm:cxn modelId="{9418BB76-E906-498A-B81C-50AF6C42501D}" type="presOf" srcId="{D11B5533-F7F0-448C-A23C-74FC37A24862}" destId="{34083978-5BA0-40E3-AB18-2F3A89BB9529}" srcOrd="0" destOrd="7" presId="urn:microsoft.com/office/officeart/2005/8/layout/hList1"/>
    <dgm:cxn modelId="{65B58B77-9EC7-46A9-8296-F2AE1FDC52F1}" type="presOf" srcId="{372693B6-AF8B-4857-8C91-350EC9616D20}" destId="{11FB7C73-6081-42C7-8E15-28075061167B}" srcOrd="0" destOrd="7" presId="urn:microsoft.com/office/officeart/2005/8/layout/hList1"/>
    <dgm:cxn modelId="{13E66A58-859C-4BD3-BE82-85A63343EDB5}" srcId="{984116C9-7CB8-4743-8FBA-68A8BA0D0389}" destId="{52E4EE6E-4AF5-4E6F-A4E0-C762B7ECCEC6}" srcOrd="10" destOrd="0" parTransId="{2995032B-7FB5-4C78-8B5D-B7D28EF48D14}" sibTransId="{57E1DD59-DC2B-4C40-9E23-E3D5E3556849}"/>
    <dgm:cxn modelId="{8A119559-4B90-49F7-ACDB-C5F0653E80EE}" srcId="{4F795D33-588E-4F04-A4A9-549DB1C8E26C}" destId="{AAC249A8-3824-4FDA-AB4D-D94DE49D2161}" srcOrd="2" destOrd="0" parTransId="{1B342B25-E595-4794-8B71-CFB1957279FA}" sibTransId="{D8C37EBC-0FC2-40BF-97D9-009C256D69E9}"/>
    <dgm:cxn modelId="{8615F35A-4A80-455B-B14C-6A483FC25093}" type="presOf" srcId="{D9B358E3-FBB0-4FE1-B792-8B5326129BED}" destId="{34083978-5BA0-40E3-AB18-2F3A89BB9529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7A0FAF84-D30D-40EF-B29D-1868523DFA83}" srcId="{4F795D33-588E-4F04-A4A9-549DB1C8E26C}" destId="{D9B358E3-FBB0-4FE1-B792-8B5326129BED}" srcOrd="5" destOrd="0" parTransId="{37A8778B-BE59-49B6-9888-600D8D440D01}" sibTransId="{1E90E01D-D2CB-4C92-8B88-06EEADA1F65B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B2435D87-1476-4A6C-82A9-B99A2A962FC1}" srcId="{930452E1-293A-4804-9AD2-E53B94608D56}" destId="{A740C148-1DFD-4639-9CBB-3742B4D63D3A}" srcOrd="10" destOrd="0" parTransId="{D3950AD2-4B38-4A56-9168-A0E9D2CCB6CF}" sibTransId="{705C8CDA-1BD0-40AA-AB3E-553B1BABAC9D}"/>
    <dgm:cxn modelId="{3E6D0C88-7BC5-4CA0-B7D5-63980BE8B6DB}" type="presOf" srcId="{1B09A0C0-FAC2-4973-AA9B-A0B863521643}" destId="{34083978-5BA0-40E3-AB18-2F3A89BB9529}" srcOrd="0" destOrd="10" presId="urn:microsoft.com/office/officeart/2005/8/layout/hList1"/>
    <dgm:cxn modelId="{BA26798A-2C49-4979-9963-53788A494117}" srcId="{4F795D33-588E-4F04-A4A9-549DB1C8E26C}" destId="{15AFCBE3-64F0-4DAE-8CF2-13E9520FB7B0}" srcOrd="6" destOrd="0" parTransId="{41E2C172-CC61-4CE4-8421-E1E6860B5EA6}" sibTransId="{2C0F7F71-B713-462B-9E4A-A96B34A165E8}"/>
    <dgm:cxn modelId="{CBFDB296-2ADF-42D4-9243-3D3F4C2E4722}" srcId="{930452E1-293A-4804-9AD2-E53B94608D56}" destId="{07AC53BF-1B24-4989-B167-B19FB554CDB6}" srcOrd="2" destOrd="0" parTransId="{79E1B490-90F5-4836-8CA1-DD9A94D771EC}" sibTransId="{DFBEFD2A-4266-4B80-8E59-488FD27A3861}"/>
    <dgm:cxn modelId="{6A9AF098-1E4B-419E-A7E1-E4855A53B4C3}" type="presOf" srcId="{F5F91051-010C-4AE5-B06D-9704EB0BE6FC}" destId="{0045AAE0-9BB3-4F66-A39D-FC0233DDC39E}" srcOrd="0" destOrd="4" presId="urn:microsoft.com/office/officeart/2005/8/layout/hList1"/>
    <dgm:cxn modelId="{F9E2D39E-A8F7-4A1F-8689-8A9F8157619E}" srcId="{984116C9-7CB8-4743-8FBA-68A8BA0D0389}" destId="{F5F91051-010C-4AE5-B06D-9704EB0BE6FC}" srcOrd="4" destOrd="0" parTransId="{4ED4270E-9D31-45D6-B7B8-F6E499B3A888}" sibTransId="{05534D7C-DD1E-410E-A973-08669A57709A}"/>
    <dgm:cxn modelId="{E7D690A2-FE15-4D8F-903E-AF1F42245708}" type="presOf" srcId="{DAC770EA-C83A-45E5-ABC7-662DA9724583}" destId="{11FB7C73-6081-42C7-8E15-28075061167B}" srcOrd="0" destOrd="5" presId="urn:microsoft.com/office/officeart/2005/8/layout/hList1"/>
    <dgm:cxn modelId="{C40E9CA3-DB62-4A0A-BF28-5B2B8E75AF60}" srcId="{4F795D33-588E-4F04-A4A9-549DB1C8E26C}" destId="{D11B5533-F7F0-448C-A23C-74FC37A24862}" srcOrd="7" destOrd="0" parTransId="{3BD7F380-7580-40BE-AF87-0EBA2D07341A}" sibTransId="{3DC49525-AAB7-44B8-8847-A5E717B0A21B}"/>
    <dgm:cxn modelId="{0A62B7A4-0AC1-4371-AEAD-1F4437FD323E}" srcId="{930452E1-293A-4804-9AD2-E53B94608D56}" destId="{DAF75A80-2735-4B1C-9767-2EA1C028BC49}" srcOrd="8" destOrd="0" parTransId="{010C3156-2A89-4872-8119-528BA01F23B5}" sibTransId="{4453764E-4CC1-4E44-ACEB-3999463B1EE7}"/>
    <dgm:cxn modelId="{F34C51A5-E6D8-4823-9DB8-FB8950768FCE}" type="presOf" srcId="{A0B92887-6F43-4125-BC55-4CED729842C2}" destId="{34083978-5BA0-40E3-AB18-2F3A89BB9529}" srcOrd="0" destOrd="9" presId="urn:microsoft.com/office/officeart/2005/8/layout/hList1"/>
    <dgm:cxn modelId="{310AF3A8-7563-4AA0-84F5-4F9D0AD2508F}" type="presOf" srcId="{D5C695BE-F507-49CB-B434-260506151756}" destId="{11FB7C73-6081-42C7-8E15-28075061167B}" srcOrd="0" destOrd="1" presId="urn:microsoft.com/office/officeart/2005/8/layout/hList1"/>
    <dgm:cxn modelId="{86CA27AB-FC9E-4749-A4EC-DBCD82DA73AE}" srcId="{984116C9-7CB8-4743-8FBA-68A8BA0D0389}" destId="{B707D2DB-2BBA-4F78-8C41-099BDFB7F864}" srcOrd="3" destOrd="0" parTransId="{6C3A6FB2-1768-4C95-AAF7-3050FF5B7681}" sibTransId="{A77BF21A-C5DF-4008-9D1E-ACBEEE045F3E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49040B0-E8E6-4FE2-9D77-867A42298B83}" type="presOf" srcId="{292B781C-A6F3-4840-8857-DB767ABB19CA}" destId="{11FB7C73-6081-42C7-8E15-28075061167B}" srcOrd="0" destOrd="3" presId="urn:microsoft.com/office/officeart/2005/8/layout/hList1"/>
    <dgm:cxn modelId="{AE3EC9B0-9108-4CDF-9267-7FCEF91AC4D0}" srcId="{4F795D33-588E-4F04-A4A9-549DB1C8E26C}" destId="{4F1A92CB-1200-4452-A98A-BB903FFB2850}" srcOrd="3" destOrd="0" parTransId="{2A0632E8-AF64-4BCE-A50F-0558982EAD0F}" sibTransId="{7D64A193-C15C-4219-A029-47FE31A83DC0}"/>
    <dgm:cxn modelId="{2C0F46B1-E9CE-421A-9FDC-B8256D6E1BEC}" type="presOf" srcId="{11121967-1B46-441E-BBB1-2E80150E16E6}" destId="{0045AAE0-9BB3-4F66-A39D-FC0233DDC39E}" srcOrd="0" destOrd="8" presId="urn:microsoft.com/office/officeart/2005/8/layout/hList1"/>
    <dgm:cxn modelId="{9CDB6DB8-1E04-4E6E-8AC1-73521CCA119E}" type="presOf" srcId="{B5457171-F203-4BFB-A84B-345E5E83D08D}" destId="{11FB7C73-6081-42C7-8E15-28075061167B}" srcOrd="0" destOrd="9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E1187FC4-6F48-4473-9884-7B7F59C386E6}" srcId="{4F795D33-588E-4F04-A4A9-549DB1C8E26C}" destId="{4B123C04-4EFA-4998-92EA-8F53E3F2122A}" srcOrd="4" destOrd="0" parTransId="{0E52ABB2-5D5D-4648-9246-833DAC23E2E4}" sibTransId="{263CD012-5BC3-4EE7-BF99-DEC0ECFA2E08}"/>
    <dgm:cxn modelId="{0F29E3C4-4AFC-4551-AA7C-6AD67A73F7DF}" type="presOf" srcId="{46672051-6A31-4109-B0B4-3BF9AECD374E}" destId="{11FB7C73-6081-42C7-8E15-28075061167B}" srcOrd="0" destOrd="4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964168E0-01A2-43E7-9537-25609EA776AF}" type="presOf" srcId="{4F1A92CB-1200-4452-A98A-BB903FFB2850}" destId="{34083978-5BA0-40E3-AB18-2F3A89BB9529}" srcOrd="0" destOrd="3" presId="urn:microsoft.com/office/officeart/2005/8/layout/hList1"/>
    <dgm:cxn modelId="{EABD02E3-6EB4-47AD-B394-FF4A72D068B4}" type="presOf" srcId="{DAF75A80-2735-4B1C-9767-2EA1C028BC49}" destId="{11FB7C73-6081-42C7-8E15-28075061167B}" srcOrd="0" destOrd="8" presId="urn:microsoft.com/office/officeart/2005/8/layout/hList1"/>
    <dgm:cxn modelId="{1BF50FF2-4407-4490-9DBC-5D9BB370096A}" srcId="{984116C9-7CB8-4743-8FBA-68A8BA0D0389}" destId="{F0ED5321-2466-4600-B5CB-99B1075ECFB4}" srcOrd="1" destOrd="0" parTransId="{773DF0E0-FA2A-467E-9057-A1348BEDA12C}" sibTransId="{195138C0-DB32-4E3E-BB40-47DD324F0560}"/>
    <dgm:cxn modelId="{4B733CF9-047C-4EA5-9109-0DA8184EFABD}" srcId="{4F795D33-588E-4F04-A4A9-549DB1C8E26C}" destId="{1B09A0C0-FAC2-4973-AA9B-A0B863521643}" srcOrd="10" destOrd="0" parTransId="{5BF2221F-3209-46A3-A414-B8290F7A1B88}" sibTransId="{B9541CD2-CDC0-496D-B14C-AB7B583875E8}"/>
    <dgm:cxn modelId="{E9C3CBFA-12E5-4DDB-B2F0-1F6941C48588}" srcId="{984116C9-7CB8-4743-8FBA-68A8BA0D0389}" destId="{63000339-E9BE-4BFA-BD16-2412DCD42654}" srcOrd="6" destOrd="0" parTransId="{4B2EC8FC-B6F4-48BB-A8A7-D4AF86102612}" sibTransId="{A605457E-74E7-417E-843B-E2AC0BC39AEE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08E233FD-B8F8-4BA0-B534-63F2859D4F33}" srcId="{984116C9-7CB8-4743-8FBA-68A8BA0D0389}" destId="{CDB91C35-0EED-4FEC-82BE-EB190469B14C}" srcOrd="7" destOrd="0" parTransId="{75115B30-47BF-44A7-B80E-EC6F626ED8D7}" sibTransId="{A35D400A-D85D-4D77-90D1-3B2AE582B550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Hairdresser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Compliance Officer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Bookkeeper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Tech Support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Heavy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Auto Technician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Human/Social Services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Tax Examiner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Leon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Leon County home prices have been less volatile than statewide prices.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Leon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375869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Leon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4CA661-EA94-43B1-9D5D-0FA71D1D4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711356"/>
              </p:ext>
            </p:extLst>
          </p:nvPr>
        </p:nvGraphicFramePr>
        <p:xfrm>
          <a:off x="626496" y="1199526"/>
          <a:ext cx="7104888" cy="445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Leon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0848887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$32,350-$46,150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$866-$1,200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$51,760-$73,840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$1,386-$1,920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$77,640-$110,760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$37-$53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$2,079-$2,880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Leon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Leon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289449"/>
              </p:ext>
            </p:extLst>
          </p:nvPr>
        </p:nvGraphicFramePr>
        <p:xfrm>
          <a:off x="245234" y="108472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Tallahassee area housing wage: $25.40/hour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$1,321/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Tallahassee area: $22.60/hour. A full-time, year-round worker with this wage can afford $1,175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377320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Leon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Leon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5020170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16086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87941"/>
              </p:ext>
            </p:extLst>
          </p:nvPr>
        </p:nvGraphicFramePr>
        <p:xfrm>
          <a:off x="452353" y="1460905"/>
          <a:ext cx="848563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692</Words>
  <Application>Microsoft Office PowerPoint</Application>
  <PresentationFormat>On-screen Show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Leon County home prices have been less volatile than statewide prices. </vt:lpstr>
      <vt:lpstr>Affordable Housing Terminology</vt:lpstr>
      <vt:lpstr>2025 Leon County Income (% AMI) and Housing Cost Limits</vt:lpstr>
      <vt:lpstr>Very low-income renters make up the largest group of cost-burdened households in Leon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2025-10-02T19:39:18Z</dcterms:modified>
</cp:coreProperties>
</file>