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  <p:sldMasterId id="2147483727" r:id="rId5"/>
  </p:sldMasterIdLst>
  <p:notesMasterIdLst>
    <p:notesMasterId r:id="rId17"/>
  </p:notesMasterIdLst>
  <p:sldIdLst>
    <p:sldId id="257" r:id="rId6"/>
    <p:sldId id="289" r:id="rId7"/>
    <p:sldId id="284" r:id="rId8"/>
    <p:sldId id="285" r:id="rId9"/>
    <p:sldId id="287" r:id="rId10"/>
    <p:sldId id="277" r:id="rId11"/>
    <p:sldId id="278" r:id="rId12"/>
    <p:sldId id="296" r:id="rId13"/>
    <p:sldId id="297" r:id="rId14"/>
    <p:sldId id="291" r:id="rId15"/>
    <p:sldId id="275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3366"/>
    <a:srgbClr val="EBECF0"/>
    <a:srgbClr val="D5D7E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9B2DE6-6B61-48D7-A4AC-EE7D5F040484}" v="5" dt="2025-10-02T19:38:51.2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1810" y="29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2058" y="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z Torres" userId="1a514e66-b81e-40a7-adc4-82488a461c8a" providerId="ADAL" clId="{877C0FA7-6B5C-4448-9E9C-31F2998BBBC8}"/>
    <pc:docChg chg="modSld">
      <pc:chgData name="Renz Torres" userId="1a514e66-b81e-40a7-adc4-82488a461c8a" providerId="ADAL" clId="{877C0FA7-6B5C-4448-9E9C-31F2998BBBC8}" dt="2025-08-19T12:42:13.029" v="5" actId="20577"/>
      <pc:docMkLst>
        <pc:docMk/>
      </pc:docMkLst>
      <pc:sldChg chg="modSp mod">
        <pc:chgData name="Renz Torres" userId="1a514e66-b81e-40a7-adc4-82488a461c8a" providerId="ADAL" clId="{877C0FA7-6B5C-4448-9E9C-31F2998BBBC8}" dt="2025-08-19T12:42:08.075" v="4" actId="2057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877C0FA7-6B5C-4448-9E9C-31F2998BBBC8}" dt="2025-08-19T12:42:13.029" v="5" actId="20577"/>
        <pc:sldMkLst>
          <pc:docMk/>
          <pc:sldMk cId="2229953760" sldId="289"/>
        </pc:sldMkLst>
      </pc:sldChg>
    </pc:docChg>
  </pc:docChgLst>
  <pc:docChgLst>
    <pc:chgData name="Renz Torres" userId="1a514e66-b81e-40a7-adc4-82488a461c8a" providerId="ADAL" clId="{846062DF-F716-4E4E-87E1-CA94E5E252E2}"/>
    <pc:docChg chg="custSel modSld">
      <pc:chgData name="Renz Torres" userId="1a514e66-b81e-40a7-adc4-82488a461c8a" providerId="ADAL" clId="{846062DF-F716-4E4E-87E1-CA94E5E252E2}" dt="2025-10-02T19:38:51.284" v="62"/>
      <pc:docMkLst>
        <pc:docMk/>
      </pc:docMkLst>
      <pc:sldChg chg="modSp mod modNotesTx">
        <pc:chgData name="Renz Torres" userId="1a514e66-b81e-40a7-adc4-82488a461c8a" providerId="ADAL" clId="{846062DF-F716-4E4E-87E1-CA94E5E252E2}" dt="2025-09-29T18:57:40.241" v="61" actId="20577"/>
        <pc:sldMkLst>
          <pc:docMk/>
          <pc:sldMk cId="3005419299" sldId="257"/>
        </pc:sldMkLst>
        <pc:spChg chg="mod">
          <ac:chgData name="Renz Torres" userId="1a514e66-b81e-40a7-adc4-82488a461c8a" providerId="ADAL" clId="{846062DF-F716-4E4E-87E1-CA94E5E252E2}" dt="2025-09-29T18:57:40.241" v="61" actId="20577"/>
          <ac:spMkLst>
            <pc:docMk/>
            <pc:sldMk cId="3005419299" sldId="257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5T18:26:16.641" v="53" actId="20577"/>
        <pc:sldMkLst>
          <pc:docMk/>
          <pc:sldMk cId="1865008534" sldId="275"/>
        </pc:sldMkLst>
        <pc:spChg chg="mod">
          <ac:chgData name="Renz Torres" userId="1a514e66-b81e-40a7-adc4-82488a461c8a" providerId="ADAL" clId="{846062DF-F716-4E4E-87E1-CA94E5E252E2}" dt="2025-09-25T18:26:14.214" v="52" actId="207"/>
          <ac:spMkLst>
            <pc:docMk/>
            <pc:sldMk cId="1865008534" sldId="275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5T18:24:40.189" v="35" actId="20577"/>
        <pc:sldMkLst>
          <pc:docMk/>
          <pc:sldMk cId="570442053" sldId="277"/>
        </pc:sldMkLst>
        <pc:spChg chg="mod">
          <ac:chgData name="Renz Torres" userId="1a514e66-b81e-40a7-adc4-82488a461c8a" providerId="ADAL" clId="{846062DF-F716-4E4E-87E1-CA94E5E252E2}" dt="2025-09-25T18:24:40.189" v="35" actId="20577"/>
          <ac:spMkLst>
            <pc:docMk/>
            <pc:sldMk cId="570442053" sldId="277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5T18:25:03.013" v="39" actId="12"/>
        <pc:sldMkLst>
          <pc:docMk/>
          <pc:sldMk cId="3751192110" sldId="278"/>
        </pc:sldMkLst>
        <pc:spChg chg="mod">
          <ac:chgData name="Renz Torres" userId="1a514e66-b81e-40a7-adc4-82488a461c8a" providerId="ADAL" clId="{846062DF-F716-4E4E-87E1-CA94E5E252E2}" dt="2025-09-25T18:25:03.013" v="39" actId="12"/>
          <ac:spMkLst>
            <pc:docMk/>
            <pc:sldMk cId="3751192110" sldId="278"/>
            <ac:spMk id="5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51:16.553" v="54" actId="403"/>
        <pc:sldMkLst>
          <pc:docMk/>
          <pc:sldMk cId="65006877" sldId="284"/>
        </pc:sldMkLst>
        <pc:spChg chg="mod">
          <ac:chgData name="Renz Torres" userId="1a514e66-b81e-40a7-adc4-82488a461c8a" providerId="ADAL" clId="{846062DF-F716-4E4E-87E1-CA94E5E252E2}" dt="2025-09-29T18:51:16.553" v="54" actId="403"/>
          <ac:spMkLst>
            <pc:docMk/>
            <pc:sldMk cId="65006877" sldId="284"/>
            <ac:spMk id="53250" creationId="{00000000-0000-0000-0000-000000000000}"/>
          </ac:spMkLst>
        </pc:spChg>
      </pc:sldChg>
      <pc:sldChg chg="modNotesTx">
        <pc:chgData name="Renz Torres" userId="1a514e66-b81e-40a7-adc4-82488a461c8a" providerId="ADAL" clId="{846062DF-F716-4E4E-87E1-CA94E5E252E2}" dt="2025-09-25T18:24:18.661" v="30" actId="20577"/>
        <pc:sldMkLst>
          <pc:docMk/>
          <pc:sldMk cId="2864919387" sldId="285"/>
        </pc:sldMkLst>
      </pc:sldChg>
      <pc:sldChg chg="modSp mod modNotesTx">
        <pc:chgData name="Renz Torres" userId="1a514e66-b81e-40a7-adc4-82488a461c8a" providerId="ADAL" clId="{846062DF-F716-4E4E-87E1-CA94E5E252E2}" dt="2025-10-02T19:38:51.284" v="62"/>
        <pc:sldMkLst>
          <pc:docMk/>
          <pc:sldMk cId="1180186167" sldId="287"/>
        </pc:sldMkLst>
        <pc:graphicFrameChg chg="mod modGraphic">
          <ac:chgData name="Renz Torres" userId="1a514e66-b81e-40a7-adc4-82488a461c8a" providerId="ADAL" clId="{846062DF-F716-4E4E-87E1-CA94E5E252E2}" dt="2025-10-02T19:38:51.284" v="62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addSp delSp modSp mod modNotesTx">
        <pc:chgData name="Renz Torres" userId="1a514e66-b81e-40a7-adc4-82488a461c8a" providerId="ADAL" clId="{846062DF-F716-4E4E-87E1-CA94E5E252E2}" dt="2025-09-25T18:24:09.112" v="28" actId="27636"/>
        <pc:sldMkLst>
          <pc:docMk/>
          <pc:sldMk cId="2229953760" sldId="289"/>
        </pc:sldMkLst>
        <pc:spChg chg="mod">
          <ac:chgData name="Renz Torres" userId="1a514e66-b81e-40a7-adc4-82488a461c8a" providerId="ADAL" clId="{846062DF-F716-4E4E-87E1-CA94E5E252E2}" dt="2025-09-25T18:24:09.112" v="28" actId="27636"/>
          <ac:spMkLst>
            <pc:docMk/>
            <pc:sldMk cId="2229953760" sldId="289"/>
            <ac:spMk id="53250" creationId="{00000000-0000-0000-0000-000000000000}"/>
          </ac:spMkLst>
        </pc:spChg>
        <pc:graphicFrameChg chg="add mod">
          <ac:chgData name="Renz Torres" userId="1a514e66-b81e-40a7-adc4-82488a461c8a" providerId="ADAL" clId="{846062DF-F716-4E4E-87E1-CA94E5E252E2}" dt="2025-09-25T18:23:55.373" v="25" actId="14100"/>
          <ac:graphicFrameMkLst>
            <pc:docMk/>
            <pc:sldMk cId="2229953760" sldId="289"/>
            <ac:graphicFrameMk id="3" creationId="{5C0A5E58-9936-4A7F-9405-77D00F1F5B4D}"/>
          </ac:graphicFrameMkLst>
        </pc:graphicFrameChg>
      </pc:sldChg>
      <pc:sldChg chg="modSp mod modNotesTx">
        <pc:chgData name="Renz Torres" userId="1a514e66-b81e-40a7-adc4-82488a461c8a" providerId="ADAL" clId="{846062DF-F716-4E4E-87E1-CA94E5E252E2}" dt="2025-09-25T18:26:10.636" v="51" actId="20577"/>
        <pc:sldMkLst>
          <pc:docMk/>
          <pc:sldMk cId="810050246" sldId="291"/>
        </pc:sldMkLst>
        <pc:spChg chg="mod">
          <ac:chgData name="Renz Torres" userId="1a514e66-b81e-40a7-adc4-82488a461c8a" providerId="ADAL" clId="{846062DF-F716-4E4E-87E1-CA94E5E252E2}" dt="2025-09-25T18:26:08.772" v="50" actId="207"/>
          <ac:spMkLst>
            <pc:docMk/>
            <pc:sldMk cId="810050246" sldId="291"/>
            <ac:spMk id="53250" creationId="{00000000-0000-0000-0000-000000000000}"/>
          </ac:spMkLst>
        </pc:spChg>
      </pc:sldChg>
      <pc:sldChg chg="modNotesTx">
        <pc:chgData name="Renz Torres" userId="1a514e66-b81e-40a7-adc4-82488a461c8a" providerId="ADAL" clId="{846062DF-F716-4E4E-87E1-CA94E5E252E2}" dt="2025-09-25T18:25:14.232" v="40" actId="20577"/>
        <pc:sldMkLst>
          <pc:docMk/>
          <pc:sldMk cId="2256939574" sldId="296"/>
        </pc:sldMkLst>
      </pc:sldChg>
      <pc:sldChg chg="addSp delSp modSp mod modNotesTx">
        <pc:chgData name="Renz Torres" userId="1a514e66-b81e-40a7-adc4-82488a461c8a" providerId="ADAL" clId="{846062DF-F716-4E4E-87E1-CA94E5E252E2}" dt="2025-09-25T18:25:57.779" v="49" actId="478"/>
        <pc:sldMkLst>
          <pc:docMk/>
          <pc:sldMk cId="4001637203" sldId="297"/>
        </pc:sldMkLst>
        <pc:spChg chg="mod">
          <ac:chgData name="Renz Torres" userId="1a514e66-b81e-40a7-adc4-82488a461c8a" providerId="ADAL" clId="{846062DF-F716-4E4E-87E1-CA94E5E252E2}" dt="2025-09-25T18:25:26.980" v="43" actId="403"/>
          <ac:spMkLst>
            <pc:docMk/>
            <pc:sldMk cId="4001637203" sldId="297"/>
            <ac:spMk id="4" creationId="{3589D609-0B08-65AA-2FB1-1DB1C92914C5}"/>
          </ac:spMkLst>
        </pc:spChg>
        <pc:graphicFrameChg chg="add mod">
          <ac:chgData name="Renz Torres" userId="1a514e66-b81e-40a7-adc4-82488a461c8a" providerId="ADAL" clId="{846062DF-F716-4E4E-87E1-CA94E5E252E2}" dt="2025-09-25T18:25:54.991" v="48" actId="14100"/>
          <ac:graphicFrameMkLst>
            <pc:docMk/>
            <pc:sldMk cId="4001637203" sldId="297"/>
            <ac:graphicFrameMk id="5" creationId="{9FA276C4-5C38-4687-98DE-37BE4296564E}"/>
          </ac:graphicFrameMkLst>
        </pc:graphicFrameChg>
      </pc:sldChg>
    </pc:docChg>
  </pc:docChgLst>
  <pc:docChgLst>
    <pc:chgData name="Renz Torres" userId="1a514e66-b81e-40a7-adc4-82488a461c8a" providerId="ADAL" clId="{B2A0A4C3-17DB-448F-BBFA-D09414EC53C3}"/>
    <pc:docChg chg="undo custSel modSld">
      <pc:chgData name="Renz Torres" userId="1a514e66-b81e-40a7-adc4-82488a461c8a" providerId="ADAL" clId="{B2A0A4C3-17DB-448F-BBFA-D09414EC53C3}" dt="2025-08-19T14:02:32.046" v="101" actId="122"/>
      <pc:docMkLst>
        <pc:docMk/>
      </pc:docMkLst>
      <pc:sldChg chg="modSp">
        <pc:chgData name="Renz Torres" userId="1a514e66-b81e-40a7-adc4-82488a461c8a" providerId="ADAL" clId="{B2A0A4C3-17DB-448F-BBFA-D09414EC53C3}" dt="2025-08-19T13:39:11.869" v="0"/>
        <pc:sldMkLst>
          <pc:docMk/>
          <pc:sldMk cId="3005419299" sldId="257"/>
        </pc:sldMkLst>
      </pc:sldChg>
      <pc:sldChg chg="addSp delSp modSp mod">
        <pc:chgData name="Renz Torres" userId="1a514e66-b81e-40a7-adc4-82488a461c8a" providerId="ADAL" clId="{B2A0A4C3-17DB-448F-BBFA-D09414EC53C3}" dt="2025-08-19T13:43:08.763" v="65" actId="478"/>
        <pc:sldMkLst>
          <pc:docMk/>
          <pc:sldMk cId="570442053" sldId="277"/>
        </pc:sldMkLst>
      </pc:sldChg>
      <pc:sldChg chg="modSp mod">
        <pc:chgData name="Renz Torres" userId="1a514e66-b81e-40a7-adc4-82488a461c8a" providerId="ADAL" clId="{B2A0A4C3-17DB-448F-BBFA-D09414EC53C3}" dt="2025-08-19T13:43:51.284" v="68"/>
        <pc:sldMkLst>
          <pc:docMk/>
          <pc:sldMk cId="3751192110" sldId="278"/>
        </pc:sldMkLst>
      </pc:sldChg>
      <pc:sldChg chg="addSp delSp modSp mod">
        <pc:chgData name="Renz Torres" userId="1a514e66-b81e-40a7-adc4-82488a461c8a" providerId="ADAL" clId="{B2A0A4C3-17DB-448F-BBFA-D09414EC53C3}" dt="2025-08-19T13:42:24.075" v="59" actId="2057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B2A0A4C3-17DB-448F-BBFA-D09414EC53C3}" dt="2025-08-19T14:02:32.046" v="101" actId="122"/>
        <pc:sldMkLst>
          <pc:docMk/>
          <pc:sldMk cId="1180186167" sldId="287"/>
        </pc:sldMkLst>
      </pc:sldChg>
      <pc:sldChg chg="addSp delSp modSp mod">
        <pc:chgData name="Renz Torres" userId="1a514e66-b81e-40a7-adc4-82488a461c8a" providerId="ADAL" clId="{B2A0A4C3-17DB-448F-BBFA-D09414EC53C3}" dt="2025-08-19T13:40:44.412" v="12" actId="1076"/>
        <pc:sldMkLst>
          <pc:docMk/>
          <pc:sldMk cId="2229953760" sldId="289"/>
        </pc:sldMkLst>
      </pc:sldChg>
      <pc:sldChg chg="modSp">
        <pc:chgData name="Renz Torres" userId="1a514e66-b81e-40a7-adc4-82488a461c8a" providerId="ADAL" clId="{B2A0A4C3-17DB-448F-BBFA-D09414EC53C3}" dt="2025-08-19T13:45:53.201" v="92" actId="113"/>
        <pc:sldMkLst>
          <pc:docMk/>
          <pc:sldMk cId="2256939574" sldId="296"/>
        </pc:sldMkLst>
      </pc:sldChg>
      <pc:sldChg chg="addSp delSp modSp mod">
        <pc:chgData name="Renz Torres" userId="1a514e66-b81e-40a7-adc4-82488a461c8a" providerId="ADAL" clId="{B2A0A4C3-17DB-448F-BBFA-D09414EC53C3}" dt="2025-08-19T13:46:29.268" v="98" actId="1076"/>
        <pc:sldMkLst>
          <pc:docMk/>
          <pc:sldMk cId="4001637203" sldId="29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3%20-%201200%20county%20MSA%20graphs%202023%20PUM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6%20-%202023%20T%20x%20I%20x%20CB%20w%20Jacobs%20graph%20formula%20ar072825%20v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9%20-%20eviction_foreclosure_county_data_quarterly_2029_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56063016918727"/>
          <c:y val="5.7946028426487516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v>Florida</c:v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Lee!$D$13:$D$33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Lee!$E$13:$E$33</c:f>
              <c:numCache>
                <c:formatCode>"$"#,##0_);[Red]\("$"#,##0\)</c:formatCode>
                <c:ptCount val="21"/>
                <c:pt idx="0">
                  <c:v>299587.08312000002</c:v>
                </c:pt>
                <c:pt idx="1">
                  <c:v>363660.82945000002</c:v>
                </c:pt>
                <c:pt idx="2">
                  <c:v>389880.95250000001</c:v>
                </c:pt>
                <c:pt idx="3">
                  <c:v>363994.21127999999</c:v>
                </c:pt>
                <c:pt idx="4">
                  <c:v>283733.95257000002</c:v>
                </c:pt>
                <c:pt idx="5">
                  <c:v>241846.15388999999</c:v>
                </c:pt>
                <c:pt idx="6">
                  <c:v>229204.95189999999</c:v>
                </c:pt>
                <c:pt idx="7">
                  <c:v>215285.01564</c:v>
                </c:pt>
                <c:pt idx="8">
                  <c:v>223202.09057999999</c:v>
                </c:pt>
                <c:pt idx="9">
                  <c:v>249630.90126000001</c:v>
                </c:pt>
                <c:pt idx="10">
                  <c:v>268309.25225000002</c:v>
                </c:pt>
                <c:pt idx="11">
                  <c:v>285215.18977</c:v>
                </c:pt>
                <c:pt idx="12">
                  <c:v>294750</c:v>
                </c:pt>
                <c:pt idx="13">
                  <c:v>303881.51773000002</c:v>
                </c:pt>
                <c:pt idx="14">
                  <c:v>313022.7</c:v>
                </c:pt>
                <c:pt idx="15">
                  <c:v>320424.87302</c:v>
                </c:pt>
                <c:pt idx="16">
                  <c:v>346228.74820999999</c:v>
                </c:pt>
                <c:pt idx="17">
                  <c:v>384710.74523</c:v>
                </c:pt>
                <c:pt idx="18">
                  <c:v>418913.56338000001</c:v>
                </c:pt>
                <c:pt idx="19">
                  <c:v>415107.05596000003</c:v>
                </c:pt>
                <c:pt idx="20">
                  <c:v>411600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FAC-4596-A868-F2FD96CDB69A}"/>
            </c:ext>
          </c:extLst>
        </c:ser>
        <c:ser>
          <c:idx val="0"/>
          <c:order val="1"/>
          <c:tx>
            <c:v>Lee</c:v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Lee!$D$13:$D$33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Lee!$F$13:$F$33</c:f>
              <c:numCache>
                <c:formatCode>"$"#,##0_);[Red]\("$"#,##0\)</c:formatCode>
                <c:ptCount val="21"/>
                <c:pt idx="0">
                  <c:v>326133.82743</c:v>
                </c:pt>
                <c:pt idx="1">
                  <c:v>423385.56063000002</c:v>
                </c:pt>
                <c:pt idx="2">
                  <c:v>436510.71441999997</c:v>
                </c:pt>
                <c:pt idx="3">
                  <c:v>398118.66859000002</c:v>
                </c:pt>
                <c:pt idx="4">
                  <c:v>221963.77144000001</c:v>
                </c:pt>
                <c:pt idx="5">
                  <c:v>149504.89512999999</c:v>
                </c:pt>
                <c:pt idx="6">
                  <c:v>160587.62039</c:v>
                </c:pt>
                <c:pt idx="7">
                  <c:v>171249.44425999999</c:v>
                </c:pt>
                <c:pt idx="8">
                  <c:v>214986.06270000001</c:v>
                </c:pt>
                <c:pt idx="9">
                  <c:v>269871.24459999998</c:v>
                </c:pt>
                <c:pt idx="10">
                  <c:v>296886.84414</c:v>
                </c:pt>
                <c:pt idx="11">
                  <c:v>304981.26571000001</c:v>
                </c:pt>
                <c:pt idx="12">
                  <c:v>301300</c:v>
                </c:pt>
                <c:pt idx="13">
                  <c:v>310423.50060000003</c:v>
                </c:pt>
                <c:pt idx="14">
                  <c:v>313022.7</c:v>
                </c:pt>
                <c:pt idx="15">
                  <c:v>314768.86988999997</c:v>
                </c:pt>
                <c:pt idx="16">
                  <c:v>340154.55963999999</c:v>
                </c:pt>
                <c:pt idx="17">
                  <c:v>392475.61311999999</c:v>
                </c:pt>
                <c:pt idx="18">
                  <c:v>433951.48616999999</c:v>
                </c:pt>
                <c:pt idx="19">
                  <c:v>417415.26994000003</c:v>
                </c:pt>
                <c:pt idx="20">
                  <c:v>419000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8FAC-4596-A868-F2FD96CDB6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74260717410324"/>
          <c:y val="3.483980795958682E-2"/>
          <c:w val="0.80936850393700788"/>
          <c:h val="0.822007984974740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Lee!$B$3</c:f>
              <c:strCache>
                <c:ptCount val="1"/>
                <c:pt idx="0">
                  <c:v>$1,200 or Less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Lee!$C$2:$D$2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Lee!$C$3:$D$3</c:f>
              <c:numCache>
                <c:formatCode>#,##0_);[Red]\(#,##0\)</c:formatCode>
                <c:ptCount val="2"/>
                <c:pt idx="0">
                  <c:v>33032</c:v>
                </c:pt>
                <c:pt idx="1">
                  <c:v>11922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A1BA-4A03-9A6F-FD7CAF0FC69E}"/>
            </c:ext>
          </c:extLst>
        </c:ser>
        <c:ser>
          <c:idx val="1"/>
          <c:order val="1"/>
          <c:tx>
            <c:strRef>
              <c:f>Lee!$B$4</c:f>
              <c:strCache>
                <c:ptCount val="1"/>
                <c:pt idx="0">
                  <c:v>More than $1,200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Lee!$C$2:$D$2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Lee!$C$4:$D$4</c:f>
              <c:numCache>
                <c:formatCode>#,##0_);[Red]\(#,##0\)</c:formatCode>
                <c:ptCount val="2"/>
                <c:pt idx="0">
                  <c:v>36727</c:v>
                </c:pt>
                <c:pt idx="1">
                  <c:v>64508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BA-4A03-9A6F-FD7CAF0FC69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100"/>
        <c:axId val="586071823"/>
        <c:axId val="586073071"/>
        <c:extLst/>
      </c:barChart>
      <c:catAx>
        <c:axId val="58607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3071"/>
        <c:crosses val="autoZero"/>
        <c:auto val="1"/>
        <c:lblAlgn val="ctr"/>
        <c:lblOffset val="100"/>
        <c:noMultiLvlLbl val="0"/>
      </c:catAx>
      <c:valAx>
        <c:axId val="586073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000">
                    <a:solidFill>
                      <a:sysClr val="windowText" lastClr="000000"/>
                    </a:solidFill>
                  </a:rPr>
                  <a:t>Rental 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1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29984</c:v>
                </c:pt>
                <c:pt idx="1">
                  <c:v>16685</c:v>
                </c:pt>
                <c:pt idx="2">
                  <c:v>14146</c:v>
                </c:pt>
                <c:pt idx="3">
                  <c:v>8002</c:v>
                </c:pt>
                <c:pt idx="4">
                  <c:v>19498</c:v>
                </c:pt>
                <c:pt idx="5">
                  <c:v>14254</c:v>
                </c:pt>
                <c:pt idx="6">
                  <c:v>11469</c:v>
                </c:pt>
                <c:pt idx="7">
                  <c:v>3136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CE-4B42-B9FE-720796C66F78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13648</c:v>
                </c:pt>
                <c:pt idx="1">
                  <c:v>20808</c:v>
                </c:pt>
                <c:pt idx="2">
                  <c:v>34055</c:v>
                </c:pt>
                <c:pt idx="3">
                  <c:v>106859</c:v>
                </c:pt>
                <c:pt idx="4">
                  <c:v>4559</c:v>
                </c:pt>
                <c:pt idx="5">
                  <c:v>2050</c:v>
                </c:pt>
                <c:pt idx="6">
                  <c:v>8559</c:v>
                </c:pt>
                <c:pt idx="7">
                  <c:v>16278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CE-4B42-B9FE-720796C66F7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template!$A$5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template!$B$5:$Z$5</c:f>
              <c:numCache>
                <c:formatCode>#,##0</c:formatCode>
                <c:ptCount val="25"/>
                <c:pt idx="0">
                  <c:v>707</c:v>
                </c:pt>
                <c:pt idx="1">
                  <c:v>619</c:v>
                </c:pt>
                <c:pt idx="2">
                  <c:v>784</c:v>
                </c:pt>
                <c:pt idx="3">
                  <c:v>731</c:v>
                </c:pt>
                <c:pt idx="4">
                  <c:v>632</c:v>
                </c:pt>
                <c:pt idx="5">
                  <c:v>248</c:v>
                </c:pt>
                <c:pt idx="6">
                  <c:v>512</c:v>
                </c:pt>
                <c:pt idx="7">
                  <c:v>726</c:v>
                </c:pt>
                <c:pt idx="8">
                  <c:v>584</c:v>
                </c:pt>
                <c:pt idx="9">
                  <c:v>490</c:v>
                </c:pt>
                <c:pt idx="10">
                  <c:v>700</c:v>
                </c:pt>
                <c:pt idx="11">
                  <c:v>687</c:v>
                </c:pt>
                <c:pt idx="12">
                  <c:v>670</c:v>
                </c:pt>
                <c:pt idx="13">
                  <c:v>768</c:v>
                </c:pt>
                <c:pt idx="14">
                  <c:v>803</c:v>
                </c:pt>
                <c:pt idx="15">
                  <c:v>819</c:v>
                </c:pt>
                <c:pt idx="16">
                  <c:v>1014</c:v>
                </c:pt>
                <c:pt idx="17">
                  <c:v>741</c:v>
                </c:pt>
                <c:pt idx="18">
                  <c:v>980</c:v>
                </c:pt>
                <c:pt idx="19">
                  <c:v>960</c:v>
                </c:pt>
                <c:pt idx="20">
                  <c:v>1001</c:v>
                </c:pt>
                <c:pt idx="21">
                  <c:v>921</c:v>
                </c:pt>
                <c:pt idx="22">
                  <c:v>1085</c:v>
                </c:pt>
                <c:pt idx="23">
                  <c:v>926</c:v>
                </c:pt>
                <c:pt idx="24">
                  <c:v>1013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476-4CA2-9543-9E4A0EC0AE1D}"/>
            </c:ext>
          </c:extLst>
        </c:ser>
        <c:ser>
          <c:idx val="1"/>
          <c:order val="1"/>
          <c:tx>
            <c:strRef>
              <c:f>template!$A$6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template!$B$6:$Z$6</c:f>
              <c:numCache>
                <c:formatCode>#,##0</c:formatCode>
                <c:ptCount val="25"/>
                <c:pt idx="0">
                  <c:v>301</c:v>
                </c:pt>
                <c:pt idx="1">
                  <c:v>278</c:v>
                </c:pt>
                <c:pt idx="2">
                  <c:v>258</c:v>
                </c:pt>
                <c:pt idx="3">
                  <c:v>238</c:v>
                </c:pt>
                <c:pt idx="4">
                  <c:v>234</c:v>
                </c:pt>
                <c:pt idx="5">
                  <c:v>10</c:v>
                </c:pt>
                <c:pt idx="6">
                  <c:v>55</c:v>
                </c:pt>
                <c:pt idx="7">
                  <c:v>62</c:v>
                </c:pt>
                <c:pt idx="8">
                  <c:v>57</c:v>
                </c:pt>
                <c:pt idx="9">
                  <c:v>69</c:v>
                </c:pt>
                <c:pt idx="10">
                  <c:v>66</c:v>
                </c:pt>
                <c:pt idx="11">
                  <c:v>79</c:v>
                </c:pt>
                <c:pt idx="12">
                  <c:v>168</c:v>
                </c:pt>
                <c:pt idx="13">
                  <c:v>250</c:v>
                </c:pt>
                <c:pt idx="14">
                  <c:v>172</c:v>
                </c:pt>
                <c:pt idx="15">
                  <c:v>73</c:v>
                </c:pt>
                <c:pt idx="16">
                  <c:v>197</c:v>
                </c:pt>
                <c:pt idx="17">
                  <c:v>310</c:v>
                </c:pt>
                <c:pt idx="18">
                  <c:v>280</c:v>
                </c:pt>
                <c:pt idx="19">
                  <c:v>86</c:v>
                </c:pt>
                <c:pt idx="20">
                  <c:v>295</c:v>
                </c:pt>
                <c:pt idx="21">
                  <c:v>279</c:v>
                </c:pt>
                <c:pt idx="22">
                  <c:v>333</c:v>
                </c:pt>
                <c:pt idx="23">
                  <c:v>204</c:v>
                </c:pt>
                <c:pt idx="24">
                  <c:v>275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8476-4CA2-9543-9E4A0EC0AE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A00020-956E-4BE4-AF6B-AC8515A76FE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Retail Salesperson</a:t>
          </a:r>
          <a:endParaRPr lang="en-US" dirty="0">
            <a:latin typeface="Tw Cen MT" panose="020B0602020104020603" pitchFamily="34" charset="0"/>
          </a:endParaRPr>
        </a:p>
      </dgm:t>
    </dgm:pt>
    <dgm:pt modelId="{771063BB-B9F6-421A-B5AB-AE4182491981}" type="par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AF4026-EAF3-41FF-BDA6-AE40D39EA313}" type="sib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Customer Service Rep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6BD20C3-FE90-46F7-85EE-C954AE2097A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Waiter</a:t>
          </a:r>
        </a:p>
      </dgm:t>
    </dgm:pt>
    <dgm:pt modelId="{E59DDA11-A1E5-447A-BC5F-6192A74D8307}" type="parTrans" cxnId="{4306AF87-14AE-43FF-B591-C759E7BC8979}">
      <dgm:prSet/>
      <dgm:spPr/>
      <dgm:t>
        <a:bodyPr/>
        <a:lstStyle/>
        <a:p>
          <a:endParaRPr lang="en-US"/>
        </a:p>
      </dgm:t>
    </dgm:pt>
    <dgm:pt modelId="{F632F897-9287-4174-9B4F-B05B471B868F}" type="sibTrans" cxnId="{4306AF87-14AE-43FF-B591-C759E7BC8979}">
      <dgm:prSet/>
      <dgm:spPr/>
      <dgm:t>
        <a:bodyPr/>
        <a:lstStyle/>
        <a:p>
          <a:endParaRPr lang="en-US"/>
        </a:p>
      </dgm:t>
    </dgm:pt>
    <dgm:pt modelId="{E4B7933E-F83F-4730-BEED-3FE54B1F10A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Fast Food Worker</a:t>
          </a:r>
        </a:p>
      </dgm:t>
    </dgm:pt>
    <dgm:pt modelId="{F647E3E2-160C-4C44-8C18-C3DC65F11127}" type="parTrans" cxnId="{60C8F6FC-C904-46FC-B868-BE0CF6A43A69}">
      <dgm:prSet/>
      <dgm:spPr/>
      <dgm:t>
        <a:bodyPr/>
        <a:lstStyle/>
        <a:p>
          <a:endParaRPr lang="en-US"/>
        </a:p>
      </dgm:t>
    </dgm:pt>
    <dgm:pt modelId="{5CDAFDF5-3C1A-469E-80EC-A702693F1AE8}" type="sibTrans" cxnId="{60C8F6FC-C904-46FC-B868-BE0CF6A43A69}">
      <dgm:prSet/>
      <dgm:spPr/>
      <dgm:t>
        <a:bodyPr/>
        <a:lstStyle/>
        <a:p>
          <a:endParaRPr lang="en-US"/>
        </a:p>
      </dgm:t>
    </dgm:pt>
    <dgm:pt modelId="{C2754BAE-A055-454C-8821-F158C11343E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Cashier</a:t>
          </a:r>
        </a:p>
      </dgm:t>
    </dgm:pt>
    <dgm:pt modelId="{0F244C79-DD17-4F07-A08E-6D5F2AECF7A5}" type="parTrans" cxnId="{D5432A61-DD74-49C5-BD58-514613F61D3E}">
      <dgm:prSet/>
      <dgm:spPr/>
      <dgm:t>
        <a:bodyPr/>
        <a:lstStyle/>
        <a:p>
          <a:endParaRPr lang="en-US"/>
        </a:p>
      </dgm:t>
    </dgm:pt>
    <dgm:pt modelId="{E4D6A285-70E0-42AB-B2AB-ECF48325F5BA}" type="sibTrans" cxnId="{D5432A61-DD74-49C5-BD58-514613F61D3E}">
      <dgm:prSet/>
      <dgm:spPr/>
      <dgm:t>
        <a:bodyPr/>
        <a:lstStyle/>
        <a:p>
          <a:endParaRPr lang="en-US"/>
        </a:p>
      </dgm:t>
    </dgm:pt>
    <dgm:pt modelId="{C5038F3A-DFB5-440A-9E85-4B94B8E1E1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Restaurant Host</a:t>
          </a:r>
        </a:p>
      </dgm:t>
    </dgm:pt>
    <dgm:pt modelId="{56782396-4DE9-4EA7-849D-98F5E1275EF6}" type="parTrans" cxnId="{DA9F12AE-688F-4DD9-939E-AC3FBDCAE471}">
      <dgm:prSet/>
      <dgm:spPr/>
      <dgm:t>
        <a:bodyPr/>
        <a:lstStyle/>
        <a:p>
          <a:endParaRPr lang="en-US"/>
        </a:p>
      </dgm:t>
    </dgm:pt>
    <dgm:pt modelId="{22396ACE-19B0-41C9-8B5F-6A35446AA4BE}" type="sibTrans" cxnId="{DA9F12AE-688F-4DD9-939E-AC3FBDCAE471}">
      <dgm:prSet/>
      <dgm:spPr/>
      <dgm:t>
        <a:bodyPr/>
        <a:lstStyle/>
        <a:p>
          <a:endParaRPr lang="en-US"/>
        </a:p>
      </dgm:t>
    </dgm:pt>
    <dgm:pt modelId="{BFD22D5D-05E8-4A62-B64D-7F51F529F6C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Dining Attendant</a:t>
          </a:r>
        </a:p>
      </dgm:t>
    </dgm:pt>
    <dgm:pt modelId="{4EC71233-568C-41E2-AB8C-78F2F780D9A5}" type="parTrans" cxnId="{9090772A-5848-45D5-8ACA-74EC1B175EFC}">
      <dgm:prSet/>
      <dgm:spPr/>
      <dgm:t>
        <a:bodyPr/>
        <a:lstStyle/>
        <a:p>
          <a:endParaRPr lang="en-US"/>
        </a:p>
      </dgm:t>
    </dgm:pt>
    <dgm:pt modelId="{DC1CC84D-183D-4C6C-B9D1-56622647FF89}" type="sibTrans" cxnId="{9090772A-5848-45D5-8ACA-74EC1B175EFC}">
      <dgm:prSet/>
      <dgm:spPr/>
      <dgm:t>
        <a:bodyPr/>
        <a:lstStyle/>
        <a:p>
          <a:endParaRPr lang="en-US"/>
        </a:p>
      </dgm:t>
    </dgm:pt>
    <dgm:pt modelId="{073FEA8E-F822-4739-8185-DAC9952EDB1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Dishwasher</a:t>
          </a:r>
        </a:p>
      </dgm:t>
    </dgm:pt>
    <dgm:pt modelId="{5F01BA6A-3FCD-47A5-BA12-BF8E1C153511}" type="parTrans" cxnId="{8935821F-4296-4A30-BFDC-87778D8BE4DB}">
      <dgm:prSet/>
      <dgm:spPr/>
      <dgm:t>
        <a:bodyPr/>
        <a:lstStyle/>
        <a:p>
          <a:endParaRPr lang="en-US"/>
        </a:p>
      </dgm:t>
    </dgm:pt>
    <dgm:pt modelId="{E100DC70-41A5-47CF-92AE-A0D0EBAE9E06}" type="sibTrans" cxnId="{8935821F-4296-4A30-BFDC-87778D8BE4DB}">
      <dgm:prSet/>
      <dgm:spPr/>
      <dgm:t>
        <a:bodyPr/>
        <a:lstStyle/>
        <a:p>
          <a:endParaRPr lang="en-US"/>
        </a:p>
      </dgm:t>
    </dgm:pt>
    <dgm:pt modelId="{E80ECE7E-6155-4B6A-BB63-FED4C92891B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Attendant</a:t>
          </a:r>
        </a:p>
      </dgm:t>
    </dgm:pt>
    <dgm:pt modelId="{0FEC4E8F-81E2-4B78-BAD7-4D17F2B328E9}" type="parTrans" cxnId="{981EBFA0-A985-4A90-A972-2C12B99B289F}">
      <dgm:prSet/>
      <dgm:spPr/>
      <dgm:t>
        <a:bodyPr/>
        <a:lstStyle/>
        <a:p>
          <a:endParaRPr lang="en-US"/>
        </a:p>
      </dgm:t>
    </dgm:pt>
    <dgm:pt modelId="{2185D903-1E2A-49A3-B9B9-BEB85CAF9873}" type="sibTrans" cxnId="{981EBFA0-A985-4A90-A972-2C12B99B289F}">
      <dgm:prSet/>
      <dgm:spPr/>
      <dgm:t>
        <a:bodyPr/>
        <a:lstStyle/>
        <a:p>
          <a:endParaRPr lang="en-US"/>
        </a:p>
      </dgm:t>
    </dgm:pt>
    <dgm:pt modelId="{53AFBDCF-CFE8-4616-8F37-5B9304B98FD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Hairdresser</a:t>
          </a:r>
        </a:p>
      </dgm:t>
    </dgm:pt>
    <dgm:pt modelId="{36614837-4DDB-4192-B9B9-EF4A12C2061C}" type="parTrans" cxnId="{2587951D-B863-4E8B-B57B-10AEC3B67292}">
      <dgm:prSet/>
      <dgm:spPr/>
      <dgm:t>
        <a:bodyPr/>
        <a:lstStyle/>
        <a:p>
          <a:endParaRPr lang="en-US"/>
        </a:p>
      </dgm:t>
    </dgm:pt>
    <dgm:pt modelId="{9B4505CC-4974-4343-B732-1461C898B195}" type="sibTrans" cxnId="{2587951D-B863-4E8B-B57B-10AEC3B67292}">
      <dgm:prSet/>
      <dgm:spPr/>
      <dgm:t>
        <a:bodyPr/>
        <a:lstStyle/>
        <a:p>
          <a:endParaRPr lang="en-US"/>
        </a:p>
      </dgm:t>
    </dgm:pt>
    <dgm:pt modelId="{748B2CA9-D507-4B0E-A422-5AD2159B969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Hand Packer</a:t>
          </a:r>
        </a:p>
      </dgm:t>
    </dgm:pt>
    <dgm:pt modelId="{F6880228-8C5F-404D-A59A-154D782B791E}" type="parTrans" cxnId="{0C088C2A-2ED7-4097-B71F-ADF8D7403082}">
      <dgm:prSet/>
      <dgm:spPr/>
      <dgm:t>
        <a:bodyPr/>
        <a:lstStyle/>
        <a:p>
          <a:endParaRPr lang="en-US"/>
        </a:p>
      </dgm:t>
    </dgm:pt>
    <dgm:pt modelId="{5FA04D0D-A2B3-4EBD-9233-E378EB289EEA}" type="sibTrans" cxnId="{0C088C2A-2ED7-4097-B71F-ADF8D7403082}">
      <dgm:prSet/>
      <dgm:spPr/>
      <dgm:t>
        <a:bodyPr/>
        <a:lstStyle/>
        <a:p>
          <a:endParaRPr lang="en-US"/>
        </a:p>
      </dgm:t>
    </dgm:pt>
    <dgm:pt modelId="{E3181224-6C1D-429C-8256-B58D13B5F14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Stocker</a:t>
          </a:r>
        </a:p>
      </dgm:t>
    </dgm:pt>
    <dgm:pt modelId="{6901826E-A644-49A1-8598-D0E94E037CE3}" type="parTrans" cxnId="{89F68096-2340-4673-ADA5-3AD3AA1144B7}">
      <dgm:prSet/>
      <dgm:spPr/>
      <dgm:t>
        <a:bodyPr/>
        <a:lstStyle/>
        <a:p>
          <a:endParaRPr lang="en-US"/>
        </a:p>
      </dgm:t>
    </dgm:pt>
    <dgm:pt modelId="{0E201139-1B2E-40F6-97E8-6DD64EAA40D6}" type="sibTrans" cxnId="{89F68096-2340-4673-ADA5-3AD3AA1144B7}">
      <dgm:prSet/>
      <dgm:spPr/>
      <dgm:t>
        <a:bodyPr/>
        <a:lstStyle/>
        <a:p>
          <a:endParaRPr lang="en-US"/>
        </a:p>
      </dgm:t>
    </dgm:pt>
    <dgm:pt modelId="{3E53E211-A255-4C2A-91A8-3A66FDD9110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Landscaper</a:t>
          </a:r>
        </a:p>
      </dgm:t>
    </dgm:pt>
    <dgm:pt modelId="{3AD0A56C-2824-4F96-9124-8D83280D2942}" type="parTrans" cxnId="{005A2E51-3E0C-4B92-A189-38FADD29072A}">
      <dgm:prSet/>
      <dgm:spPr/>
      <dgm:t>
        <a:bodyPr/>
        <a:lstStyle/>
        <a:p>
          <a:endParaRPr lang="en-US"/>
        </a:p>
      </dgm:t>
    </dgm:pt>
    <dgm:pt modelId="{3433029E-BE19-47F1-8335-C2952C80CB47}" type="sibTrans" cxnId="{005A2E51-3E0C-4B92-A189-38FADD29072A}">
      <dgm:prSet/>
      <dgm:spPr/>
      <dgm:t>
        <a:bodyPr/>
        <a:lstStyle/>
        <a:p>
          <a:endParaRPr lang="en-US"/>
        </a:p>
      </dgm:t>
    </dgm:pt>
    <dgm:pt modelId="{ADB63CBE-FF3D-474C-94FB-22DAADEA32E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Cook</a:t>
          </a:r>
        </a:p>
      </dgm:t>
    </dgm:pt>
    <dgm:pt modelId="{B0BC80D5-96CB-43EC-9F30-AA487B02187B}" type="parTrans" cxnId="{43DF0696-A9E6-49A9-BC9D-05942E1DA697}">
      <dgm:prSet/>
      <dgm:spPr/>
      <dgm:t>
        <a:bodyPr/>
        <a:lstStyle/>
        <a:p>
          <a:endParaRPr lang="en-US"/>
        </a:p>
      </dgm:t>
    </dgm:pt>
    <dgm:pt modelId="{F484FA62-29D5-41D8-89CD-BBA3C0BF05FD}" type="sibTrans" cxnId="{43DF0696-A9E6-49A9-BC9D-05942E1DA697}">
      <dgm:prSet/>
      <dgm:spPr/>
      <dgm:t>
        <a:bodyPr/>
        <a:lstStyle/>
        <a:p>
          <a:endParaRPr lang="en-US"/>
        </a:p>
      </dgm:t>
    </dgm:pt>
    <dgm:pt modelId="{F634DDA0-C9F8-4C21-8610-9F64F7261F2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Laborer</a:t>
          </a:r>
        </a:p>
      </dgm:t>
    </dgm:pt>
    <dgm:pt modelId="{09AAC8D3-76D5-42FD-8CBB-E22CAABD92A0}" type="parTrans" cxnId="{B1793982-8E8C-430D-8B43-50E8E6FFCE2D}">
      <dgm:prSet/>
      <dgm:spPr/>
      <dgm:t>
        <a:bodyPr/>
        <a:lstStyle/>
        <a:p>
          <a:endParaRPr lang="en-US"/>
        </a:p>
      </dgm:t>
    </dgm:pt>
    <dgm:pt modelId="{34F79FBD-56B3-4519-A56F-7426B60EA725}" type="sibTrans" cxnId="{B1793982-8E8C-430D-8B43-50E8E6FFCE2D}">
      <dgm:prSet/>
      <dgm:spPr/>
      <dgm:t>
        <a:bodyPr/>
        <a:lstStyle/>
        <a:p>
          <a:endParaRPr lang="en-US"/>
        </a:p>
      </dgm:t>
    </dgm:pt>
    <dgm:pt modelId="{CF899171-9BE6-4C58-B799-20155F3A832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Janitor</a:t>
          </a:r>
        </a:p>
      </dgm:t>
    </dgm:pt>
    <dgm:pt modelId="{7E2FE770-6935-4C74-9471-729E101252C0}" type="parTrans" cxnId="{AB13A234-5416-4ABA-A08F-0F4255A2E0B8}">
      <dgm:prSet/>
      <dgm:spPr/>
      <dgm:t>
        <a:bodyPr/>
        <a:lstStyle/>
        <a:p>
          <a:endParaRPr lang="en-US"/>
        </a:p>
      </dgm:t>
    </dgm:pt>
    <dgm:pt modelId="{7F394FA7-ACFA-441D-ACCB-70BDCB7A1F74}" type="sibTrans" cxnId="{AB13A234-5416-4ABA-A08F-0F4255A2E0B8}">
      <dgm:prSet/>
      <dgm:spPr/>
      <dgm:t>
        <a:bodyPr/>
        <a:lstStyle/>
        <a:p>
          <a:endParaRPr lang="en-US"/>
        </a:p>
      </dgm:t>
    </dgm:pt>
    <dgm:pt modelId="{A11F1B54-4C4C-455D-AC67-37DEF9407CC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Personal Care Aide</a:t>
          </a:r>
        </a:p>
      </dgm:t>
    </dgm:pt>
    <dgm:pt modelId="{6A4AF59E-95F1-43B6-9775-C83252E4A44D}" type="parTrans" cxnId="{0F627452-FB14-486B-B3F3-555619D7F17E}">
      <dgm:prSet/>
      <dgm:spPr/>
      <dgm:t>
        <a:bodyPr/>
        <a:lstStyle/>
        <a:p>
          <a:endParaRPr lang="en-US"/>
        </a:p>
      </dgm:t>
    </dgm:pt>
    <dgm:pt modelId="{71402DC6-3C87-46EC-BFA2-532A5E990B9B}" type="sibTrans" cxnId="{0F627452-FB14-486B-B3F3-555619D7F17E}">
      <dgm:prSet/>
      <dgm:spPr/>
      <dgm:t>
        <a:bodyPr/>
        <a:lstStyle/>
        <a:p>
          <a:endParaRPr lang="en-US"/>
        </a:p>
      </dgm:t>
    </dgm:pt>
    <dgm:pt modelId="{48C565A3-F1BD-47BB-BBF7-45D3AB43343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Receptionist</a:t>
          </a:r>
        </a:p>
      </dgm:t>
    </dgm:pt>
    <dgm:pt modelId="{277517F8-7D04-4A6D-A91B-06A92248B3CC}" type="parTrans" cxnId="{DEBE04FD-BF64-4D74-8E76-F243ED7C720E}">
      <dgm:prSet/>
      <dgm:spPr/>
      <dgm:t>
        <a:bodyPr/>
        <a:lstStyle/>
        <a:p>
          <a:endParaRPr lang="en-US"/>
        </a:p>
      </dgm:t>
    </dgm:pt>
    <dgm:pt modelId="{81A275D1-5E88-4F0C-838E-9659785C5B22}" type="sibTrans" cxnId="{DEBE04FD-BF64-4D74-8E76-F243ED7C720E}">
      <dgm:prSet/>
      <dgm:spPr/>
      <dgm:t>
        <a:bodyPr/>
        <a:lstStyle/>
        <a:p>
          <a:endParaRPr lang="en-US"/>
        </a:p>
      </dgm:t>
    </dgm:pt>
    <dgm:pt modelId="{CDAD9B7C-1089-48CE-A60B-0C339D5D06F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Housekeeper</a:t>
          </a:r>
        </a:p>
      </dgm:t>
    </dgm:pt>
    <dgm:pt modelId="{C03B8312-0EA8-428C-8036-D09CE3C8D012}" type="parTrans" cxnId="{E947AB64-7738-4A21-9425-53FC0FDF15BF}">
      <dgm:prSet/>
      <dgm:spPr/>
      <dgm:t>
        <a:bodyPr/>
        <a:lstStyle/>
        <a:p>
          <a:endParaRPr lang="en-US"/>
        </a:p>
      </dgm:t>
    </dgm:pt>
    <dgm:pt modelId="{22ECB43B-D126-4BC3-98E2-B9AA9613DAAF}" type="sibTrans" cxnId="{E947AB64-7738-4A21-9425-53FC0FDF15BF}">
      <dgm:prSet/>
      <dgm:spPr/>
      <dgm:t>
        <a:bodyPr/>
        <a:lstStyle/>
        <a:p>
          <a:endParaRPr lang="en-US"/>
        </a:p>
      </dgm:t>
    </dgm:pt>
    <dgm:pt modelId="{E4E09F34-7137-4304-8D35-A19295C06A3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Security Guard</a:t>
          </a:r>
        </a:p>
      </dgm:t>
    </dgm:pt>
    <dgm:pt modelId="{0EFB3CDE-C68E-4025-A5CA-46210AAEDCA7}" type="parTrans" cxnId="{8A534664-3D8A-4EC1-BE15-96DD3407A7AE}">
      <dgm:prSet/>
      <dgm:spPr/>
      <dgm:t>
        <a:bodyPr/>
        <a:lstStyle/>
        <a:p>
          <a:endParaRPr lang="en-US"/>
        </a:p>
      </dgm:t>
    </dgm:pt>
    <dgm:pt modelId="{4C5BE5E6-CFAA-4325-BB44-B24C84B6A4E4}" type="sibTrans" cxnId="{8A534664-3D8A-4EC1-BE15-96DD3407A7AE}">
      <dgm:prSet/>
      <dgm:spPr/>
      <dgm:t>
        <a:bodyPr/>
        <a:lstStyle/>
        <a:p>
          <a:endParaRPr lang="en-US"/>
        </a:p>
      </dgm:t>
    </dgm:pt>
    <dgm:pt modelId="{A04DFD06-E24A-41C5-9736-8F7F4ACA626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7ACFE0D2-8340-424B-AE5D-4CE945C4BFB4}" type="parTrans" cxnId="{86311CFE-81B3-41CA-AD4E-A0A914809C83}">
      <dgm:prSet/>
      <dgm:spPr/>
      <dgm:t>
        <a:bodyPr/>
        <a:lstStyle/>
        <a:p>
          <a:endParaRPr lang="en-US"/>
        </a:p>
      </dgm:t>
    </dgm:pt>
    <dgm:pt modelId="{7E823B56-50FF-4655-B8D9-8B5A126ECB9D}" type="sibTrans" cxnId="{86311CFE-81B3-41CA-AD4E-A0A914809C83}">
      <dgm:prSet/>
      <dgm:spPr/>
      <dgm:t>
        <a:bodyPr/>
        <a:lstStyle/>
        <a:p>
          <a:endParaRPr lang="en-US"/>
        </a:p>
      </dgm:t>
    </dgm:pt>
    <dgm:pt modelId="{A5EBEE1C-4228-48C3-AAC9-D97526DE3A0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Office Clerk</a:t>
          </a:r>
        </a:p>
      </dgm:t>
    </dgm:pt>
    <dgm:pt modelId="{BEE2FC01-3F74-42AA-948D-E8DD69B183D2}" type="parTrans" cxnId="{8A7440A6-3E75-4AF0-8015-36E1D681C940}">
      <dgm:prSet/>
      <dgm:spPr/>
      <dgm:t>
        <a:bodyPr/>
        <a:lstStyle/>
        <a:p>
          <a:endParaRPr lang="en-US"/>
        </a:p>
      </dgm:t>
    </dgm:pt>
    <dgm:pt modelId="{492C4277-B54B-40B6-B8C1-9F6D19A5450C}" type="sibTrans" cxnId="{8A7440A6-3E75-4AF0-8015-36E1D681C940}">
      <dgm:prSet/>
      <dgm:spPr/>
      <dgm:t>
        <a:bodyPr/>
        <a:lstStyle/>
        <a:p>
          <a:endParaRPr lang="en-US"/>
        </a:p>
      </dgm:t>
    </dgm:pt>
    <dgm:pt modelId="{CEE7FAA3-3868-4471-BDB0-AE863FDB43D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Construction Laborer</a:t>
          </a:r>
        </a:p>
      </dgm:t>
    </dgm:pt>
    <dgm:pt modelId="{081E04D4-2DEC-4D73-81D6-C433FBD14284}" type="parTrans" cxnId="{500091C8-2260-4425-B1CE-D2EAFE6B65D2}">
      <dgm:prSet/>
      <dgm:spPr/>
      <dgm:t>
        <a:bodyPr/>
        <a:lstStyle/>
        <a:p>
          <a:endParaRPr lang="en-US"/>
        </a:p>
      </dgm:t>
    </dgm:pt>
    <dgm:pt modelId="{CBE4B6F5-9F42-49CA-9560-11C839C89224}" type="sibTrans" cxnId="{500091C8-2260-4425-B1CE-D2EAFE6B65D2}">
      <dgm:prSet/>
      <dgm:spPr/>
      <dgm:t>
        <a:bodyPr/>
        <a:lstStyle/>
        <a:p>
          <a:endParaRPr lang="en-US"/>
        </a:p>
      </dgm:t>
    </dgm:pt>
    <dgm:pt modelId="{F7C2AEE1-33DA-42E6-9FB4-9551B692F15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Maintenance Worker</a:t>
          </a:r>
        </a:p>
      </dgm:t>
    </dgm:pt>
    <dgm:pt modelId="{BE7B30E0-0A88-49D7-A916-CF3E30D96331}" type="parTrans" cxnId="{E4FEDB31-CDE6-4325-8514-92E20C48CEA8}">
      <dgm:prSet/>
      <dgm:spPr/>
      <dgm:t>
        <a:bodyPr/>
        <a:lstStyle/>
        <a:p>
          <a:endParaRPr lang="en-US"/>
        </a:p>
      </dgm:t>
    </dgm:pt>
    <dgm:pt modelId="{3F638828-0635-4216-BB20-7B00EBEF273C}" type="sibTrans" cxnId="{E4FEDB31-CDE6-4325-8514-92E20C48CEA8}">
      <dgm:prSet/>
      <dgm:spPr/>
      <dgm:t>
        <a:bodyPr/>
        <a:lstStyle/>
        <a:p>
          <a:endParaRPr lang="en-US"/>
        </a:p>
      </dgm:t>
    </dgm:pt>
    <dgm:pt modelId="{9B4F6417-4572-43C6-9EFA-814ECDDA3FA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Secretary</a:t>
          </a:r>
        </a:p>
      </dgm:t>
    </dgm:pt>
    <dgm:pt modelId="{B8FECDE3-6EA2-4BFA-80C2-4227A6643E95}" type="parTrans" cxnId="{AB6443C1-F784-442C-B79D-227788B249BC}">
      <dgm:prSet/>
      <dgm:spPr/>
      <dgm:t>
        <a:bodyPr/>
        <a:lstStyle/>
        <a:p>
          <a:endParaRPr lang="en-US"/>
        </a:p>
      </dgm:t>
    </dgm:pt>
    <dgm:pt modelId="{7B163132-79FF-46B2-86FF-041E1B012C07}" type="sibTrans" cxnId="{AB6443C1-F784-442C-B79D-227788B249BC}">
      <dgm:prSet/>
      <dgm:spPr/>
      <dgm:t>
        <a:bodyPr/>
        <a:lstStyle/>
        <a:p>
          <a:endParaRPr lang="en-US"/>
        </a:p>
      </dgm:t>
    </dgm:pt>
    <dgm:pt modelId="{6F6ADFAD-99C5-48D7-81F9-809DE960B7D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Food Prep Supervisor</a:t>
          </a:r>
        </a:p>
      </dgm:t>
    </dgm:pt>
    <dgm:pt modelId="{12EF314D-142E-48D4-A691-6FECCBBF748A}" type="parTrans" cxnId="{A1410645-34BF-4339-AB03-4165FABB745A}">
      <dgm:prSet/>
      <dgm:spPr/>
      <dgm:t>
        <a:bodyPr/>
        <a:lstStyle/>
        <a:p>
          <a:endParaRPr lang="en-US"/>
        </a:p>
      </dgm:t>
    </dgm:pt>
    <dgm:pt modelId="{DF99D959-8CC7-4C76-915D-EE9D3CDFA7D7}" type="sibTrans" cxnId="{A1410645-34BF-4339-AB03-4165FABB745A}">
      <dgm:prSet/>
      <dgm:spPr/>
      <dgm:t>
        <a:bodyPr/>
        <a:lstStyle/>
        <a:p>
          <a:endParaRPr lang="en-US"/>
        </a:p>
      </dgm:t>
    </dgm:pt>
    <dgm:pt modelId="{F1AF6C75-0E0E-4138-800F-4E7174756C1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Nursing Asst</a:t>
          </a:r>
        </a:p>
      </dgm:t>
    </dgm:pt>
    <dgm:pt modelId="{77BC4F19-3B6F-4B49-9474-8E0751D15359}" type="parTrans" cxnId="{5F9C5480-CB82-4DE8-9FA9-83BB909A16D1}">
      <dgm:prSet/>
      <dgm:spPr/>
      <dgm:t>
        <a:bodyPr/>
        <a:lstStyle/>
        <a:p>
          <a:endParaRPr lang="en-US"/>
        </a:p>
      </dgm:t>
    </dgm:pt>
    <dgm:pt modelId="{2D87CCE8-FEF5-4F43-9FF2-29F3C3AAAAA4}" type="sibTrans" cxnId="{5F9C5480-CB82-4DE8-9FA9-83BB909A16D1}">
      <dgm:prSet/>
      <dgm:spPr/>
      <dgm:t>
        <a:bodyPr/>
        <a:lstStyle/>
        <a:p>
          <a:endParaRPr lang="en-US"/>
        </a:p>
      </dgm:t>
    </dgm:pt>
    <dgm:pt modelId="{10584C21-94B5-4BD9-9AE0-2A51EE2D608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Roofer</a:t>
          </a:r>
        </a:p>
      </dgm:t>
    </dgm:pt>
    <dgm:pt modelId="{0F230F2C-2E5A-48BB-A40E-11A1FA6FC4AA}" type="parTrans" cxnId="{1D7A5DE6-7719-4D05-8629-F80B0AC4A7F5}">
      <dgm:prSet/>
      <dgm:spPr/>
      <dgm:t>
        <a:bodyPr/>
        <a:lstStyle/>
        <a:p>
          <a:endParaRPr lang="en-US"/>
        </a:p>
      </dgm:t>
    </dgm:pt>
    <dgm:pt modelId="{9EA54852-E7CE-4B5A-A539-8E53B45623A3}" type="sibTrans" cxnId="{1D7A5DE6-7719-4D05-8629-F80B0AC4A7F5}">
      <dgm:prSet/>
      <dgm:spPr/>
      <dgm:t>
        <a:bodyPr/>
        <a:lstStyle/>
        <a:p>
          <a:endParaRPr lang="en-US"/>
        </a:p>
      </dgm:t>
    </dgm:pt>
    <dgm:pt modelId="{9D6DD011-BC45-408D-AD17-0AA46064AF4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Light Truck Driver</a:t>
          </a:r>
        </a:p>
      </dgm:t>
    </dgm:pt>
    <dgm:pt modelId="{503FCED1-9372-401F-9578-7264ED0274E8}" type="parTrans" cxnId="{4645652C-E016-42F5-8609-DB9D8E9428AA}">
      <dgm:prSet/>
      <dgm:spPr/>
      <dgm:t>
        <a:bodyPr/>
        <a:lstStyle/>
        <a:p>
          <a:endParaRPr lang="en-US"/>
        </a:p>
      </dgm:t>
    </dgm:pt>
    <dgm:pt modelId="{62AD05A5-3DC0-4F42-8632-8C868AE85319}" type="sibTrans" cxnId="{4645652C-E016-42F5-8609-DB9D8E9428AA}">
      <dgm:prSet/>
      <dgm:spPr/>
      <dgm:t>
        <a:bodyPr/>
        <a:lstStyle/>
        <a:p>
          <a:endParaRPr lang="en-US"/>
        </a:p>
      </dgm:t>
    </dgm:pt>
    <dgm:pt modelId="{5546E1C3-48DD-4DD0-AAC4-D52576A76FF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Asst</a:t>
          </a:r>
        </a:p>
      </dgm:t>
    </dgm:pt>
    <dgm:pt modelId="{24F7794C-EC7A-4AB2-83FB-C30400F092D2}" type="parTrans" cxnId="{37ED4AC1-8E63-4421-94E5-5B807BFE5A55}">
      <dgm:prSet/>
      <dgm:spPr/>
      <dgm:t>
        <a:bodyPr/>
        <a:lstStyle/>
        <a:p>
          <a:endParaRPr lang="en-US"/>
        </a:p>
      </dgm:t>
    </dgm:pt>
    <dgm:pt modelId="{7C581C18-9243-4815-B872-618EA1BC7037}" type="sibTrans" cxnId="{37ED4AC1-8E63-4421-94E5-5B807BFE5A55}">
      <dgm:prSet/>
      <dgm:spPr/>
      <dgm:t>
        <a:bodyPr/>
        <a:lstStyle/>
        <a:p>
          <a:endParaRPr lang="en-US"/>
        </a:p>
      </dgm:t>
    </dgm:pt>
    <dgm:pt modelId="{4198D1C1-2C9F-46D2-8EB5-D3705E9E30A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0D5D3016-66FA-4ABD-BCAC-DC950637BA49}" type="parTrans" cxnId="{99892AF7-A722-46E0-86F1-83DE9450BFA1}">
      <dgm:prSet/>
      <dgm:spPr/>
      <dgm:t>
        <a:bodyPr/>
        <a:lstStyle/>
        <a:p>
          <a:endParaRPr lang="en-US"/>
        </a:p>
      </dgm:t>
    </dgm:pt>
    <dgm:pt modelId="{8BFA5F99-7BC2-4E10-A534-CE8816E0922A}" type="sibTrans" cxnId="{99892AF7-A722-46E0-86F1-83DE9450BFA1}">
      <dgm:prSet/>
      <dgm:spPr/>
      <dgm:t>
        <a:bodyPr/>
        <a:lstStyle/>
        <a:p>
          <a:endParaRPr lang="en-US"/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6DC4200A-2EFA-4BAF-A587-6F614E687546}" type="presOf" srcId="{10584C21-94B5-4BD9-9AE0-2A51EE2D6080}" destId="{34083978-5BA0-40E3-AB18-2F3A89BB9529}" srcOrd="0" destOrd="7" presId="urn:microsoft.com/office/officeart/2005/8/layout/hList1"/>
    <dgm:cxn modelId="{61C46018-79F3-44BA-A5FF-F286389ABF31}" type="presOf" srcId="{E3181224-6C1D-429C-8256-B58D13B5F14D}" destId="{11FB7C73-6081-42C7-8E15-28075061167B}" srcOrd="0" destOrd="1" presId="urn:microsoft.com/office/officeart/2005/8/layout/hList1"/>
    <dgm:cxn modelId="{2587951D-B863-4E8B-B57B-10AEC3B67292}" srcId="{984116C9-7CB8-4743-8FBA-68A8BA0D0389}" destId="{53AFBDCF-CFE8-4616-8F37-5B9304B98FD6}" srcOrd="8" destOrd="0" parTransId="{36614837-4DDB-4192-B9B9-EF4A12C2061C}" sibTransId="{9B4505CC-4974-4343-B732-1461C898B195}"/>
    <dgm:cxn modelId="{8935821F-4296-4A30-BFDC-87778D8BE4DB}" srcId="{984116C9-7CB8-4743-8FBA-68A8BA0D0389}" destId="{073FEA8E-F822-4739-8185-DAC9952EDB18}" srcOrd="6" destOrd="0" parTransId="{5F01BA6A-3FCD-47A5-BA12-BF8E1C153511}" sibTransId="{E100DC70-41A5-47CF-92AE-A0D0EBAE9E06}"/>
    <dgm:cxn modelId="{4A247127-D310-431C-9360-67E46145D30D}" type="presOf" srcId="{CDAD9B7C-1089-48CE-A60B-0C339D5D06F7}" destId="{11FB7C73-6081-42C7-8E15-28075061167B}" srcOrd="0" destOrd="8" presId="urn:microsoft.com/office/officeart/2005/8/layout/hList1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9090772A-5848-45D5-8ACA-74EC1B175EFC}" srcId="{984116C9-7CB8-4743-8FBA-68A8BA0D0389}" destId="{BFD22D5D-05E8-4A62-B64D-7F51F529F6C0}" srcOrd="5" destOrd="0" parTransId="{4EC71233-568C-41E2-AB8C-78F2F780D9A5}" sibTransId="{DC1CC84D-183D-4C6C-B9D1-56622647FF89}"/>
    <dgm:cxn modelId="{0C088C2A-2ED7-4097-B71F-ADF8D7403082}" srcId="{984116C9-7CB8-4743-8FBA-68A8BA0D0389}" destId="{748B2CA9-D507-4B0E-A422-5AD2159B9690}" srcOrd="9" destOrd="0" parTransId="{F6880228-8C5F-404D-A59A-154D782B791E}" sibTransId="{5FA04D0D-A2B3-4EBD-9233-E378EB289EEA}"/>
    <dgm:cxn modelId="{FB41382C-C896-450C-B93A-3BDFFC4AC1FA}" type="presOf" srcId="{A6BD20C3-FE90-46F7-85EE-C954AE2097A8}" destId="{0045AAE0-9BB3-4F66-A39D-FC0233DDC39E}" srcOrd="0" destOrd="1" presId="urn:microsoft.com/office/officeart/2005/8/layout/hList1"/>
    <dgm:cxn modelId="{4645652C-E016-42F5-8609-DB9D8E9428AA}" srcId="{4F795D33-588E-4F04-A4A9-549DB1C8E26C}" destId="{9D6DD011-BC45-408D-AD17-0AA46064AF49}" srcOrd="8" destOrd="0" parTransId="{503FCED1-9372-401F-9578-7264ED0274E8}" sibTransId="{62AD05A5-3DC0-4F42-8632-8C868AE85319}"/>
    <dgm:cxn modelId="{63CFC42C-8F5B-464B-81CB-7BBECC0875E6}" type="presOf" srcId="{3E53E211-A255-4C2A-91A8-3A66FDD91104}" destId="{11FB7C73-6081-42C7-8E15-28075061167B}" srcOrd="0" destOrd="2" presId="urn:microsoft.com/office/officeart/2005/8/layout/hList1"/>
    <dgm:cxn modelId="{E4FEDB31-CDE6-4325-8514-92E20C48CEA8}" srcId="{4F795D33-588E-4F04-A4A9-549DB1C8E26C}" destId="{F7C2AEE1-33DA-42E6-9FB4-9551B692F15C}" srcOrd="3" destOrd="0" parTransId="{BE7B30E0-0A88-49D7-A916-CF3E30D96331}" sibTransId="{3F638828-0635-4216-BB20-7B00EBEF273C}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D590A134-A4F4-4FE2-9235-5DF6810C7A72}" type="presOf" srcId="{4198D1C1-2C9F-46D2-8EB5-D3705E9E30AA}" destId="{34083978-5BA0-40E3-AB18-2F3A89BB9529}" srcOrd="0" destOrd="10" presId="urn:microsoft.com/office/officeart/2005/8/layout/hList1"/>
    <dgm:cxn modelId="{AB13A234-5416-4ABA-A08F-0F4255A2E0B8}" srcId="{930452E1-293A-4804-9AD2-E53B94608D56}" destId="{CF899171-9BE6-4C58-B799-20155F3A832F}" srcOrd="5" destOrd="0" parTransId="{7E2FE770-6935-4C74-9471-729E101252C0}" sibTransId="{7F394FA7-ACFA-441D-ACCB-70BDCB7A1F74}"/>
    <dgm:cxn modelId="{C2ED095B-5F02-4244-8FAD-ABB30E2B81C6}" type="presOf" srcId="{E4B7933E-F83F-4730-BEED-3FE54B1F10A7}" destId="{0045AAE0-9BB3-4F66-A39D-FC0233DDC39E}" srcOrd="0" destOrd="2" presId="urn:microsoft.com/office/officeart/2005/8/layout/hList1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325C545F-146C-4550-AA83-D0EBE55F5435}" type="presOf" srcId="{48C565A3-F1BD-47BB-BBF7-45D3AB433438}" destId="{11FB7C73-6081-42C7-8E15-28075061167B}" srcOrd="0" destOrd="7" presId="urn:microsoft.com/office/officeart/2005/8/layout/hList1"/>
    <dgm:cxn modelId="{D5432A61-DD74-49C5-BD58-514613F61D3E}" srcId="{984116C9-7CB8-4743-8FBA-68A8BA0D0389}" destId="{C2754BAE-A055-454C-8821-F158C11343E2}" srcOrd="3" destOrd="0" parTransId="{0F244C79-DD17-4F07-A08E-6D5F2AECF7A5}" sibTransId="{E4D6A285-70E0-42AB-B2AB-ECF48325F5BA}"/>
    <dgm:cxn modelId="{7F9A3D61-B0DE-442F-B2FF-28DD2B9B5F8D}" type="presOf" srcId="{073FEA8E-F822-4739-8185-DAC9952EDB18}" destId="{0045AAE0-9BB3-4F66-A39D-FC0233DDC39E}" srcOrd="0" destOrd="6" presId="urn:microsoft.com/office/officeart/2005/8/layout/hList1"/>
    <dgm:cxn modelId="{FCB12B43-FDC0-4128-8DBE-27DD11D3B965}" type="presOf" srcId="{A04DFD06-E24A-41C5-9736-8F7F4ACA6268}" destId="{11FB7C73-6081-42C7-8E15-28075061167B}" srcOrd="0" destOrd="10" presId="urn:microsoft.com/office/officeart/2005/8/layout/hList1"/>
    <dgm:cxn modelId="{8A534664-3D8A-4EC1-BE15-96DD3407A7AE}" srcId="{930452E1-293A-4804-9AD2-E53B94608D56}" destId="{E4E09F34-7137-4304-8D35-A19295C06A3F}" srcOrd="9" destOrd="0" parTransId="{0EFB3CDE-C68E-4025-A5CA-46210AAEDCA7}" sibTransId="{4C5BE5E6-CFAA-4325-BB44-B24C84B6A4E4}"/>
    <dgm:cxn modelId="{E947AB64-7738-4A21-9425-53FC0FDF15BF}" srcId="{930452E1-293A-4804-9AD2-E53B94608D56}" destId="{CDAD9B7C-1089-48CE-A60B-0C339D5D06F7}" srcOrd="8" destOrd="0" parTransId="{C03B8312-0EA8-428C-8036-D09CE3C8D012}" sibTransId="{22ECB43B-D126-4BC3-98E2-B9AA9613DAAF}"/>
    <dgm:cxn modelId="{A1410645-34BF-4339-AB03-4165FABB745A}" srcId="{4F795D33-588E-4F04-A4A9-549DB1C8E26C}" destId="{6F6ADFAD-99C5-48D7-81F9-809DE960B7D6}" srcOrd="5" destOrd="0" parTransId="{12EF314D-142E-48D4-A691-6FECCBBF748A}" sibTransId="{DF99D959-8CC7-4C76-915D-EE9D3CDFA7D7}"/>
    <dgm:cxn modelId="{18A0DA45-ED36-4A41-9645-2B8867A29A24}" type="presOf" srcId="{748B2CA9-D507-4B0E-A422-5AD2159B9690}" destId="{0045AAE0-9BB3-4F66-A39D-FC0233DDC39E}" srcOrd="0" destOrd="9" presId="urn:microsoft.com/office/officeart/2005/8/layout/hList1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4EA58449-5F1E-40CF-87D8-8EFBAEDE796E}" type="presOf" srcId="{A11F1B54-4C4C-455D-AC67-37DEF9407CC4}" destId="{11FB7C73-6081-42C7-8E15-28075061167B}" srcOrd="0" destOrd="6" presId="urn:microsoft.com/office/officeart/2005/8/layout/hList1"/>
    <dgm:cxn modelId="{B72AB949-D9E7-4CE4-968A-F917809A853F}" type="presOf" srcId="{F634DDA0-C9F8-4C21-8610-9F64F7261F29}" destId="{11FB7C73-6081-42C7-8E15-28075061167B}" srcOrd="0" destOrd="4" presId="urn:microsoft.com/office/officeart/2005/8/layout/hList1"/>
    <dgm:cxn modelId="{3982CC6A-A0D3-441E-8D92-B5BC2B2DD3E6}" type="presOf" srcId="{E80ECE7E-6155-4B6A-BB63-FED4C92891BD}" destId="{0045AAE0-9BB3-4F66-A39D-FC0233DDC39E}" srcOrd="0" destOrd="7" presId="urn:microsoft.com/office/officeart/2005/8/layout/hList1"/>
    <dgm:cxn modelId="{6A82156C-B4D4-41DF-80FE-9E373BC78720}" type="presOf" srcId="{9B4F6417-4572-43C6-9EFA-814ECDDA3FAE}" destId="{34083978-5BA0-40E3-AB18-2F3A89BB9529}" srcOrd="0" destOrd="4" presId="urn:microsoft.com/office/officeart/2005/8/layout/hList1"/>
    <dgm:cxn modelId="{005A2E51-3E0C-4B92-A189-38FADD29072A}" srcId="{930452E1-293A-4804-9AD2-E53B94608D56}" destId="{3E53E211-A255-4C2A-91A8-3A66FDD91104}" srcOrd="2" destOrd="0" parTransId="{3AD0A56C-2824-4F96-9124-8D83280D2942}" sibTransId="{3433029E-BE19-47F1-8335-C2952C80CB47}"/>
    <dgm:cxn modelId="{0F627452-FB14-486B-B3F3-555619D7F17E}" srcId="{930452E1-293A-4804-9AD2-E53B94608D56}" destId="{A11F1B54-4C4C-455D-AC67-37DEF9407CC4}" srcOrd="6" destOrd="0" parTransId="{6A4AF59E-95F1-43B6-9775-C83252E4A44D}" sibTransId="{71402DC6-3C87-46EC-BFA2-532A5E990B9B}"/>
    <dgm:cxn modelId="{0EC19C72-A4C1-4711-9EB6-A3150CC221DE}" type="presOf" srcId="{53AFBDCF-CFE8-4616-8F37-5B9304B98FD6}" destId="{0045AAE0-9BB3-4F66-A39D-FC0233DDC39E}" srcOrd="0" destOrd="8" presId="urn:microsoft.com/office/officeart/2005/8/layout/hList1"/>
    <dgm:cxn modelId="{225D597E-D29B-4354-90DF-6E45E83C7B45}" type="presOf" srcId="{F7C2AEE1-33DA-42E6-9FB4-9551B692F15C}" destId="{34083978-5BA0-40E3-AB18-2F3A89BB9529}" srcOrd="0" destOrd="3" presId="urn:microsoft.com/office/officeart/2005/8/layout/hList1"/>
    <dgm:cxn modelId="{5F9C5480-CB82-4DE8-9FA9-83BB909A16D1}" srcId="{4F795D33-588E-4F04-A4A9-549DB1C8E26C}" destId="{F1AF6C75-0E0E-4138-800F-4E7174756C1C}" srcOrd="6" destOrd="0" parTransId="{77BC4F19-3B6F-4B49-9474-8E0751D15359}" sibTransId="{2D87CCE8-FEF5-4F43-9FF2-29F3C3AAAAA4}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B1793982-8E8C-430D-8B43-50E8E6FFCE2D}" srcId="{930452E1-293A-4804-9AD2-E53B94608D56}" destId="{F634DDA0-C9F8-4C21-8610-9F64F7261F29}" srcOrd="4" destOrd="0" parTransId="{09AAC8D3-76D5-42FD-8CBB-E22CAABD92A0}" sibTransId="{34F79FBD-56B3-4519-A56F-7426B60EA725}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4306AF87-14AE-43FF-B591-C759E7BC8979}" srcId="{984116C9-7CB8-4743-8FBA-68A8BA0D0389}" destId="{A6BD20C3-FE90-46F7-85EE-C954AE2097A8}" srcOrd="1" destOrd="0" parTransId="{E59DDA11-A1E5-447A-BC5F-6192A74D8307}" sibTransId="{F632F897-9287-4174-9B4F-B05B471B868F}"/>
    <dgm:cxn modelId="{F21D7692-46EF-446D-8C96-1F0F7CEE1A52}" type="presOf" srcId="{F1AF6C75-0E0E-4138-800F-4E7174756C1C}" destId="{34083978-5BA0-40E3-AB18-2F3A89BB9529}" srcOrd="0" destOrd="6" presId="urn:microsoft.com/office/officeart/2005/8/layout/hList1"/>
    <dgm:cxn modelId="{43DF0696-A9E6-49A9-BC9D-05942E1DA697}" srcId="{930452E1-293A-4804-9AD2-E53B94608D56}" destId="{ADB63CBE-FF3D-474C-94FB-22DAADEA32E7}" srcOrd="3" destOrd="0" parTransId="{B0BC80D5-96CB-43EC-9F30-AA487B02187B}" sibTransId="{F484FA62-29D5-41D8-89CD-BBA3C0BF05FD}"/>
    <dgm:cxn modelId="{89F68096-2340-4673-ADA5-3AD3AA1144B7}" srcId="{930452E1-293A-4804-9AD2-E53B94608D56}" destId="{E3181224-6C1D-429C-8256-B58D13B5F14D}" srcOrd="1" destOrd="0" parTransId="{6901826E-A644-49A1-8598-D0E94E037CE3}" sibTransId="{0E201139-1B2E-40F6-97E8-6DD64EAA40D6}"/>
    <dgm:cxn modelId="{0DEBD398-592E-46BC-AD17-8A84249CC1D3}" type="presOf" srcId="{C5038F3A-DFB5-440A-9E85-4B94B8E1E1D4}" destId="{0045AAE0-9BB3-4F66-A39D-FC0233DDC39E}" srcOrd="0" destOrd="4" presId="urn:microsoft.com/office/officeart/2005/8/layout/hList1"/>
    <dgm:cxn modelId="{981EBFA0-A985-4A90-A972-2C12B99B289F}" srcId="{984116C9-7CB8-4743-8FBA-68A8BA0D0389}" destId="{E80ECE7E-6155-4B6A-BB63-FED4C92891BD}" srcOrd="7" destOrd="0" parTransId="{0FEC4E8F-81E2-4B78-BAD7-4D17F2B328E9}" sibTransId="{2185D903-1E2A-49A3-B9B9-BEB85CAF9873}"/>
    <dgm:cxn modelId="{8A7440A6-3E75-4AF0-8015-36E1D681C940}" srcId="{4F795D33-588E-4F04-A4A9-549DB1C8E26C}" destId="{A5EBEE1C-4228-48C3-AAC9-D97526DE3A09}" srcOrd="1" destOrd="0" parTransId="{BEE2FC01-3F74-42AA-948D-E8DD69B183D2}" sibTransId="{492C4277-B54B-40B6-B8C1-9F6D19A5450C}"/>
    <dgm:cxn modelId="{DEC181A8-ABB6-40D1-8232-01252D64C9CF}" type="presOf" srcId="{9D6DD011-BC45-408D-AD17-0AA46064AF49}" destId="{34083978-5BA0-40E3-AB18-2F3A89BB9529}" srcOrd="0" destOrd="8" presId="urn:microsoft.com/office/officeart/2005/8/layout/hList1"/>
    <dgm:cxn modelId="{2541D6AB-86B5-48FE-B9F9-AF306D5FC2BA}" type="presOf" srcId="{BFD22D5D-05E8-4A62-B64D-7F51F529F6C0}" destId="{0045AAE0-9BB3-4F66-A39D-FC0233DDC39E}" srcOrd="0" destOrd="5" presId="urn:microsoft.com/office/officeart/2005/8/layout/hList1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DA9F12AE-688F-4DD9-939E-AC3FBDCAE471}" srcId="{984116C9-7CB8-4743-8FBA-68A8BA0D0389}" destId="{C5038F3A-DFB5-440A-9E85-4B94B8E1E1D4}" srcOrd="4" destOrd="0" parTransId="{56782396-4DE9-4EA7-849D-98F5E1275EF6}" sibTransId="{22396ACE-19B0-41C9-8B5F-6A35446AA4BE}"/>
    <dgm:cxn modelId="{B10FCEBB-B887-4B96-AFA7-1B2C96FB6F4B}" srcId="{984116C9-7CB8-4743-8FBA-68A8BA0D0389}" destId="{BDA00020-956E-4BE4-AF6B-AC8515A76FE0}" srcOrd="0" destOrd="0" parTransId="{771063BB-B9F6-421A-B5AB-AE4182491981}" sibTransId="{98AF4026-EAF3-41FF-BDA6-AE40D39EA313}"/>
    <dgm:cxn modelId="{AB6443C1-F784-442C-B79D-227788B249BC}" srcId="{4F795D33-588E-4F04-A4A9-549DB1C8E26C}" destId="{9B4F6417-4572-43C6-9EFA-814ECDDA3FAE}" srcOrd="4" destOrd="0" parTransId="{B8FECDE3-6EA2-4BFA-80C2-4227A6643E95}" sibTransId="{7B163132-79FF-46B2-86FF-041E1B012C07}"/>
    <dgm:cxn modelId="{37ED4AC1-8E63-4421-94E5-5B807BFE5A55}" srcId="{4F795D33-588E-4F04-A4A9-549DB1C8E26C}" destId="{5546E1C3-48DD-4DD0-AAC4-D52576A76FFB}" srcOrd="9" destOrd="0" parTransId="{24F7794C-EC7A-4AB2-83FB-C30400F092D2}" sibTransId="{7C581C18-9243-4815-B872-618EA1BC7037}"/>
    <dgm:cxn modelId="{E94347C3-B4E5-4D5A-AE25-A2A1F38D0D4E}" type="presOf" srcId="{E4E09F34-7137-4304-8D35-A19295C06A3F}" destId="{11FB7C73-6081-42C7-8E15-28075061167B}" srcOrd="0" destOrd="9" presId="urn:microsoft.com/office/officeart/2005/8/layout/hList1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500091C8-2260-4425-B1CE-D2EAFE6B65D2}" srcId="{4F795D33-588E-4F04-A4A9-549DB1C8E26C}" destId="{CEE7FAA3-3868-4471-BDB0-AE863FDB43D1}" srcOrd="2" destOrd="0" parTransId="{081E04D4-2DEC-4D73-81D6-C433FBD14284}" sibTransId="{CBE4B6F5-9F42-49CA-9560-11C839C89224}"/>
    <dgm:cxn modelId="{6A0AC5C8-F6B4-46C7-8FD4-68F5047A1005}" type="presOf" srcId="{6F6ADFAD-99C5-48D7-81F9-809DE960B7D6}" destId="{34083978-5BA0-40E3-AB18-2F3A89BB9529}" srcOrd="0" destOrd="5" presId="urn:microsoft.com/office/officeart/2005/8/layout/hList1"/>
    <dgm:cxn modelId="{F4F94BCF-94AF-4CBB-996B-701DF0E73F9E}" type="presOf" srcId="{BDA00020-956E-4BE4-AF6B-AC8515A76FE0}" destId="{0045AAE0-9BB3-4F66-A39D-FC0233DDC39E}" srcOrd="0" destOrd="0" presId="urn:microsoft.com/office/officeart/2005/8/layout/hList1"/>
    <dgm:cxn modelId="{6DD2C2D4-AE5E-4E58-8C74-537DD69A98CC}" type="presOf" srcId="{C2754BAE-A055-454C-8821-F158C11343E2}" destId="{0045AAE0-9BB3-4F66-A39D-FC0233DDC39E}" srcOrd="0" destOrd="3" presId="urn:microsoft.com/office/officeart/2005/8/layout/hList1"/>
    <dgm:cxn modelId="{9ED056DF-7B18-40A6-89A8-D1404B2CEA06}" type="presOf" srcId="{CF899171-9BE6-4C58-B799-20155F3A832F}" destId="{11FB7C73-6081-42C7-8E15-28075061167B}" srcOrd="0" destOrd="5" presId="urn:microsoft.com/office/officeart/2005/8/layout/hList1"/>
    <dgm:cxn modelId="{D4E4CADF-6F67-4911-8D19-DA717CA3C96A}" type="presOf" srcId="{ADB63CBE-FF3D-474C-94FB-22DAADEA32E7}" destId="{11FB7C73-6081-42C7-8E15-28075061167B}" srcOrd="0" destOrd="3" presId="urn:microsoft.com/office/officeart/2005/8/layout/hList1"/>
    <dgm:cxn modelId="{1D7A5DE6-7719-4D05-8629-F80B0AC4A7F5}" srcId="{4F795D33-588E-4F04-A4A9-549DB1C8E26C}" destId="{10584C21-94B5-4BD9-9AE0-2A51EE2D6080}" srcOrd="7" destOrd="0" parTransId="{0F230F2C-2E5A-48BB-A40E-11A1FA6FC4AA}" sibTransId="{9EA54852-E7CE-4B5A-A539-8E53B45623A3}"/>
    <dgm:cxn modelId="{4DEA91EC-24CE-4A80-A543-28A24C67F328}" type="presOf" srcId="{A5EBEE1C-4228-48C3-AAC9-D97526DE3A09}" destId="{34083978-5BA0-40E3-AB18-2F3A89BB9529}" srcOrd="0" destOrd="1" presId="urn:microsoft.com/office/officeart/2005/8/layout/hList1"/>
    <dgm:cxn modelId="{12C80CEE-20F5-4C8D-ADE2-004B721B4993}" type="presOf" srcId="{CEE7FAA3-3868-4471-BDB0-AE863FDB43D1}" destId="{34083978-5BA0-40E3-AB18-2F3A89BB9529}" srcOrd="0" destOrd="2" presId="urn:microsoft.com/office/officeart/2005/8/layout/hList1"/>
    <dgm:cxn modelId="{313134F4-7720-440B-A1CE-F14FCBD63770}" type="presOf" srcId="{5546E1C3-48DD-4DD0-AAC4-D52576A76FFB}" destId="{34083978-5BA0-40E3-AB18-2F3A89BB9529}" srcOrd="0" destOrd="9" presId="urn:microsoft.com/office/officeart/2005/8/layout/hList1"/>
    <dgm:cxn modelId="{99892AF7-A722-46E0-86F1-83DE9450BFA1}" srcId="{4F795D33-588E-4F04-A4A9-549DB1C8E26C}" destId="{4198D1C1-2C9F-46D2-8EB5-D3705E9E30AA}" srcOrd="10" destOrd="0" parTransId="{0D5D3016-66FA-4ABD-BCAC-DC950637BA49}" sibTransId="{8BFA5F99-7BC2-4E10-A534-CE8816E0922A}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60C8F6FC-C904-46FC-B868-BE0CF6A43A69}" srcId="{984116C9-7CB8-4743-8FBA-68A8BA0D0389}" destId="{E4B7933E-F83F-4730-BEED-3FE54B1F10A7}" srcOrd="2" destOrd="0" parTransId="{F647E3E2-160C-4C44-8C18-C3DC65F11127}" sibTransId="{5CDAFDF5-3C1A-469E-80EC-A702693F1AE8}"/>
    <dgm:cxn modelId="{DEBE04FD-BF64-4D74-8E76-F243ED7C720E}" srcId="{930452E1-293A-4804-9AD2-E53B94608D56}" destId="{48C565A3-F1BD-47BB-BBF7-45D3AB433438}" srcOrd="7" destOrd="0" parTransId="{277517F8-7D04-4A6D-A91B-06A92248B3CC}" sibTransId="{81A275D1-5E88-4F0C-838E-9659785C5B22}"/>
    <dgm:cxn modelId="{86311CFE-81B3-41CA-AD4E-A0A914809C83}" srcId="{930452E1-293A-4804-9AD2-E53B94608D56}" destId="{A04DFD06-E24A-41C5-9736-8F7F4ACA6268}" srcOrd="10" destOrd="0" parTransId="{7ACFE0D2-8340-424B-AE5D-4CE945C4BFB4}" sibTransId="{7E823B56-50FF-4655-B8D9-8B5A126ECB9D}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rehab and 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472216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472216"/>
        <a:ext cx="2515341" cy="547200"/>
      </dsp:txXfrm>
    </dsp:sp>
    <dsp:sp modelId="{0045AAE0-9BB3-4F66-A39D-FC0233DDC39E}">
      <dsp:nvSpPr>
        <dsp:cNvPr id="0" name=""/>
        <dsp:cNvSpPr/>
      </dsp:nvSpPr>
      <dsp:spPr>
        <a:xfrm>
          <a:off x="2579" y="1019416"/>
          <a:ext cx="2515341" cy="387902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Retail Salesperson</a:t>
          </a:r>
          <a:endParaRPr lang="en-US" sz="1900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Waiter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Fast Food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Cashier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Restaurant Host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Dining Attendant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Dishwasher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Attendant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Hairdresser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Hand Packer</a:t>
          </a:r>
        </a:p>
      </dsp:txBody>
      <dsp:txXfrm>
        <a:off x="2579" y="1019416"/>
        <a:ext cx="2515341" cy="3879028"/>
      </dsp:txXfrm>
    </dsp:sp>
    <dsp:sp modelId="{1A385492-E76F-4B22-9064-58D648E04DA7}">
      <dsp:nvSpPr>
        <dsp:cNvPr id="0" name=""/>
        <dsp:cNvSpPr/>
      </dsp:nvSpPr>
      <dsp:spPr>
        <a:xfrm>
          <a:off x="2870069" y="472216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472216"/>
        <a:ext cx="2515341" cy="547200"/>
      </dsp:txXfrm>
    </dsp:sp>
    <dsp:sp modelId="{11FB7C73-6081-42C7-8E15-28075061167B}">
      <dsp:nvSpPr>
        <dsp:cNvPr id="0" name=""/>
        <dsp:cNvSpPr/>
      </dsp:nvSpPr>
      <dsp:spPr>
        <a:xfrm>
          <a:off x="2870069" y="1019416"/>
          <a:ext cx="2515341" cy="387902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Customer Service Rep</a:t>
          </a:r>
          <a:endParaRPr lang="en-US" sz="1900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Stocker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Landscaper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Cook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Laborer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Janitor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Personal Care Aide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Receptionist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Housekeeper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Security Guard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2870069" y="1019416"/>
        <a:ext cx="2515341" cy="3879028"/>
      </dsp:txXfrm>
    </dsp:sp>
    <dsp:sp modelId="{528B556C-5429-4133-8BB3-15AEA9F447C7}">
      <dsp:nvSpPr>
        <dsp:cNvPr id="0" name=""/>
        <dsp:cNvSpPr/>
      </dsp:nvSpPr>
      <dsp:spPr>
        <a:xfrm>
          <a:off x="5737558" y="472216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472216"/>
        <a:ext cx="2515341" cy="547200"/>
      </dsp:txXfrm>
    </dsp:sp>
    <dsp:sp modelId="{34083978-5BA0-40E3-AB18-2F3A89BB9529}">
      <dsp:nvSpPr>
        <dsp:cNvPr id="0" name=""/>
        <dsp:cNvSpPr/>
      </dsp:nvSpPr>
      <dsp:spPr>
        <a:xfrm>
          <a:off x="5737558" y="1019416"/>
          <a:ext cx="2515341" cy="387902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900" b="1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Office Clerk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Construction Laborer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Maintenance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Secretary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Food Prep Supervisor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Nursing Asst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Roofer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Light Truck Driver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Medical Asst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5737558" y="1019416"/>
        <a:ext cx="2515341" cy="3879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2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rehab and 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17400" y="446548"/>
            <a:ext cx="5395959" cy="404696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4687410"/>
            <a:ext cx="7315200" cy="13133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414338"/>
            <a:ext cx="5770562" cy="4329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5175682"/>
            <a:ext cx="7315200" cy="8250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05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8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8663" y="463550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87410"/>
            <a:ext cx="7315200" cy="16512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A22AD9-53A7-13B5-B906-F97B4CD7C733}"/>
              </a:ext>
            </a:extLst>
          </p:cNvPr>
          <p:cNvSpPr/>
          <p:nvPr/>
        </p:nvSpPr>
        <p:spPr>
          <a:xfrm>
            <a:off x="6103134" y="1240195"/>
            <a:ext cx="910441" cy="934834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6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41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4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16388"/>
            <a:ext cx="7315200" cy="22416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29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1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63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45AA4-642E-6963-A9E8-235CA3B381A2}"/>
              </a:ext>
            </a:extLst>
          </p:cNvPr>
          <p:cNvSpPr txBox="1"/>
          <p:nvPr/>
        </p:nvSpPr>
        <p:spPr>
          <a:xfrm>
            <a:off x="7347676" y="2120912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11372-661D-B453-EE24-F5C9F1B669E1}"/>
              </a:ext>
            </a:extLst>
          </p:cNvPr>
          <p:cNvSpPr txBox="1"/>
          <p:nvPr/>
        </p:nvSpPr>
        <p:spPr>
          <a:xfrm>
            <a:off x="7347676" y="1619938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Evictions</a:t>
            </a:r>
          </a:p>
        </p:txBody>
      </p:sp>
    </p:spTree>
    <p:extLst>
      <p:ext uri="{BB962C8B-B14F-4D97-AF65-F5344CB8AC3E}">
        <p14:creationId xmlns:p14="http://schemas.microsoft.com/office/powerpoint/2010/main" val="19802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10/2/2025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11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07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16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4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79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12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29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188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36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4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mberg.ufl.ed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flhousing.data.shimberg.ufl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3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5" Type="http://schemas.openxmlformats.org/officeDocument/2006/relationships/chart" Target="../charts/chart4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4577903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Lee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October 2025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66A585F-CA00-ADCF-74DD-F12A524492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94" t="1843"/>
          <a:stretch>
            <a:fillRect/>
          </a:stretch>
        </p:blipFill>
        <p:spPr>
          <a:xfrm>
            <a:off x="0" y="-1"/>
            <a:ext cx="9152418" cy="42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716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http://flhousing.data.shimberg.ufl.edu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B62969-021F-0B81-7317-B7C9634D89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39" y="312384"/>
            <a:ext cx="8471237" cy="887142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Recent changes in Lee County’s home prices closely mirror statewide trends.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090567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2024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39" y="5850062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Lee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County &amp; Florida, 2004-2024 (2024 $)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47073" y="1610467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Lee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47676" y="2080434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C0A5E58-9936-4A7F-9405-77D00F1F5B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6846651"/>
              </p:ext>
            </p:extLst>
          </p:nvPr>
        </p:nvGraphicFramePr>
        <p:xfrm>
          <a:off x="626496" y="1211813"/>
          <a:ext cx="7104888" cy="4452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97878" y="364863"/>
            <a:ext cx="8537912" cy="609447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Units renting for $1,200 or less (2023 $) dropped sharply between 2013 and 2023.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212" y="5615352"/>
            <a:ext cx="6673581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Units by Gross Rent Above/Below $1,200 (2023 $), Lee County, 2013 &amp; </a:t>
            </a:r>
            <a:r>
              <a:rPr lang="en-US" sz="1400" b="1" dirty="0">
                <a:solidFill>
                  <a:prstClr val="black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212" y="5906465"/>
            <a:ext cx="61110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U.S. Census Bureau, 2013 and 2023 American Community Survey. Year 2013 rents adjusted to 2023 dollars using Consumer Price Index. 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</a:rPr>
              <a:t>Student-headed, non-family occupied units excluded.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338081" y="1091136"/>
            <a:ext cx="2291616" cy="45733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4000"/>
              </a:lnSpc>
              <a:buClr>
                <a:srgbClr val="464653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Net change 2013-2023: +6,671 rental units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$1,200+ units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grew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almost 28,000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Units at or below $1,200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fell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over 21,000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031D0DF-6503-48E7-A466-0A9089F83F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71753"/>
              </p:ext>
            </p:extLst>
          </p:nvPr>
        </p:nvGraphicFramePr>
        <p:xfrm>
          <a:off x="391087" y="1102660"/>
          <a:ext cx="6108192" cy="439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500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2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places and 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2025 Lee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59223201"/>
              </p:ext>
            </p:extLst>
          </p:nvPr>
        </p:nvGraphicFramePr>
        <p:xfrm>
          <a:off x="466687" y="1219200"/>
          <a:ext cx="8229601" cy="48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28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4608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75303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222218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24708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$35,750-$51,100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$17-$25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$958-$1,328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$57,200-$81,760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$28-$39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$16-$20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$1,533-$2,126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78055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$85,800-$122,640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$41-$59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$23-$30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$2,299-$3,189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owners make up the largest group of cost-burdened households in Lee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American Community Survey. Student-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heade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d, non-family households excluded.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Lee County, 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E5C5CEC-ED7C-41F7-A899-8C69FD13D817}"/>
              </a:ext>
            </a:extLst>
          </p:cNvPr>
          <p:cNvGraphicFramePr>
            <a:graphicFrameLocks/>
          </p:cNvGraphicFramePr>
          <p:nvPr/>
        </p:nvGraphicFramePr>
        <p:xfrm>
          <a:off x="283464" y="1074420"/>
          <a:ext cx="8577072" cy="470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446136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>
              <a:lnSpc>
                <a:spcPct val="123000"/>
              </a:lnSpc>
              <a:spcAft>
                <a:spcPts val="80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Cape Coral-Fort Myers MSA housing wage: $35.44/hour</a:t>
            </a:r>
            <a:endParaRPr lang="en-US" sz="2400" kern="100" dirty="0">
              <a:effectLst/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23000"/>
              </a:lnSpc>
              <a:spcAft>
                <a:spcPts val="80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 full-time worker would need to earn this amount to rent a typical 2BR apartment (HUD Fair Market Rent 2025: $1,843/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mo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).</a:t>
            </a:r>
            <a:endParaRPr lang="en-US" sz="2400" kern="100" dirty="0">
              <a:effectLst/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23000"/>
              </a:lnSpc>
              <a:spcAft>
                <a:spcPts val="80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Median wage for Cape Coral-Fort Myers MSA: $22.29/hour. A full-time, year-round worker with this wage can afford $1,159 in rent.</a:t>
            </a:r>
            <a:endParaRPr lang="en-US" sz="2400" kern="100" dirty="0">
              <a:effectLst/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30190005"/>
              </p:ext>
            </p:extLst>
          </p:nvPr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Florida Department of Economic Security, Occupational Employment Statistics and Wages. Based on median wage for occupations in Lee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Lee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3589D609-0B08-65AA-2FB1-1DB1C929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7" y="354461"/>
            <a:ext cx="8616546" cy="832655"/>
          </a:xfrm>
        </p:spPr>
        <p:txBody>
          <a:bodyPr anchor="t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Evictions &amp; foreclosures fell sharply in Q2 2020 during the state moratorium, then increased when filings were permitted again.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4D1A0D-FB16-A650-562E-6CF883C1D078}"/>
              </a:ext>
            </a:extLst>
          </p:cNvPr>
          <p:cNvSpPr txBox="1"/>
          <p:nvPr/>
        </p:nvSpPr>
        <p:spPr>
          <a:xfrm>
            <a:off x="7987610" y="4264391"/>
            <a:ext cx="1017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FCC02C-4DD6-2D7E-8025-FA341628BEB1}"/>
              </a:ext>
            </a:extLst>
          </p:cNvPr>
          <p:cNvSpPr txBox="1"/>
          <p:nvPr/>
        </p:nvSpPr>
        <p:spPr>
          <a:xfrm>
            <a:off x="7987610" y="2039571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23366"/>
                </a:solidFill>
                <a:latin typeface="Tw Cen MT" panose="020B0602020104020603" pitchFamily="34" charset="0"/>
              </a:rPr>
              <a:t>Evictions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FA276C4-5C38-4687-98DE-37BE42965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495808"/>
              </p:ext>
            </p:extLst>
          </p:nvPr>
        </p:nvGraphicFramePr>
        <p:xfrm>
          <a:off x="525106" y="1465208"/>
          <a:ext cx="8480397" cy="430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46685</TotalTime>
  <Words>792</Words>
  <Application>Microsoft Office PowerPoint</Application>
  <PresentationFormat>On-screen Show (4:3)</PresentationFormat>
  <Paragraphs>128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2_Office Theme</vt:lpstr>
      <vt:lpstr>PowerPoint Presentation</vt:lpstr>
      <vt:lpstr>Recent changes in Lee County’s home prices closely mirror statewide trends.</vt:lpstr>
      <vt:lpstr>Units renting for $1,200 or less (2023 $) dropped sharply between 2013 and 2023.</vt:lpstr>
      <vt:lpstr>Affordable Housing Terminology</vt:lpstr>
      <vt:lpstr>2025 Lee County Income (% AMI) and Housing Cost Limits</vt:lpstr>
      <vt:lpstr>Very low-income owners make up the largest group of cost-burdened households in Lee County.</vt:lpstr>
      <vt:lpstr>Housing costs outpace wages for many occupations. </vt:lpstr>
      <vt:lpstr>How much can workers afford to pay for housing each month?</vt:lpstr>
      <vt:lpstr>Evictions &amp; foreclosures fell sharply in Q2 2020 during the state moratorium, then increased when filings were permitted again.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Shimberg Center</cp:lastModifiedBy>
  <cp:revision>255</cp:revision>
  <cp:lastPrinted>2023-04-13T16:00:22Z</cp:lastPrinted>
  <dcterms:created xsi:type="dcterms:W3CDTF">2021-07-20T20:40:42Z</dcterms:created>
  <dcterms:modified xsi:type="dcterms:W3CDTF">2025-10-02T19:38:51Z</dcterms:modified>
</cp:coreProperties>
</file>