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51B08-52E8-45E5-AB5B-96136978D029}" v="3" dt="2025-10-02T19:38:33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8:33.224" v="56"/>
      <pc:docMkLst>
        <pc:docMk/>
      </pc:docMkLst>
      <pc:sldChg chg="modSp mod modNotesTx">
        <pc:chgData name="Renz Torres" userId="1a514e66-b81e-40a7-adc4-82488a461c8a" providerId="ADAL" clId="{846062DF-F716-4E4E-87E1-CA94E5E252E2}" dt="2025-09-29T18:48:01.958" v="55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8:01.958" v="55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1:49.491" v="47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21:47.357" v="46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0:27.226" v="31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20:24.685" v="30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0:57.435" v="34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20:57.435" v="34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0:01.606" v="26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19:57.692" v="25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8:33.224" v="56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8:33.224" v="56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19:47.911" v="20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19:11.808" v="19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18:55.745" v="16" actId="14100"/>
          <ac:graphicFrameMkLst>
            <pc:docMk/>
            <pc:sldMk cId="2229953760" sldId="289"/>
            <ac:graphicFrameMk id="3" creationId="{2D6DBE8F-F210-4163-A205-A86D33E3B794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21:44.244" v="45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21:41.915" v="44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20:35.848" v="33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26:35.041" v="49" actId="403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26:35.041" v="49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21:26.249" v="42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748036B5-1851-4442-9D69-5A1A96CE93DB}"/>
    <pc:docChg chg="undo custSel delSld modSld sldOrd">
      <pc:chgData name="Renz Torres" userId="1a514e66-b81e-40a7-adc4-82488a461c8a" providerId="ADAL" clId="{748036B5-1851-4442-9D69-5A1A96CE93DB}" dt="2025-08-20T13:01:31.461" v="105" actId="1076"/>
      <pc:docMkLst>
        <pc:docMk/>
      </pc:docMkLst>
      <pc:sldChg chg="modSp">
        <pc:chgData name="Renz Torres" userId="1a514e66-b81e-40a7-adc4-82488a461c8a" providerId="ADAL" clId="{748036B5-1851-4442-9D69-5A1A96CE93DB}" dt="2025-08-20T12:57:34.185" v="0"/>
        <pc:sldMkLst>
          <pc:docMk/>
          <pc:sldMk cId="3005419299" sldId="257"/>
        </pc:sldMkLst>
      </pc:sldChg>
      <pc:sldChg chg="addSp delSp modSp mod ord">
        <pc:chgData name="Renz Torres" userId="1a514e66-b81e-40a7-adc4-82488a461c8a" providerId="ADAL" clId="{748036B5-1851-4442-9D69-5A1A96CE93DB}" dt="2025-08-20T12:59:40.498" v="64" actId="478"/>
        <pc:sldMkLst>
          <pc:docMk/>
          <pc:sldMk cId="570442053" sldId="277"/>
        </pc:sldMkLst>
      </pc:sldChg>
      <pc:sldChg chg="modSp mod ord">
        <pc:chgData name="Renz Torres" userId="1a514e66-b81e-40a7-adc4-82488a461c8a" providerId="ADAL" clId="{748036B5-1851-4442-9D69-5A1A96CE93DB}" dt="2025-08-20T13:00:11.937" v="76" actId="20577"/>
        <pc:sldMkLst>
          <pc:docMk/>
          <pc:sldMk cId="3751192110" sldId="278"/>
        </pc:sldMkLst>
      </pc:sldChg>
      <pc:sldChg chg="modSp del">
        <pc:chgData name="Renz Torres" userId="1a514e66-b81e-40a7-adc4-82488a461c8a" providerId="ADAL" clId="{748036B5-1851-4442-9D69-5A1A96CE93DB}" dt="2025-08-20T12:58:41.948" v="56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748036B5-1851-4442-9D69-5A1A96CE93DB}" dt="2025-08-20T12:59:02.855" v="59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748036B5-1851-4442-9D69-5A1A96CE93DB}" dt="2025-08-20T12:58:38.667" v="55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748036B5-1851-4442-9D69-5A1A96CE93DB}" dt="2025-08-20T13:00:50.548" v="96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748036B5-1851-4442-9D69-5A1A96CE93DB}" dt="2025-08-20T13:01:31.461" v="105" actId="1076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Lake!$D$13:$D$33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Lake!$E$13:$E$33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8F-4749-B32B-087687E21E18}"/>
            </c:ext>
          </c:extLst>
        </c:ser>
        <c:ser>
          <c:idx val="0"/>
          <c:order val="1"/>
          <c:tx>
            <c:v>Lake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Lake!$D$13:$D$33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Lake!$F$13:$F$33</c:f>
              <c:numCache>
                <c:formatCode>"$"#,##0_);[Red]\("$"#,##0\)</c:formatCode>
                <c:ptCount val="21"/>
                <c:pt idx="0">
                  <c:v>275453.67920000001</c:v>
                </c:pt>
                <c:pt idx="1">
                  <c:v>354162.82637999998</c:v>
                </c:pt>
                <c:pt idx="2">
                  <c:v>396508.92868999997</c:v>
                </c:pt>
                <c:pt idx="3">
                  <c:v>359140.95513000002</c:v>
                </c:pt>
                <c:pt idx="4">
                  <c:v>270153.27445000003</c:v>
                </c:pt>
                <c:pt idx="5">
                  <c:v>247709.09095000001</c:v>
                </c:pt>
                <c:pt idx="6">
                  <c:v>230646.49247999999</c:v>
                </c:pt>
                <c:pt idx="7">
                  <c:v>195713.65057999999</c:v>
                </c:pt>
                <c:pt idx="8">
                  <c:v>191707.31706</c:v>
                </c:pt>
                <c:pt idx="9">
                  <c:v>209150.21457000001</c:v>
                </c:pt>
                <c:pt idx="10">
                  <c:v>219163.49812999999</c:v>
                </c:pt>
                <c:pt idx="11">
                  <c:v>239448.10118</c:v>
                </c:pt>
                <c:pt idx="12">
                  <c:v>252830</c:v>
                </c:pt>
                <c:pt idx="13">
                  <c:v>274506.73193000001</c:v>
                </c:pt>
                <c:pt idx="14">
                  <c:v>285351.49332000001</c:v>
                </c:pt>
                <c:pt idx="15">
                  <c:v>293866.24962000002</c:v>
                </c:pt>
                <c:pt idx="16">
                  <c:v>309419.1655</c:v>
                </c:pt>
                <c:pt idx="17">
                  <c:v>348044.28029999998</c:v>
                </c:pt>
                <c:pt idx="18">
                  <c:v>402801.50325000001</c:v>
                </c:pt>
                <c:pt idx="19">
                  <c:v>371460.45276000001</c:v>
                </c:pt>
                <c:pt idx="20">
                  <c:v>370000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408F-4749-B32B-087687E21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18088</c:v>
                </c:pt>
                <c:pt idx="1">
                  <c:v>6684</c:v>
                </c:pt>
                <c:pt idx="2">
                  <c:v>6063</c:v>
                </c:pt>
                <c:pt idx="3">
                  <c:v>2675</c:v>
                </c:pt>
                <c:pt idx="4">
                  <c:v>12935</c:v>
                </c:pt>
                <c:pt idx="5">
                  <c:v>7444</c:v>
                </c:pt>
                <c:pt idx="6">
                  <c:v>2335</c:v>
                </c:pt>
                <c:pt idx="7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5-4EAB-ACEF-D63CB5B8DF41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10563</c:v>
                </c:pt>
                <c:pt idx="1">
                  <c:v>13621</c:v>
                </c:pt>
                <c:pt idx="2">
                  <c:v>23677</c:v>
                </c:pt>
                <c:pt idx="3">
                  <c:v>50193</c:v>
                </c:pt>
                <c:pt idx="4">
                  <c:v>2243</c:v>
                </c:pt>
                <c:pt idx="5">
                  <c:v>2054</c:v>
                </c:pt>
                <c:pt idx="6">
                  <c:v>4039</c:v>
                </c:pt>
                <c:pt idx="7">
                  <c:v>7739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5-4EAB-ACEF-D63CB5B8DF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338</c:v>
                </c:pt>
                <c:pt idx="1">
                  <c:v>352</c:v>
                </c:pt>
                <c:pt idx="2">
                  <c:v>439</c:v>
                </c:pt>
                <c:pt idx="3">
                  <c:v>376</c:v>
                </c:pt>
                <c:pt idx="4">
                  <c:v>379</c:v>
                </c:pt>
                <c:pt idx="5">
                  <c:v>72</c:v>
                </c:pt>
                <c:pt idx="6">
                  <c:v>200</c:v>
                </c:pt>
                <c:pt idx="7">
                  <c:v>411</c:v>
                </c:pt>
                <c:pt idx="8">
                  <c:v>278</c:v>
                </c:pt>
                <c:pt idx="9">
                  <c:v>239</c:v>
                </c:pt>
                <c:pt idx="10">
                  <c:v>274</c:v>
                </c:pt>
                <c:pt idx="11">
                  <c:v>277</c:v>
                </c:pt>
                <c:pt idx="12">
                  <c:v>336</c:v>
                </c:pt>
                <c:pt idx="13">
                  <c:v>395</c:v>
                </c:pt>
                <c:pt idx="14">
                  <c:v>497</c:v>
                </c:pt>
                <c:pt idx="15">
                  <c:v>437</c:v>
                </c:pt>
                <c:pt idx="16">
                  <c:v>485</c:v>
                </c:pt>
                <c:pt idx="17">
                  <c:v>446</c:v>
                </c:pt>
                <c:pt idx="18">
                  <c:v>510</c:v>
                </c:pt>
                <c:pt idx="19">
                  <c:v>446</c:v>
                </c:pt>
                <c:pt idx="20">
                  <c:v>478</c:v>
                </c:pt>
                <c:pt idx="21">
                  <c:v>508</c:v>
                </c:pt>
                <c:pt idx="22">
                  <c:v>499</c:v>
                </c:pt>
                <c:pt idx="23">
                  <c:v>458</c:v>
                </c:pt>
                <c:pt idx="24">
                  <c:v>502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E05-452A-BB99-9C8491E49808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193</c:v>
                </c:pt>
                <c:pt idx="1">
                  <c:v>186</c:v>
                </c:pt>
                <c:pt idx="2">
                  <c:v>188</c:v>
                </c:pt>
                <c:pt idx="3">
                  <c:v>155</c:v>
                </c:pt>
                <c:pt idx="4">
                  <c:v>160</c:v>
                </c:pt>
                <c:pt idx="5">
                  <c:v>23</c:v>
                </c:pt>
                <c:pt idx="6">
                  <c:v>48</c:v>
                </c:pt>
                <c:pt idx="7">
                  <c:v>52</c:v>
                </c:pt>
                <c:pt idx="8">
                  <c:v>42</c:v>
                </c:pt>
                <c:pt idx="9">
                  <c:v>50</c:v>
                </c:pt>
                <c:pt idx="10">
                  <c:v>39</c:v>
                </c:pt>
                <c:pt idx="11">
                  <c:v>48</c:v>
                </c:pt>
                <c:pt idx="12">
                  <c:v>113</c:v>
                </c:pt>
                <c:pt idx="13">
                  <c:v>139</c:v>
                </c:pt>
                <c:pt idx="14">
                  <c:v>153</c:v>
                </c:pt>
                <c:pt idx="15">
                  <c:v>78</c:v>
                </c:pt>
                <c:pt idx="16">
                  <c:v>109</c:v>
                </c:pt>
                <c:pt idx="17">
                  <c:v>186</c:v>
                </c:pt>
                <c:pt idx="18">
                  <c:v>135</c:v>
                </c:pt>
                <c:pt idx="19">
                  <c:v>42</c:v>
                </c:pt>
                <c:pt idx="20">
                  <c:v>162</c:v>
                </c:pt>
                <c:pt idx="21">
                  <c:v>187</c:v>
                </c:pt>
                <c:pt idx="22">
                  <c:v>138</c:v>
                </c:pt>
                <c:pt idx="23">
                  <c:v>103</c:v>
                </c:pt>
                <c:pt idx="24">
                  <c:v>151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E05-452A-BB99-9C8491E4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C550B2-82D6-431A-B8DB-996B9D0338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2C73EC34-7F0C-4C31-A5D9-8DAB65072E11}" type="parTrans" cxnId="{E5A3F0BF-361D-42B8-953C-C389D9C03A8D}">
      <dgm:prSet/>
      <dgm:spPr/>
      <dgm:t>
        <a:bodyPr/>
        <a:lstStyle/>
        <a:p>
          <a:endParaRPr lang="en-US"/>
        </a:p>
      </dgm:t>
    </dgm:pt>
    <dgm:pt modelId="{6EEE72FF-0E78-4CD6-B457-53F5560A584D}" type="sibTrans" cxnId="{E5A3F0BF-361D-42B8-953C-C389D9C03A8D}">
      <dgm:prSet/>
      <dgm:spPr/>
      <dgm:t>
        <a:bodyPr/>
        <a:lstStyle/>
        <a:p>
          <a:endParaRPr lang="en-US"/>
        </a:p>
      </dgm:t>
    </dgm:pt>
    <dgm:pt modelId="{E8BFCC64-AB10-426F-BE28-0EC2A2FC10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ABAFDBA7-1662-46DB-ADE5-D0C2BB7665ED}" type="parTrans" cxnId="{89082F1F-91B1-4C3A-8221-C1A3D708E696}">
      <dgm:prSet/>
      <dgm:spPr/>
      <dgm:t>
        <a:bodyPr/>
        <a:lstStyle/>
        <a:p>
          <a:endParaRPr lang="en-US"/>
        </a:p>
      </dgm:t>
    </dgm:pt>
    <dgm:pt modelId="{F8483500-5E40-48CA-B81D-A9EACDC72BBD}" type="sibTrans" cxnId="{89082F1F-91B1-4C3A-8221-C1A3D708E696}">
      <dgm:prSet/>
      <dgm:spPr/>
      <dgm:t>
        <a:bodyPr/>
        <a:lstStyle/>
        <a:p>
          <a:endParaRPr lang="en-US"/>
        </a:p>
      </dgm:t>
    </dgm:pt>
    <dgm:pt modelId="{E0A948D1-2210-4991-B8A6-AF5A1369A4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C6C60FA5-D758-4453-8482-BE429A703C9E}" type="parTrans" cxnId="{BCACE738-E13F-45D3-87BC-251F0963874E}">
      <dgm:prSet/>
      <dgm:spPr/>
      <dgm:t>
        <a:bodyPr/>
        <a:lstStyle/>
        <a:p>
          <a:endParaRPr lang="en-US"/>
        </a:p>
      </dgm:t>
    </dgm:pt>
    <dgm:pt modelId="{C8AFB36D-4E68-40AE-AFEF-A657D097F93A}" type="sibTrans" cxnId="{BCACE738-E13F-45D3-87BC-251F0963874E}">
      <dgm:prSet/>
      <dgm:spPr/>
      <dgm:t>
        <a:bodyPr/>
        <a:lstStyle/>
        <a:p>
          <a:endParaRPr lang="en-US"/>
        </a:p>
      </dgm:t>
    </dgm:pt>
    <dgm:pt modelId="{962F3C1C-20C9-470F-82BD-45699F6E539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E5417F8E-C137-4F89-871C-E4CB32142AFB}" type="parTrans" cxnId="{3BD1C9DA-637A-4B11-9D5D-85B9E734A6D0}">
      <dgm:prSet/>
      <dgm:spPr/>
      <dgm:t>
        <a:bodyPr/>
        <a:lstStyle/>
        <a:p>
          <a:endParaRPr lang="en-US"/>
        </a:p>
      </dgm:t>
    </dgm:pt>
    <dgm:pt modelId="{EFEDA335-6D43-4434-BAC2-E28FA3901032}" type="sibTrans" cxnId="{3BD1C9DA-637A-4B11-9D5D-85B9E734A6D0}">
      <dgm:prSet/>
      <dgm:spPr/>
      <dgm:t>
        <a:bodyPr/>
        <a:lstStyle/>
        <a:p>
          <a:endParaRPr lang="en-US"/>
        </a:p>
      </dgm:t>
    </dgm:pt>
    <dgm:pt modelId="{F65C32E3-AA62-49EC-8CBF-343790E99D2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AD3BD990-8519-48FC-B87B-EEA3E81022DD}" type="parTrans" cxnId="{4CB55270-108C-4818-8229-7AA241E28B5F}">
      <dgm:prSet/>
      <dgm:spPr/>
      <dgm:t>
        <a:bodyPr/>
        <a:lstStyle/>
        <a:p>
          <a:endParaRPr lang="en-US"/>
        </a:p>
      </dgm:t>
    </dgm:pt>
    <dgm:pt modelId="{D361E34A-7D30-4D01-8E5A-E8980ECB78BA}" type="sibTrans" cxnId="{4CB55270-108C-4818-8229-7AA241E28B5F}">
      <dgm:prSet/>
      <dgm:spPr/>
      <dgm:t>
        <a:bodyPr/>
        <a:lstStyle/>
        <a:p>
          <a:endParaRPr lang="en-US"/>
        </a:p>
      </dgm:t>
    </dgm:pt>
    <dgm:pt modelId="{55FD962E-9472-41A1-85A8-E3062E1E1A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7BED5683-F931-4CB9-A8BC-AEF8007487D7}" type="parTrans" cxnId="{33F778F5-D266-4471-85CB-9F652EA75272}">
      <dgm:prSet/>
      <dgm:spPr/>
      <dgm:t>
        <a:bodyPr/>
        <a:lstStyle/>
        <a:p>
          <a:endParaRPr lang="en-US"/>
        </a:p>
      </dgm:t>
    </dgm:pt>
    <dgm:pt modelId="{E2349C3F-66A3-4E92-AFB2-5AC23A8837FF}" type="sibTrans" cxnId="{33F778F5-D266-4471-85CB-9F652EA75272}">
      <dgm:prSet/>
      <dgm:spPr/>
      <dgm:t>
        <a:bodyPr/>
        <a:lstStyle/>
        <a:p>
          <a:endParaRPr lang="en-US"/>
        </a:p>
      </dgm:t>
    </dgm:pt>
    <dgm:pt modelId="{7F32B316-3691-42C7-AF78-3CD950F2A37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B907BE33-8DB3-4F2A-88C8-ED1F03DEAD8F}" type="parTrans" cxnId="{8C5537E2-BE54-4080-80AC-8EBA271FD684}">
      <dgm:prSet/>
      <dgm:spPr/>
      <dgm:t>
        <a:bodyPr/>
        <a:lstStyle/>
        <a:p>
          <a:endParaRPr lang="en-US"/>
        </a:p>
      </dgm:t>
    </dgm:pt>
    <dgm:pt modelId="{627B9571-9FB8-4DFE-A626-F905E3433E9E}" type="sibTrans" cxnId="{8C5537E2-BE54-4080-80AC-8EBA271FD684}">
      <dgm:prSet/>
      <dgm:spPr/>
      <dgm:t>
        <a:bodyPr/>
        <a:lstStyle/>
        <a:p>
          <a:endParaRPr lang="en-US"/>
        </a:p>
      </dgm:t>
    </dgm:pt>
    <dgm:pt modelId="{8E97A642-8AA5-4F91-95A6-292DE4BD7A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563F054A-AC46-4038-A4EB-864A9CE883F1}" type="parTrans" cxnId="{E9DDF607-C5E4-45DB-83BB-B8DC72AC7A24}">
      <dgm:prSet/>
      <dgm:spPr/>
      <dgm:t>
        <a:bodyPr/>
        <a:lstStyle/>
        <a:p>
          <a:endParaRPr lang="en-US"/>
        </a:p>
      </dgm:t>
    </dgm:pt>
    <dgm:pt modelId="{CDC2DAC4-42A7-4E3A-B721-41E18B936A62}" type="sibTrans" cxnId="{E9DDF607-C5E4-45DB-83BB-B8DC72AC7A24}">
      <dgm:prSet/>
      <dgm:spPr/>
      <dgm:t>
        <a:bodyPr/>
        <a:lstStyle/>
        <a:p>
          <a:endParaRPr lang="en-US"/>
        </a:p>
      </dgm:t>
    </dgm:pt>
    <dgm:pt modelId="{7F47D8DC-0BD4-49D7-B6DF-D254A3533D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FBD48596-3F9B-4AE0-AF9F-0D5BE30BC3DE}" type="parTrans" cxnId="{152ADECD-774C-4687-88FD-127F4C0DF10B}">
      <dgm:prSet/>
      <dgm:spPr/>
      <dgm:t>
        <a:bodyPr/>
        <a:lstStyle/>
        <a:p>
          <a:endParaRPr lang="en-US"/>
        </a:p>
      </dgm:t>
    </dgm:pt>
    <dgm:pt modelId="{01597E8F-F89F-4035-A017-3A5FE4E47893}" type="sibTrans" cxnId="{152ADECD-774C-4687-88FD-127F4C0DF10B}">
      <dgm:prSet/>
      <dgm:spPr/>
      <dgm:t>
        <a:bodyPr/>
        <a:lstStyle/>
        <a:p>
          <a:endParaRPr lang="en-US"/>
        </a:p>
      </dgm:t>
    </dgm:pt>
    <dgm:pt modelId="{D65D8EE2-D8F1-4DB8-A37C-622A26A09D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3B979EA-7C2C-462F-889E-803963259A37}" type="parTrans" cxnId="{8ADC8A6E-E69A-406B-B7C5-0064BC079061}">
      <dgm:prSet/>
      <dgm:spPr/>
      <dgm:t>
        <a:bodyPr/>
        <a:lstStyle/>
        <a:p>
          <a:endParaRPr lang="en-US"/>
        </a:p>
      </dgm:t>
    </dgm:pt>
    <dgm:pt modelId="{1C721D12-D171-4B40-8CFD-3B0C66295CCE}" type="sibTrans" cxnId="{8ADC8A6E-E69A-406B-B7C5-0064BC079061}">
      <dgm:prSet/>
      <dgm:spPr/>
      <dgm:t>
        <a:bodyPr/>
        <a:lstStyle/>
        <a:p>
          <a:endParaRPr lang="en-US"/>
        </a:p>
      </dgm:t>
    </dgm:pt>
    <dgm:pt modelId="{6F558935-B94A-4D16-8C55-53666233FB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B5E5A021-7AC8-45FA-B129-279FF9756BAF}" type="parTrans" cxnId="{4E37DDCF-70E1-4656-AB46-8560ABD0FA42}">
      <dgm:prSet/>
      <dgm:spPr/>
      <dgm:t>
        <a:bodyPr/>
        <a:lstStyle/>
        <a:p>
          <a:endParaRPr lang="en-US"/>
        </a:p>
      </dgm:t>
    </dgm:pt>
    <dgm:pt modelId="{BDCDD261-D641-4436-A0E1-8B12767F30BC}" type="sibTrans" cxnId="{4E37DDCF-70E1-4656-AB46-8560ABD0FA42}">
      <dgm:prSet/>
      <dgm:spPr/>
      <dgm:t>
        <a:bodyPr/>
        <a:lstStyle/>
        <a:p>
          <a:endParaRPr lang="en-US"/>
        </a:p>
      </dgm:t>
    </dgm:pt>
    <dgm:pt modelId="{B3D4AD7F-7C57-4FEA-8886-A108702B5FD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E98DEDAB-C56E-45C3-9809-EE27D845C52F}" type="parTrans" cxnId="{A4EE374E-0889-4FFC-A7A9-2A36190CA25A}">
      <dgm:prSet/>
      <dgm:spPr/>
      <dgm:t>
        <a:bodyPr/>
        <a:lstStyle/>
        <a:p>
          <a:endParaRPr lang="en-US"/>
        </a:p>
      </dgm:t>
    </dgm:pt>
    <dgm:pt modelId="{C330FB8C-1BFB-4EF0-A47C-664B056B70B4}" type="sibTrans" cxnId="{A4EE374E-0889-4FFC-A7A9-2A36190CA25A}">
      <dgm:prSet/>
      <dgm:spPr/>
      <dgm:t>
        <a:bodyPr/>
        <a:lstStyle/>
        <a:p>
          <a:endParaRPr lang="en-US"/>
        </a:p>
      </dgm:t>
    </dgm:pt>
    <dgm:pt modelId="{D2E57B9E-68BD-45B5-8413-6B84C2F308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393A4C0E-005D-4ABB-9EF3-2B5C7D2CE227}" type="parTrans" cxnId="{992D7F67-AF42-4006-96F9-FB192C22ADE7}">
      <dgm:prSet/>
      <dgm:spPr/>
      <dgm:t>
        <a:bodyPr/>
        <a:lstStyle/>
        <a:p>
          <a:endParaRPr lang="en-US"/>
        </a:p>
      </dgm:t>
    </dgm:pt>
    <dgm:pt modelId="{10E336C7-D7F5-447D-9CF6-9E2D3DEB200E}" type="sibTrans" cxnId="{992D7F67-AF42-4006-96F9-FB192C22ADE7}">
      <dgm:prSet/>
      <dgm:spPr/>
      <dgm:t>
        <a:bodyPr/>
        <a:lstStyle/>
        <a:p>
          <a:endParaRPr lang="en-US"/>
        </a:p>
      </dgm:t>
    </dgm:pt>
    <dgm:pt modelId="{2BB85765-79BE-469C-B852-9B28EEA01F9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0BBF7FFA-B602-4CED-B939-E8009CC2123F}" type="parTrans" cxnId="{2AB8EBB2-53A5-4D16-B364-32789C5B8609}">
      <dgm:prSet/>
      <dgm:spPr/>
      <dgm:t>
        <a:bodyPr/>
        <a:lstStyle/>
        <a:p>
          <a:endParaRPr lang="en-US"/>
        </a:p>
      </dgm:t>
    </dgm:pt>
    <dgm:pt modelId="{3B20CFC0-B16F-46CF-A24E-01E958CB8DE4}" type="sibTrans" cxnId="{2AB8EBB2-53A5-4D16-B364-32789C5B8609}">
      <dgm:prSet/>
      <dgm:spPr/>
      <dgm:t>
        <a:bodyPr/>
        <a:lstStyle/>
        <a:p>
          <a:endParaRPr lang="en-US"/>
        </a:p>
      </dgm:t>
    </dgm:pt>
    <dgm:pt modelId="{0F555066-9688-435C-93D7-11A5AC5027B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7839960E-38D3-45A3-BB2F-39D89D948E49}" type="parTrans" cxnId="{88E605DC-6381-40DF-8047-3772E0880311}">
      <dgm:prSet/>
      <dgm:spPr/>
      <dgm:t>
        <a:bodyPr/>
        <a:lstStyle/>
        <a:p>
          <a:endParaRPr lang="en-US"/>
        </a:p>
      </dgm:t>
    </dgm:pt>
    <dgm:pt modelId="{CA135769-CAB7-4DE5-A96B-3ED666EC3349}" type="sibTrans" cxnId="{88E605DC-6381-40DF-8047-3772E0880311}">
      <dgm:prSet/>
      <dgm:spPr/>
      <dgm:t>
        <a:bodyPr/>
        <a:lstStyle/>
        <a:p>
          <a:endParaRPr lang="en-US"/>
        </a:p>
      </dgm:t>
    </dgm:pt>
    <dgm:pt modelId="{076A7298-CAB2-4B84-9FB8-D5047AA92F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586D96F6-209B-4E9A-BB5A-42F8EC5F0B6D}" type="parTrans" cxnId="{11DD01A1-574B-405B-8F27-4DB321AB74ED}">
      <dgm:prSet/>
      <dgm:spPr/>
      <dgm:t>
        <a:bodyPr/>
        <a:lstStyle/>
        <a:p>
          <a:endParaRPr lang="en-US"/>
        </a:p>
      </dgm:t>
    </dgm:pt>
    <dgm:pt modelId="{8353E85D-1FBD-405A-9F58-CC4257506BEA}" type="sibTrans" cxnId="{11DD01A1-574B-405B-8F27-4DB321AB74ED}">
      <dgm:prSet/>
      <dgm:spPr/>
      <dgm:t>
        <a:bodyPr/>
        <a:lstStyle/>
        <a:p>
          <a:endParaRPr lang="en-US"/>
        </a:p>
      </dgm:t>
    </dgm:pt>
    <dgm:pt modelId="{8E63EF12-D0E1-491C-A67D-F3CEA42DAB4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2127C2C4-7B1E-4ED4-9A30-D09C5A45D019}" type="parTrans" cxnId="{84A8C30C-CD6C-4E78-8D6A-C5BE0262C0EF}">
      <dgm:prSet/>
      <dgm:spPr/>
      <dgm:t>
        <a:bodyPr/>
        <a:lstStyle/>
        <a:p>
          <a:endParaRPr lang="en-US"/>
        </a:p>
      </dgm:t>
    </dgm:pt>
    <dgm:pt modelId="{F56754D6-D411-4791-A2E3-D58CECA79CF8}" type="sibTrans" cxnId="{84A8C30C-CD6C-4E78-8D6A-C5BE0262C0EF}">
      <dgm:prSet/>
      <dgm:spPr/>
      <dgm:t>
        <a:bodyPr/>
        <a:lstStyle/>
        <a:p>
          <a:endParaRPr lang="en-US"/>
        </a:p>
      </dgm:t>
    </dgm:pt>
    <dgm:pt modelId="{68C85AB8-AD32-4E62-A62F-A7500A03561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6992A070-34A1-40C7-BCEC-82328EDB189B}" type="parTrans" cxnId="{54043454-EE12-4354-84BF-F6B00E3116C7}">
      <dgm:prSet/>
      <dgm:spPr/>
      <dgm:t>
        <a:bodyPr/>
        <a:lstStyle/>
        <a:p>
          <a:endParaRPr lang="en-US"/>
        </a:p>
      </dgm:t>
    </dgm:pt>
    <dgm:pt modelId="{E046F8F9-E2FD-4CDC-8B9D-2CCDB8F99625}" type="sibTrans" cxnId="{54043454-EE12-4354-84BF-F6B00E3116C7}">
      <dgm:prSet/>
      <dgm:spPr/>
      <dgm:t>
        <a:bodyPr/>
        <a:lstStyle/>
        <a:p>
          <a:endParaRPr lang="en-US"/>
        </a:p>
      </dgm:t>
    </dgm:pt>
    <dgm:pt modelId="{C26DC8FF-FCB8-49CA-A438-13FE74026F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489C57FA-083E-4F6F-8685-B6C9950ABFF4}" type="parTrans" cxnId="{8E7898BF-0B75-47CF-98D7-3DE49EE1A4EF}">
      <dgm:prSet/>
      <dgm:spPr/>
      <dgm:t>
        <a:bodyPr/>
        <a:lstStyle/>
        <a:p>
          <a:endParaRPr lang="en-US"/>
        </a:p>
      </dgm:t>
    </dgm:pt>
    <dgm:pt modelId="{FB3BB30A-D68E-42FF-86F8-3F6E2E69CDF1}" type="sibTrans" cxnId="{8E7898BF-0B75-47CF-98D7-3DE49EE1A4EF}">
      <dgm:prSet/>
      <dgm:spPr/>
      <dgm:t>
        <a:bodyPr/>
        <a:lstStyle/>
        <a:p>
          <a:endParaRPr lang="en-US"/>
        </a:p>
      </dgm:t>
    </dgm:pt>
    <dgm:pt modelId="{7F0B18BC-BE8B-42EB-A8BF-F01DC01BC53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D4CEA3C-105D-424A-920B-CD1649964915}" type="parTrans" cxnId="{3A885A27-A82F-447B-A774-CE5E05A231EE}">
      <dgm:prSet/>
      <dgm:spPr/>
      <dgm:t>
        <a:bodyPr/>
        <a:lstStyle/>
        <a:p>
          <a:endParaRPr lang="en-US"/>
        </a:p>
      </dgm:t>
    </dgm:pt>
    <dgm:pt modelId="{48AD0507-D854-4537-9636-E177304C4546}" type="sibTrans" cxnId="{3A885A27-A82F-447B-A774-CE5E05A231EE}">
      <dgm:prSet/>
      <dgm:spPr/>
      <dgm:t>
        <a:bodyPr/>
        <a:lstStyle/>
        <a:p>
          <a:endParaRPr lang="en-US"/>
        </a:p>
      </dgm:t>
    </dgm:pt>
    <dgm:pt modelId="{6F2E949C-B7F3-4686-A70C-C4C7B2AB82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3FBE917E-C942-40D0-BC74-A03431EE07E6}" type="parTrans" cxnId="{08D5D098-8FA2-4F05-A76E-E7F3B1AE6029}">
      <dgm:prSet/>
      <dgm:spPr/>
      <dgm:t>
        <a:bodyPr/>
        <a:lstStyle/>
        <a:p>
          <a:endParaRPr lang="en-US"/>
        </a:p>
      </dgm:t>
    </dgm:pt>
    <dgm:pt modelId="{84F1A302-0596-4D6C-9252-C6E7A9BB60DB}" type="sibTrans" cxnId="{08D5D098-8FA2-4F05-A76E-E7F3B1AE6029}">
      <dgm:prSet/>
      <dgm:spPr/>
      <dgm:t>
        <a:bodyPr/>
        <a:lstStyle/>
        <a:p>
          <a:endParaRPr lang="en-US"/>
        </a:p>
      </dgm:t>
    </dgm:pt>
    <dgm:pt modelId="{3352EFBD-681D-4FC4-ADAC-4604DAF53D7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29298515-AB68-4B71-BA37-B905692BFE50}" type="parTrans" cxnId="{9E2B8BF7-F9CD-4482-9D6E-A59F4A4B58ED}">
      <dgm:prSet/>
      <dgm:spPr/>
      <dgm:t>
        <a:bodyPr/>
        <a:lstStyle/>
        <a:p>
          <a:endParaRPr lang="en-US"/>
        </a:p>
      </dgm:t>
    </dgm:pt>
    <dgm:pt modelId="{B866B489-7EBD-41C3-9C51-25F0DED8A38D}" type="sibTrans" cxnId="{9E2B8BF7-F9CD-4482-9D6E-A59F4A4B58ED}">
      <dgm:prSet/>
      <dgm:spPr/>
      <dgm:t>
        <a:bodyPr/>
        <a:lstStyle/>
        <a:p>
          <a:endParaRPr lang="en-US"/>
        </a:p>
      </dgm:t>
    </dgm:pt>
    <dgm:pt modelId="{DC55BAA7-44AC-43E1-BBFA-0B24B45E2DE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37BFB948-D7FA-4808-98EA-7EA51745DE92}" type="parTrans" cxnId="{432B8408-656B-4F30-8D4F-DB8F1CE87D82}">
      <dgm:prSet/>
      <dgm:spPr/>
      <dgm:t>
        <a:bodyPr/>
        <a:lstStyle/>
        <a:p>
          <a:endParaRPr lang="en-US"/>
        </a:p>
      </dgm:t>
    </dgm:pt>
    <dgm:pt modelId="{4C966932-D1AD-47C9-8007-0E3EDBBBC538}" type="sibTrans" cxnId="{432B8408-656B-4F30-8D4F-DB8F1CE87D82}">
      <dgm:prSet/>
      <dgm:spPr/>
      <dgm:t>
        <a:bodyPr/>
        <a:lstStyle/>
        <a:p>
          <a:endParaRPr lang="en-US"/>
        </a:p>
      </dgm:t>
    </dgm:pt>
    <dgm:pt modelId="{DF95B23D-761B-495B-9633-88A219CF86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56BB61E6-B3D8-4B35-AEBA-982E4DD1D883}" type="parTrans" cxnId="{7BCD701C-69DF-45BB-B019-0511CFBFACF1}">
      <dgm:prSet/>
      <dgm:spPr/>
      <dgm:t>
        <a:bodyPr/>
        <a:lstStyle/>
        <a:p>
          <a:endParaRPr lang="en-US"/>
        </a:p>
      </dgm:t>
    </dgm:pt>
    <dgm:pt modelId="{E4297323-3AFA-4646-82E7-47C2170D5207}" type="sibTrans" cxnId="{7BCD701C-69DF-45BB-B019-0511CFBFACF1}">
      <dgm:prSet/>
      <dgm:spPr/>
      <dgm:t>
        <a:bodyPr/>
        <a:lstStyle/>
        <a:p>
          <a:endParaRPr lang="en-US"/>
        </a:p>
      </dgm:t>
    </dgm:pt>
    <dgm:pt modelId="{1B21AEA8-E05E-45A2-AA22-4F10C124D3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0235B5A6-6374-44D9-BE77-1010E1732A14}" type="parTrans" cxnId="{382587DB-1C25-4F2D-BEE9-241F4FFA03A1}">
      <dgm:prSet/>
      <dgm:spPr/>
      <dgm:t>
        <a:bodyPr/>
        <a:lstStyle/>
        <a:p>
          <a:endParaRPr lang="en-US"/>
        </a:p>
      </dgm:t>
    </dgm:pt>
    <dgm:pt modelId="{C7AEC535-DCFA-4F0F-89A2-5BABDC67B8E1}" type="sibTrans" cxnId="{382587DB-1C25-4F2D-BEE9-241F4FFA03A1}">
      <dgm:prSet/>
      <dgm:spPr/>
      <dgm:t>
        <a:bodyPr/>
        <a:lstStyle/>
        <a:p>
          <a:endParaRPr lang="en-US"/>
        </a:p>
      </dgm:t>
    </dgm:pt>
    <dgm:pt modelId="{3BBB39B3-8B9E-4B45-B7A8-713D140A2B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8CB90083-C2FE-41BF-A03F-563B27115069}" type="parTrans" cxnId="{4B6FFFF1-50FB-4E97-A035-0EA50949594E}">
      <dgm:prSet/>
      <dgm:spPr/>
      <dgm:t>
        <a:bodyPr/>
        <a:lstStyle/>
        <a:p>
          <a:endParaRPr lang="en-US"/>
        </a:p>
      </dgm:t>
    </dgm:pt>
    <dgm:pt modelId="{41EC6D81-A599-4106-B6AA-2652CF09E510}" type="sibTrans" cxnId="{4B6FFFF1-50FB-4E97-A035-0EA50949594E}">
      <dgm:prSet/>
      <dgm:spPr/>
      <dgm:t>
        <a:bodyPr/>
        <a:lstStyle/>
        <a:p>
          <a:endParaRPr lang="en-US"/>
        </a:p>
      </dgm:t>
    </dgm:pt>
    <dgm:pt modelId="{3DFCF314-4853-46FC-8018-EAB1218E88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32C5A478-B22B-4742-A38E-DC59125B6D69}" type="parTrans" cxnId="{8373A3C3-98CF-429F-90BC-A13878944386}">
      <dgm:prSet/>
      <dgm:spPr/>
      <dgm:t>
        <a:bodyPr/>
        <a:lstStyle/>
        <a:p>
          <a:endParaRPr lang="en-US"/>
        </a:p>
      </dgm:t>
    </dgm:pt>
    <dgm:pt modelId="{145D1226-34B6-47A1-8501-20D82A38223C}" type="sibTrans" cxnId="{8373A3C3-98CF-429F-90BC-A13878944386}">
      <dgm:prSet/>
      <dgm:spPr/>
      <dgm:t>
        <a:bodyPr/>
        <a:lstStyle/>
        <a:p>
          <a:endParaRPr lang="en-US"/>
        </a:p>
      </dgm:t>
    </dgm:pt>
    <dgm:pt modelId="{816018D7-BE78-465E-8452-20E39B7958F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DC86D889-F110-4A3B-9B36-191200BF97C1}" type="parTrans" cxnId="{8DCF52B8-5281-4403-B59C-4065D21F048C}">
      <dgm:prSet/>
      <dgm:spPr/>
      <dgm:t>
        <a:bodyPr/>
        <a:lstStyle/>
        <a:p>
          <a:endParaRPr lang="en-US"/>
        </a:p>
      </dgm:t>
    </dgm:pt>
    <dgm:pt modelId="{857B467A-55BA-4078-980C-7D755299011F}" type="sibTrans" cxnId="{8DCF52B8-5281-4403-B59C-4065D21F048C}">
      <dgm:prSet/>
      <dgm:spPr/>
      <dgm:t>
        <a:bodyPr/>
        <a:lstStyle/>
        <a:p>
          <a:endParaRPr lang="en-US"/>
        </a:p>
      </dgm:t>
    </dgm:pt>
    <dgm:pt modelId="{4CC36FE0-9AE0-4F54-A34E-9461CB6475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Actor</a:t>
          </a:r>
        </a:p>
      </dgm:t>
    </dgm:pt>
    <dgm:pt modelId="{244FB149-11FD-4970-BEBF-A863939DA945}" type="parTrans" cxnId="{323395CB-233A-4674-BC7C-2429E9EAE047}">
      <dgm:prSet/>
      <dgm:spPr/>
      <dgm:t>
        <a:bodyPr/>
        <a:lstStyle/>
        <a:p>
          <a:endParaRPr lang="en-US"/>
        </a:p>
      </dgm:t>
    </dgm:pt>
    <dgm:pt modelId="{EEC98504-6F8A-4E3D-BB66-86E983FCE9BD}" type="sibTrans" cxnId="{323395CB-233A-4674-BC7C-2429E9EAE047}">
      <dgm:prSet/>
      <dgm:spPr/>
      <dgm:t>
        <a:bodyPr/>
        <a:lstStyle/>
        <a:p>
          <a:endParaRPr lang="en-US"/>
        </a:p>
      </dgm:t>
    </dgm:pt>
    <dgm:pt modelId="{E3252588-20BB-4631-9216-07DE10DFC6B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5252A24-3161-4AF4-92AE-A4E03E3BBDCD}" type="parTrans" cxnId="{8B542C90-80CA-44D6-ABE7-D5C1EF524BCC}">
      <dgm:prSet/>
      <dgm:spPr/>
      <dgm:t>
        <a:bodyPr/>
        <a:lstStyle/>
        <a:p>
          <a:endParaRPr lang="en-US"/>
        </a:p>
      </dgm:t>
    </dgm:pt>
    <dgm:pt modelId="{A5E41A97-85E0-43B6-9ED0-6B7C2EAD8D69}" type="sibTrans" cxnId="{8B542C90-80CA-44D6-ABE7-D5C1EF524BCC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665400-741C-489B-98AE-B0B91B3475FE}" type="presOf" srcId="{962F3C1C-20C9-470F-82BD-45699F6E539B}" destId="{0045AAE0-9BB3-4F66-A39D-FC0233DDC39E}" srcOrd="0" destOrd="4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9DDF607-C5E4-45DB-83BB-B8DC72AC7A24}" srcId="{984116C9-7CB8-4743-8FBA-68A8BA0D0389}" destId="{8E97A642-8AA5-4F91-95A6-292DE4BD7AC2}" srcOrd="8" destOrd="0" parTransId="{563F054A-AC46-4038-A4EB-864A9CE883F1}" sibTransId="{CDC2DAC4-42A7-4E3A-B721-41E18B936A62}"/>
    <dgm:cxn modelId="{80157D08-90B6-439D-9E5A-89EB7F71C6AA}" type="presOf" srcId="{6F2E949C-B7F3-4686-A70C-C4C7B2AB8236}" destId="{34083978-5BA0-40E3-AB18-2F3A89BB9529}" srcOrd="0" destOrd="1" presId="urn:microsoft.com/office/officeart/2005/8/layout/hList1"/>
    <dgm:cxn modelId="{432B8408-656B-4F30-8D4F-DB8F1CE87D82}" srcId="{4F795D33-588E-4F04-A4A9-549DB1C8E26C}" destId="{DC55BAA7-44AC-43E1-BBFA-0B24B45E2DE3}" srcOrd="3" destOrd="0" parTransId="{37BFB948-D7FA-4808-98EA-7EA51745DE92}" sibTransId="{4C966932-D1AD-47C9-8007-0E3EDBBBC538}"/>
    <dgm:cxn modelId="{84A8C30C-CD6C-4E78-8D6A-C5BE0262C0EF}" srcId="{930452E1-293A-4804-9AD2-E53B94608D56}" destId="{8E63EF12-D0E1-491C-A67D-F3CEA42DAB4A}" srcOrd="7" destOrd="0" parTransId="{2127C2C4-7B1E-4ED4-9A30-D09C5A45D019}" sibTransId="{F56754D6-D411-4791-A2E3-D58CECA79CF8}"/>
    <dgm:cxn modelId="{81665B0F-57B9-41CE-A537-CA339C601112}" type="presOf" srcId="{7F0B18BC-BE8B-42EB-A8BF-F01DC01BC53B}" destId="{11FB7C73-6081-42C7-8E15-28075061167B}" srcOrd="0" destOrd="10" presId="urn:microsoft.com/office/officeart/2005/8/layout/hList1"/>
    <dgm:cxn modelId="{62E35516-6D5C-42B8-A918-C50B845FFC29}" type="presOf" srcId="{7F47D8DC-0BD4-49D7-B6DF-D254A3533DB3}" destId="{0045AAE0-9BB3-4F66-A39D-FC0233DDC39E}" srcOrd="0" destOrd="9" presId="urn:microsoft.com/office/officeart/2005/8/layout/hList1"/>
    <dgm:cxn modelId="{27AA7D1B-56E6-48B5-B2FD-1570C60363A9}" type="presOf" srcId="{4FC550B2-82D6-431A-B8DB-996B9D0338FA}" destId="{0045AAE0-9BB3-4F66-A39D-FC0233DDC39E}" srcOrd="0" destOrd="1" presId="urn:microsoft.com/office/officeart/2005/8/layout/hList1"/>
    <dgm:cxn modelId="{7BCD701C-69DF-45BB-B019-0511CFBFACF1}" srcId="{4F795D33-588E-4F04-A4A9-549DB1C8E26C}" destId="{DF95B23D-761B-495B-9633-88A219CF86D5}" srcOrd="4" destOrd="0" parTransId="{56BB61E6-B3D8-4B35-AEBA-982E4DD1D883}" sibTransId="{E4297323-3AFA-4646-82E7-47C2170D5207}"/>
    <dgm:cxn modelId="{B2DF551C-EA5E-4C87-B6F4-DE890CC37F29}" type="presOf" srcId="{C26DC8FF-FCB8-49CA-A438-13FE74026FC2}" destId="{11FB7C73-6081-42C7-8E15-28075061167B}" srcOrd="0" destOrd="9" presId="urn:microsoft.com/office/officeart/2005/8/layout/hList1"/>
    <dgm:cxn modelId="{89082F1F-91B1-4C3A-8221-C1A3D708E696}" srcId="{984116C9-7CB8-4743-8FBA-68A8BA0D0389}" destId="{E8BFCC64-AB10-426F-BE28-0EC2A2FC1057}" srcOrd="2" destOrd="0" parTransId="{ABAFDBA7-1662-46DB-ADE5-D0C2BB7665ED}" sibTransId="{F8483500-5E40-48CA-B81D-A9EACDC72BBD}"/>
    <dgm:cxn modelId="{3A885A27-A82F-447B-A774-CE5E05A231EE}" srcId="{930452E1-293A-4804-9AD2-E53B94608D56}" destId="{7F0B18BC-BE8B-42EB-A8BF-F01DC01BC53B}" srcOrd="10" destOrd="0" parTransId="{2D4CEA3C-105D-424A-920B-CD1649964915}" sibTransId="{48AD0507-D854-4537-9636-E177304C4546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4D2D729-DA4F-4642-83DC-F292C9460CFA}" type="presOf" srcId="{3352EFBD-681D-4FC4-ADAC-4604DAF53D7C}" destId="{34083978-5BA0-40E3-AB18-2F3A89BB9529}" srcOrd="0" destOrd="2" presId="urn:microsoft.com/office/officeart/2005/8/layout/hList1"/>
    <dgm:cxn modelId="{893D092D-B6FA-4D27-9DF7-83AB31DA9144}" type="presOf" srcId="{E3252588-20BB-4631-9216-07DE10DFC6B7}" destId="{34083978-5BA0-40E3-AB18-2F3A89BB9529}" srcOrd="0" destOrd="10" presId="urn:microsoft.com/office/officeart/2005/8/layout/hList1"/>
    <dgm:cxn modelId="{8F347A2D-2ECC-4946-9D2F-6B552E5530AB}" type="presOf" srcId="{DF95B23D-761B-495B-9633-88A219CF86D5}" destId="{34083978-5BA0-40E3-AB18-2F3A89BB9529}" srcOrd="0" destOrd="4" presId="urn:microsoft.com/office/officeart/2005/8/layout/hList1"/>
    <dgm:cxn modelId="{B5AE7033-B750-4A31-805F-6A57F05BB2A7}" type="presOf" srcId="{55FD962E-9472-41A1-85A8-E3062E1E1AC8}" destId="{0045AAE0-9BB3-4F66-A39D-FC0233DDC39E}" srcOrd="0" destOrd="6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BCACE738-E13F-45D3-87BC-251F0963874E}" srcId="{984116C9-7CB8-4743-8FBA-68A8BA0D0389}" destId="{E0A948D1-2210-4991-B8A6-AF5A1369A47F}" srcOrd="3" destOrd="0" parTransId="{C6C60FA5-D758-4453-8482-BE429A703C9E}" sibTransId="{C8AFB36D-4E68-40AE-AFEF-A657D097F93A}"/>
    <dgm:cxn modelId="{684F283B-D8F2-48B3-9A75-087C78825C67}" type="presOf" srcId="{E0A948D1-2210-4991-B8A6-AF5A1369A47F}" destId="{0045AAE0-9BB3-4F66-A39D-FC0233DDC39E}" srcOrd="0" destOrd="3" presId="urn:microsoft.com/office/officeart/2005/8/layout/hList1"/>
    <dgm:cxn modelId="{9559EB3F-E5D7-49F8-BE09-DEFABE9589AE}" type="presOf" srcId="{7F32B316-3691-42C7-AF78-3CD950F2A372}" destId="{0045AAE0-9BB3-4F66-A39D-FC0233DDC39E}" srcOrd="0" destOrd="7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A3C9841-F107-4BD4-A543-C5DE078C6175}" type="presOf" srcId="{3BBB39B3-8B9E-4B45-B7A8-713D140A2B7E}" destId="{34083978-5BA0-40E3-AB18-2F3A89BB9529}" srcOrd="0" destOrd="6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992D7F67-AF42-4006-96F9-FB192C22ADE7}" srcId="{930452E1-293A-4804-9AD2-E53B94608D56}" destId="{D2E57B9E-68BD-45B5-8413-6B84C2F308C4}" srcOrd="3" destOrd="0" parTransId="{393A4C0E-005D-4ABB-9EF3-2B5C7D2CE227}" sibTransId="{10E336C7-D7F5-447D-9CF6-9E2D3DEB200E}"/>
    <dgm:cxn modelId="{D8F16749-38E6-4658-8928-72BD79980096}" type="presOf" srcId="{E8BFCC64-AB10-426F-BE28-0EC2A2FC1057}" destId="{0045AAE0-9BB3-4F66-A39D-FC0233DDC39E}" srcOrd="0" destOrd="2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18E47D4C-7E6D-4B02-A905-F7095B39B37C}" type="presOf" srcId="{B3D4AD7F-7C57-4FEA-8886-A108702B5FD0}" destId="{11FB7C73-6081-42C7-8E15-28075061167B}" srcOrd="0" destOrd="2" presId="urn:microsoft.com/office/officeart/2005/8/layout/hList1"/>
    <dgm:cxn modelId="{A4EE374E-0889-4FFC-A7A9-2A36190CA25A}" srcId="{930452E1-293A-4804-9AD2-E53B94608D56}" destId="{B3D4AD7F-7C57-4FEA-8886-A108702B5FD0}" srcOrd="2" destOrd="0" parTransId="{E98DEDAB-C56E-45C3-9809-EE27D845C52F}" sibTransId="{C330FB8C-1BFB-4EF0-A47C-664B056B70B4}"/>
    <dgm:cxn modelId="{9A5F596E-D3DF-4850-82FD-BEB118E7BB4C}" type="presOf" srcId="{0F555066-9688-435C-93D7-11A5AC5027BF}" destId="{11FB7C73-6081-42C7-8E15-28075061167B}" srcOrd="0" destOrd="5" presId="urn:microsoft.com/office/officeart/2005/8/layout/hList1"/>
    <dgm:cxn modelId="{8ADC8A6E-E69A-406B-B7C5-0064BC079061}" srcId="{984116C9-7CB8-4743-8FBA-68A8BA0D0389}" destId="{D65D8EE2-D8F1-4DB8-A37C-622A26A09DCE}" srcOrd="10" destOrd="0" parTransId="{E3B979EA-7C2C-462F-889E-803963259A37}" sibTransId="{1C721D12-D171-4B40-8CFD-3B0C66295CCE}"/>
    <dgm:cxn modelId="{64B6EC4E-16ED-457C-A88C-9DDF49ABAE35}" type="presOf" srcId="{6F558935-B94A-4D16-8C55-53666233FB60}" destId="{11FB7C73-6081-42C7-8E15-28075061167B}" srcOrd="0" destOrd="1" presId="urn:microsoft.com/office/officeart/2005/8/layout/hList1"/>
    <dgm:cxn modelId="{0E47AA6F-8482-4B04-95F5-18B0C8C30B6A}" type="presOf" srcId="{3DFCF314-4853-46FC-8018-EAB1218E888E}" destId="{34083978-5BA0-40E3-AB18-2F3A89BB9529}" srcOrd="0" destOrd="7" presId="urn:microsoft.com/office/officeart/2005/8/layout/hList1"/>
    <dgm:cxn modelId="{97951850-E3C8-42B8-8C9D-970ED2403EAC}" type="presOf" srcId="{816018D7-BE78-465E-8452-20E39B7958F5}" destId="{34083978-5BA0-40E3-AB18-2F3A89BB9529}" srcOrd="0" destOrd="8" presId="urn:microsoft.com/office/officeart/2005/8/layout/hList1"/>
    <dgm:cxn modelId="{4CB55270-108C-4818-8229-7AA241E28B5F}" srcId="{984116C9-7CB8-4743-8FBA-68A8BA0D0389}" destId="{F65C32E3-AA62-49EC-8CBF-343790E99D2C}" srcOrd="5" destOrd="0" parTransId="{AD3BD990-8519-48FC-B87B-EEA3E81022DD}" sibTransId="{D361E34A-7D30-4D01-8E5A-E8980ECB78BA}"/>
    <dgm:cxn modelId="{54043454-EE12-4354-84BF-F6B00E3116C7}" srcId="{930452E1-293A-4804-9AD2-E53B94608D56}" destId="{68C85AB8-AD32-4E62-A62F-A7500A03561E}" srcOrd="8" destOrd="0" parTransId="{6992A070-34A1-40C7-BCEC-82328EDB189B}" sibTransId="{E046F8F9-E2FD-4CDC-8B9D-2CCDB8F99625}"/>
    <dgm:cxn modelId="{109AA475-5120-487C-A3EF-F2E4C8339DA3}" type="presOf" srcId="{DC55BAA7-44AC-43E1-BBFA-0B24B45E2DE3}" destId="{34083978-5BA0-40E3-AB18-2F3A89BB9529}" srcOrd="0" destOrd="3" presId="urn:microsoft.com/office/officeart/2005/8/layout/hList1"/>
    <dgm:cxn modelId="{946F3357-05A2-4E36-9CD0-0024A04F8911}" type="presOf" srcId="{8E97A642-8AA5-4F91-95A6-292DE4BD7AC2}" destId="{0045AAE0-9BB3-4F66-A39D-FC0233DDC39E}" srcOrd="0" destOrd="8" presId="urn:microsoft.com/office/officeart/2005/8/layout/hList1"/>
    <dgm:cxn modelId="{3C81007F-BB51-476E-9B0A-BCE9D03AA00C}" type="presOf" srcId="{1B21AEA8-E05E-45A2-AA22-4F10C124D344}" destId="{34083978-5BA0-40E3-AB18-2F3A89BB9529}" srcOrd="0" destOrd="5" presId="urn:microsoft.com/office/officeart/2005/8/layout/hList1"/>
    <dgm:cxn modelId="{C2E7147F-FE30-4542-BD40-1E3BF1FE9072}" type="presOf" srcId="{D2E57B9E-68BD-45B5-8413-6B84C2F308C4}" destId="{11FB7C73-6081-42C7-8E15-28075061167B}" srcOrd="0" destOrd="3" presId="urn:microsoft.com/office/officeart/2005/8/layout/hList1"/>
    <dgm:cxn modelId="{58D23981-518F-4953-8585-E6A0563EC82D}" type="presOf" srcId="{F65C32E3-AA62-49EC-8CBF-343790E99D2C}" destId="{0045AAE0-9BB3-4F66-A39D-FC0233DDC39E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2D1CBB86-C311-4558-A8F2-4719B2BE12D7}" type="presOf" srcId="{8E63EF12-D0E1-491C-A67D-F3CEA42DAB4A}" destId="{11FB7C73-6081-42C7-8E15-28075061167B}" srcOrd="0" destOrd="7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2BECC8A-1355-4F27-9DBB-53CAA90FD45F}" type="presOf" srcId="{D65D8EE2-D8F1-4DB8-A37C-622A26A09DCE}" destId="{0045AAE0-9BB3-4F66-A39D-FC0233DDC39E}" srcOrd="0" destOrd="10" presId="urn:microsoft.com/office/officeart/2005/8/layout/hList1"/>
    <dgm:cxn modelId="{8B542C90-80CA-44D6-ABE7-D5C1EF524BCC}" srcId="{4F795D33-588E-4F04-A4A9-549DB1C8E26C}" destId="{E3252588-20BB-4631-9216-07DE10DFC6B7}" srcOrd="10" destOrd="0" parTransId="{75252A24-3161-4AF4-92AE-A4E03E3BBDCD}" sibTransId="{A5E41A97-85E0-43B6-9ED0-6B7C2EAD8D69}"/>
    <dgm:cxn modelId="{08D5D098-8FA2-4F05-A76E-E7F3B1AE6029}" srcId="{4F795D33-588E-4F04-A4A9-549DB1C8E26C}" destId="{6F2E949C-B7F3-4686-A70C-C4C7B2AB8236}" srcOrd="1" destOrd="0" parTransId="{3FBE917E-C942-40D0-BC74-A03431EE07E6}" sibTransId="{84F1A302-0596-4D6C-9252-C6E7A9BB60DB}"/>
    <dgm:cxn modelId="{11DD01A1-574B-405B-8F27-4DB321AB74ED}" srcId="{930452E1-293A-4804-9AD2-E53B94608D56}" destId="{076A7298-CAB2-4B84-9FB8-D5047AA92FA0}" srcOrd="6" destOrd="0" parTransId="{586D96F6-209B-4E9A-BB5A-42F8EC5F0B6D}" sibTransId="{8353E85D-1FBD-405A-9F58-CC4257506BEA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2AB8EBB2-53A5-4D16-B364-32789C5B8609}" srcId="{930452E1-293A-4804-9AD2-E53B94608D56}" destId="{2BB85765-79BE-469C-B852-9B28EEA01F92}" srcOrd="4" destOrd="0" parTransId="{0BBF7FFA-B602-4CED-B939-E8009CC2123F}" sibTransId="{3B20CFC0-B16F-46CF-A24E-01E958CB8DE4}"/>
    <dgm:cxn modelId="{8DCF52B8-5281-4403-B59C-4065D21F048C}" srcId="{4F795D33-588E-4F04-A4A9-549DB1C8E26C}" destId="{816018D7-BE78-465E-8452-20E39B7958F5}" srcOrd="8" destOrd="0" parTransId="{DC86D889-F110-4A3B-9B36-191200BF97C1}" sibTransId="{857B467A-55BA-4078-980C-7D755299011F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8E7898BF-0B75-47CF-98D7-3DE49EE1A4EF}" srcId="{930452E1-293A-4804-9AD2-E53B94608D56}" destId="{C26DC8FF-FCB8-49CA-A438-13FE74026FC2}" srcOrd="9" destOrd="0" parTransId="{489C57FA-083E-4F6F-8685-B6C9950ABFF4}" sibTransId="{FB3BB30A-D68E-42FF-86F8-3F6E2E69CDF1}"/>
    <dgm:cxn modelId="{E5A3F0BF-361D-42B8-953C-C389D9C03A8D}" srcId="{984116C9-7CB8-4743-8FBA-68A8BA0D0389}" destId="{4FC550B2-82D6-431A-B8DB-996B9D0338FA}" srcOrd="1" destOrd="0" parTransId="{2C73EC34-7F0C-4C31-A5D9-8DAB65072E11}" sibTransId="{6EEE72FF-0E78-4CD6-B457-53F5560A584D}"/>
    <dgm:cxn modelId="{8373A3C3-98CF-429F-90BC-A13878944386}" srcId="{4F795D33-588E-4F04-A4A9-549DB1C8E26C}" destId="{3DFCF314-4853-46FC-8018-EAB1218E888E}" srcOrd="7" destOrd="0" parTransId="{32C5A478-B22B-4742-A38E-DC59125B6D69}" sibTransId="{145D1226-34B6-47A1-8501-20D82A38223C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23395CB-233A-4674-BC7C-2429E9EAE047}" srcId="{4F795D33-588E-4F04-A4A9-549DB1C8E26C}" destId="{4CC36FE0-9AE0-4F54-A34E-9461CB647527}" srcOrd="9" destOrd="0" parTransId="{244FB149-11FD-4970-BEBF-A863939DA945}" sibTransId="{EEC98504-6F8A-4E3D-BB66-86E983FCE9BD}"/>
    <dgm:cxn modelId="{152ADECD-774C-4687-88FD-127F4C0DF10B}" srcId="{984116C9-7CB8-4743-8FBA-68A8BA0D0389}" destId="{7F47D8DC-0BD4-49D7-B6DF-D254A3533DB3}" srcOrd="9" destOrd="0" parTransId="{FBD48596-3F9B-4AE0-AF9F-0D5BE30BC3DE}" sibTransId="{01597E8F-F89F-4035-A017-3A5FE4E47893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4E37DDCF-70E1-4656-AB46-8560ABD0FA42}" srcId="{930452E1-293A-4804-9AD2-E53B94608D56}" destId="{6F558935-B94A-4D16-8C55-53666233FB60}" srcOrd="1" destOrd="0" parTransId="{B5E5A021-7AC8-45FA-B129-279FF9756BAF}" sibTransId="{BDCDD261-D641-4436-A0E1-8B12767F30BC}"/>
    <dgm:cxn modelId="{3BD1C9DA-637A-4B11-9D5D-85B9E734A6D0}" srcId="{984116C9-7CB8-4743-8FBA-68A8BA0D0389}" destId="{962F3C1C-20C9-470F-82BD-45699F6E539B}" srcOrd="4" destOrd="0" parTransId="{E5417F8E-C137-4F89-871C-E4CB32142AFB}" sibTransId="{EFEDA335-6D43-4434-BAC2-E28FA3901032}"/>
    <dgm:cxn modelId="{382587DB-1C25-4F2D-BEE9-241F4FFA03A1}" srcId="{4F795D33-588E-4F04-A4A9-549DB1C8E26C}" destId="{1B21AEA8-E05E-45A2-AA22-4F10C124D344}" srcOrd="5" destOrd="0" parTransId="{0235B5A6-6374-44D9-BE77-1010E1732A14}" sibTransId="{C7AEC535-DCFA-4F0F-89A2-5BABDC67B8E1}"/>
    <dgm:cxn modelId="{88E605DC-6381-40DF-8047-3772E0880311}" srcId="{930452E1-293A-4804-9AD2-E53B94608D56}" destId="{0F555066-9688-435C-93D7-11A5AC5027BF}" srcOrd="5" destOrd="0" parTransId="{7839960E-38D3-45A3-BB2F-39D89D948E49}" sibTransId="{CA135769-CAB7-4DE5-A96B-3ED666EC3349}"/>
    <dgm:cxn modelId="{299F67DC-7692-441F-9C53-ECC7332CEF7E}" type="presOf" srcId="{2BB85765-79BE-469C-B852-9B28EEA01F92}" destId="{11FB7C73-6081-42C7-8E15-28075061167B}" srcOrd="0" destOrd="4" presId="urn:microsoft.com/office/officeart/2005/8/layout/hList1"/>
    <dgm:cxn modelId="{8C5537E2-BE54-4080-80AC-8EBA271FD684}" srcId="{984116C9-7CB8-4743-8FBA-68A8BA0D0389}" destId="{7F32B316-3691-42C7-AF78-3CD950F2A372}" srcOrd="7" destOrd="0" parTransId="{B907BE33-8DB3-4F2A-88C8-ED1F03DEAD8F}" sibTransId="{627B9571-9FB8-4DFE-A626-F905E3433E9E}"/>
    <dgm:cxn modelId="{4022CAE6-6B56-4075-922A-C62ED490C14C}" type="presOf" srcId="{4CC36FE0-9AE0-4F54-A34E-9461CB647527}" destId="{34083978-5BA0-40E3-AB18-2F3A89BB9529}" srcOrd="0" destOrd="9" presId="urn:microsoft.com/office/officeart/2005/8/layout/hList1"/>
    <dgm:cxn modelId="{9D170FE8-093E-4A7E-B27E-DA46399CF12C}" type="presOf" srcId="{076A7298-CAB2-4B84-9FB8-D5047AA92FA0}" destId="{11FB7C73-6081-42C7-8E15-28075061167B}" srcOrd="0" destOrd="6" presId="urn:microsoft.com/office/officeart/2005/8/layout/hList1"/>
    <dgm:cxn modelId="{0D7F5CEB-81D9-464E-A25F-6161162AA216}" type="presOf" srcId="{68C85AB8-AD32-4E62-A62F-A7500A03561E}" destId="{11FB7C73-6081-42C7-8E15-28075061167B}" srcOrd="0" destOrd="8" presId="urn:microsoft.com/office/officeart/2005/8/layout/hList1"/>
    <dgm:cxn modelId="{4B6FFFF1-50FB-4E97-A035-0EA50949594E}" srcId="{4F795D33-588E-4F04-A4A9-549DB1C8E26C}" destId="{3BBB39B3-8B9E-4B45-B7A8-713D140A2B7E}" srcOrd="6" destOrd="0" parTransId="{8CB90083-C2FE-41BF-A03F-563B27115069}" sibTransId="{41EC6D81-A599-4106-B6AA-2652CF09E510}"/>
    <dgm:cxn modelId="{33F778F5-D266-4471-85CB-9F652EA75272}" srcId="{984116C9-7CB8-4743-8FBA-68A8BA0D0389}" destId="{55FD962E-9472-41A1-85A8-E3062E1E1AC8}" srcOrd="6" destOrd="0" parTransId="{7BED5683-F931-4CB9-A8BC-AEF8007487D7}" sibTransId="{E2349C3F-66A3-4E92-AFB2-5AC23A8837FF}"/>
    <dgm:cxn modelId="{9E2B8BF7-F9CD-4482-9D6E-A59F4A4B58ED}" srcId="{4F795D33-588E-4F04-A4A9-549DB1C8E26C}" destId="{3352EFBD-681D-4FC4-ADAC-4604DAF53D7C}" srcOrd="2" destOrd="0" parTransId="{29298515-AB68-4B71-BA37-B905692BFE50}" sibTransId="{B866B489-7EBD-41C3-9C51-25F0DED8A38D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Parking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Actor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Lake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Lake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Lake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989464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Lake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6DBE8F-F210-4163-A205-A86D33E3B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961800"/>
              </p:ext>
            </p:extLst>
          </p:nvPr>
        </p:nvGraphicFramePr>
        <p:xfrm>
          <a:off x="625093" y="1211813"/>
          <a:ext cx="6858796" cy="475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Lake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880280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$36,900-$52,700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$988-$1,370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$59,040-$84,320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$1,581-$2,193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$88,560-$126,480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$43-$61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$2,371-$3,289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Lake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Lake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562747"/>
              </p:ext>
            </p:extLst>
          </p:nvPr>
        </p:nvGraphicFramePr>
        <p:xfrm>
          <a:off x="242047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355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Orlando-Kissimmee-Sanford MSA housing wage: $37.65/hour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Orlando-Kissimmee-Sanford MSA: $22.43/hour. A full-time, year-round worker with this wage can afford $1,166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422280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Lake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Lake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18978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114216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91110"/>
              </p:ext>
            </p:extLst>
          </p:nvPr>
        </p:nvGraphicFramePr>
        <p:xfrm>
          <a:off x="452353" y="1465209"/>
          <a:ext cx="8487694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46682</TotalTime>
  <Words>686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Lake County’s home prices closely mirror statewide trends.</vt:lpstr>
      <vt:lpstr>Affordable Housing Terminology</vt:lpstr>
      <vt:lpstr>2025 Lake County Income (% AMI) and Housing Cost Limits</vt:lpstr>
      <vt:lpstr>Very low-income owners make up the largest group of cost-burdened households in Lake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2025-10-02T19:38:34Z</dcterms:modified>
</cp:coreProperties>
</file>