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</p:sldMasterIdLst>
  <p:notesMasterIdLst>
    <p:notesMasterId r:id="rId15"/>
  </p:notesMasterIdLst>
  <p:sldIdLst>
    <p:sldId id="257" r:id="rId5"/>
    <p:sldId id="289" r:id="rId6"/>
    <p:sldId id="284" r:id="rId7"/>
    <p:sldId id="285" r:id="rId8"/>
    <p:sldId id="287" r:id="rId9"/>
    <p:sldId id="277" r:id="rId10"/>
    <p:sldId id="278" r:id="rId11"/>
    <p:sldId id="296" r:id="rId12"/>
    <p:sldId id="291" r:id="rId13"/>
    <p:sldId id="275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1513F-CDEE-4D60-8056-A91451AA2F64}" v="2" dt="2025-10-02T19:38:17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delSld modSld delMainMaster">
      <pc:chgData name="Renz Torres" userId="1a514e66-b81e-40a7-adc4-82488a461c8a" providerId="ADAL" clId="{846062DF-F716-4E4E-87E1-CA94E5E252E2}" dt="2025-10-02T19:38:17.116" v="59"/>
      <pc:docMkLst>
        <pc:docMk/>
      </pc:docMkLst>
      <pc:sldChg chg="modSp mod modNotesTx">
        <pc:chgData name="Renz Torres" userId="1a514e66-b81e-40a7-adc4-82488a461c8a" providerId="ADAL" clId="{846062DF-F716-4E4E-87E1-CA94E5E252E2}" dt="2025-09-29T18:47:36.595" v="56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7:36.595" v="5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16:43.305" v="42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16:39.573" v="41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16:17.289" v="36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16:17.289" v="36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22:47.829" v="49" actId="2711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22:47.829" v="49" actId="2711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1:40.577" v="58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1:40.577" v="58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47:41.627" v="57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15:47.255" v="31" actId="255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38:17.116" v="59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38:17.116" v="5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15:32.627" v="29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15:32.627" v="29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15:17.976" v="26" actId="14100"/>
          <ac:graphicFrameMkLst>
            <pc:docMk/>
            <pc:sldMk cId="2229953760" sldId="289"/>
            <ac:graphicFrameMk id="3" creationId="{1CE78B52-3655-4B3E-B6C0-E8DCBC92C726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16:45.598" v="43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16:36.281" v="40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16:26.143" v="38" actId="20577"/>
        <pc:sldMkLst>
          <pc:docMk/>
          <pc:sldMk cId="2256939574" sldId="296"/>
        </pc:sldMkLst>
      </pc:sldChg>
      <pc:sldChg chg="del">
        <pc:chgData name="Renz Torres" userId="1a514e66-b81e-40a7-adc4-82488a461c8a" providerId="ADAL" clId="{846062DF-F716-4E4E-87E1-CA94E5E252E2}" dt="2025-09-25T18:16:31.039" v="39" actId="47"/>
        <pc:sldMkLst>
          <pc:docMk/>
          <pc:sldMk cId="4001637203" sldId="297"/>
        </pc:sldMkLst>
      </pc:sldChg>
      <pc:sldMasterChg chg="del delSldLayout">
        <pc:chgData name="Renz Torres" userId="1a514e66-b81e-40a7-adc4-82488a461c8a" providerId="ADAL" clId="{846062DF-F716-4E4E-87E1-CA94E5E252E2}" dt="2025-09-25T18:16:31.039" v="39" actId="47"/>
        <pc:sldMasterMkLst>
          <pc:docMk/>
          <pc:sldMasterMk cId="341429106" sldId="2147483727"/>
        </pc:sldMasterMkLst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1508611879" sldId="2147483728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2586607418" sldId="2147483729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2802816679" sldId="2147483730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1624744761" sldId="2147483731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2723579807" sldId="2147483732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2734112031" sldId="2147483733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2590514184" sldId="2147483734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771529387" sldId="2147483735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1965218824" sldId="2147483736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3569636820" sldId="2147483737"/>
          </pc:sldLayoutMkLst>
        </pc:sldLayoutChg>
        <pc:sldLayoutChg chg="del">
          <pc:chgData name="Renz Torres" userId="1a514e66-b81e-40a7-adc4-82488a461c8a" providerId="ADAL" clId="{846062DF-F716-4E4E-87E1-CA94E5E252E2}" dt="2025-09-25T18:16:31.039" v="39" actId="47"/>
          <pc:sldLayoutMkLst>
            <pc:docMk/>
            <pc:sldMasterMk cId="341429106" sldId="2147483727"/>
            <pc:sldLayoutMk cId="718945010" sldId="2147483738"/>
          </pc:sldLayoutMkLst>
        </pc:sldLayoutChg>
      </pc:sldMasterChg>
    </pc:docChg>
  </pc:docChgLst>
  <pc:docChgLst>
    <pc:chgData name="Renz Torres" userId="1a514e66-b81e-40a7-adc4-82488a461c8a" providerId="ADAL" clId="{C0B0C2FC-2761-48EE-86BD-9D1C6CAE55A2}"/>
    <pc:docChg chg="undo custSel modSld">
      <pc:chgData name="Renz Torres" userId="1a514e66-b81e-40a7-adc4-82488a461c8a" providerId="ADAL" clId="{C0B0C2FC-2761-48EE-86BD-9D1C6CAE55A2}" dt="2025-08-19T13:32:43.717" v="176" actId="20577"/>
      <pc:docMkLst>
        <pc:docMk/>
      </pc:docMkLst>
      <pc:sldChg chg="modSp">
        <pc:chgData name="Renz Torres" userId="1a514e66-b81e-40a7-adc4-82488a461c8a" providerId="ADAL" clId="{C0B0C2FC-2761-48EE-86BD-9D1C6CAE55A2}" dt="2025-08-19T13:24:11.331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C0B0C2FC-2761-48EE-86BD-9D1C6CAE55A2}" dt="2025-08-19T13:29:20.682" v="78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C0B0C2FC-2761-48EE-86BD-9D1C6CAE55A2}" dt="2025-08-19T13:29:52.937" v="84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C0B0C2FC-2761-48EE-86BD-9D1C6CAE55A2}" dt="2025-08-19T13:27:35.300" v="67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C0B0C2FC-2761-48EE-86BD-9D1C6CAE55A2}" dt="2025-08-19T13:28:32.682" v="72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C0B0C2FC-2761-48EE-86BD-9D1C6CAE55A2}" dt="2025-08-19T13:25:28.163" v="12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C0B0C2FC-2761-48EE-86BD-9D1C6CAE55A2}" dt="2025-08-19T13:30:48.642" v="104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C0B0C2FC-2761-48EE-86BD-9D1C6CAE55A2}" dt="2025-08-19T13:32:43.717" v="176" actId="20577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'Indian River'!$D$13:$D$33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'Indian River'!$E$13:$E$33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A28-402B-8B2D-93F9253B6785}"/>
            </c:ext>
          </c:extLst>
        </c:ser>
        <c:ser>
          <c:idx val="0"/>
          <c:order val="1"/>
          <c:tx>
            <c:v>Indian River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'Indian River'!$D$13:$D$33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'Indian River'!$F$13:$F$33</c:f>
              <c:numCache>
                <c:formatCode>"$"#,##0_);[Red]\("$"#,##0\)</c:formatCode>
                <c:ptCount val="21"/>
                <c:pt idx="0">
                  <c:v>284774.16622999997</c:v>
                </c:pt>
                <c:pt idx="1">
                  <c:v>346113.67124</c:v>
                </c:pt>
                <c:pt idx="2">
                  <c:v>366488.09535000002</c:v>
                </c:pt>
                <c:pt idx="3">
                  <c:v>348827.78580999997</c:v>
                </c:pt>
                <c:pt idx="4">
                  <c:v>270153.27445000003</c:v>
                </c:pt>
                <c:pt idx="5">
                  <c:v>247709.09095000001</c:v>
                </c:pt>
                <c:pt idx="6">
                  <c:v>219762.86111999999</c:v>
                </c:pt>
                <c:pt idx="7">
                  <c:v>214166.65192</c:v>
                </c:pt>
                <c:pt idx="8">
                  <c:v>208824.04180000001</c:v>
                </c:pt>
                <c:pt idx="9">
                  <c:v>229390.55791</c:v>
                </c:pt>
                <c:pt idx="10">
                  <c:v>248385.29788</c:v>
                </c:pt>
                <c:pt idx="11">
                  <c:v>265316.45559999999</c:v>
                </c:pt>
                <c:pt idx="12">
                  <c:v>274969</c:v>
                </c:pt>
                <c:pt idx="13">
                  <c:v>301444.30842999998</c:v>
                </c:pt>
                <c:pt idx="14">
                  <c:v>305510.15519999998</c:v>
                </c:pt>
                <c:pt idx="15">
                  <c:v>307883.30086000002</c:v>
                </c:pt>
                <c:pt idx="16">
                  <c:v>326791.34480000002</c:v>
                </c:pt>
                <c:pt idx="17">
                  <c:v>368114.83380000002</c:v>
                </c:pt>
                <c:pt idx="18">
                  <c:v>401727.36590999999</c:v>
                </c:pt>
                <c:pt idx="19">
                  <c:v>402312.30703000003</c:v>
                </c:pt>
                <c:pt idx="20">
                  <c:v>417000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2A28-402B-8B2D-93F9253B6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Hillsborough!$B$3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Hillsborough!$C$2:$D$2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Hillsborough!$C$3:$D$3</c:f>
              <c:numCache>
                <c:formatCode>#,##0_);[Red]\(#,##0\)</c:formatCode>
                <c:ptCount val="2"/>
                <c:pt idx="0">
                  <c:v>85803</c:v>
                </c:pt>
                <c:pt idx="1">
                  <c:v>42387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6393-4EF9-92C1-364041487901}"/>
            </c:ext>
          </c:extLst>
        </c:ser>
        <c:ser>
          <c:idx val="1"/>
          <c:order val="1"/>
          <c:tx>
            <c:strRef>
              <c:f>Hillsborough!$B$4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Hillsborough!$C$2:$D$2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Hillsborough!$C$4:$D$4</c:f>
              <c:numCache>
                <c:formatCode>#,##0_);[Red]\(#,##0\)</c:formatCode>
                <c:ptCount val="2"/>
                <c:pt idx="0">
                  <c:v>103731</c:v>
                </c:pt>
                <c:pt idx="1">
                  <c:v>172319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3-4EF9-92C1-3640414879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6719</c:v>
                </c:pt>
                <c:pt idx="1">
                  <c:v>3503</c:v>
                </c:pt>
                <c:pt idx="2">
                  <c:v>2478</c:v>
                </c:pt>
                <c:pt idx="3">
                  <c:v>1566</c:v>
                </c:pt>
                <c:pt idx="4">
                  <c:v>3287</c:v>
                </c:pt>
                <c:pt idx="5">
                  <c:v>1927</c:v>
                </c:pt>
                <c:pt idx="6">
                  <c:v>735</c:v>
                </c:pt>
                <c:pt idx="7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B-40E8-A2A9-4546CC81BF44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4645</c:v>
                </c:pt>
                <c:pt idx="1">
                  <c:v>4818</c:v>
                </c:pt>
                <c:pt idx="2">
                  <c:v>9830</c:v>
                </c:pt>
                <c:pt idx="3">
                  <c:v>24308</c:v>
                </c:pt>
                <c:pt idx="4">
                  <c:v>1319</c:v>
                </c:pt>
                <c:pt idx="5">
                  <c:v>998</c:v>
                </c:pt>
                <c:pt idx="6">
                  <c:v>3154</c:v>
                </c:pt>
                <c:pt idx="7">
                  <c:v>2816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B-40E8-A2A9-4546CC81BF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844AD28-D7FA-4BA5-8D58-42E4AADAA8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7C3DFAB2-97E9-4E67-AEFD-62CA05F417E5}" type="parTrans" cxnId="{9692AE0C-049F-46E5-B849-BBAA510AD395}">
      <dgm:prSet/>
      <dgm:spPr/>
      <dgm:t>
        <a:bodyPr/>
        <a:lstStyle/>
        <a:p>
          <a:endParaRPr lang="en-US"/>
        </a:p>
      </dgm:t>
    </dgm:pt>
    <dgm:pt modelId="{DD7200C4-5D0F-4D32-9B3A-A741C1111E14}" type="sibTrans" cxnId="{9692AE0C-049F-46E5-B849-BBAA510AD395}">
      <dgm:prSet/>
      <dgm:spPr/>
      <dgm:t>
        <a:bodyPr/>
        <a:lstStyle/>
        <a:p>
          <a:endParaRPr lang="en-US"/>
        </a:p>
      </dgm:t>
    </dgm:pt>
    <dgm:pt modelId="{34850661-C2F9-4204-B086-6509CDAA22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31CF9E45-40AE-4C0E-99E6-EA2C137112EF}" type="parTrans" cxnId="{BDF2F2D3-B0BF-492C-8D08-629C641FFF09}">
      <dgm:prSet/>
      <dgm:spPr/>
      <dgm:t>
        <a:bodyPr/>
        <a:lstStyle/>
        <a:p>
          <a:endParaRPr lang="en-US"/>
        </a:p>
      </dgm:t>
    </dgm:pt>
    <dgm:pt modelId="{02AB0DF8-359A-4460-AA73-4FE0D38729BF}" type="sibTrans" cxnId="{BDF2F2D3-B0BF-492C-8D08-629C641FFF09}">
      <dgm:prSet/>
      <dgm:spPr/>
      <dgm:t>
        <a:bodyPr/>
        <a:lstStyle/>
        <a:p>
          <a:endParaRPr lang="en-US"/>
        </a:p>
      </dgm:t>
    </dgm:pt>
    <dgm:pt modelId="{151C173C-5A71-44A3-9917-672FFEA5AC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AB1959EC-03F1-40D1-89A9-C5CC4142E893}" type="parTrans" cxnId="{172F8D52-A315-4E23-899B-7D0ED410CCF3}">
      <dgm:prSet/>
      <dgm:spPr/>
      <dgm:t>
        <a:bodyPr/>
        <a:lstStyle/>
        <a:p>
          <a:endParaRPr lang="en-US"/>
        </a:p>
      </dgm:t>
    </dgm:pt>
    <dgm:pt modelId="{75C29C40-2E74-40EF-8C49-FADB9010A8D6}" type="sibTrans" cxnId="{172F8D52-A315-4E23-899B-7D0ED410CCF3}">
      <dgm:prSet/>
      <dgm:spPr/>
      <dgm:t>
        <a:bodyPr/>
        <a:lstStyle/>
        <a:p>
          <a:endParaRPr lang="en-US"/>
        </a:p>
      </dgm:t>
    </dgm:pt>
    <dgm:pt modelId="{B5D1E173-DFB2-4809-81BF-64CBD09544E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42A130FC-4555-4454-B822-926D2ADED4B5}" type="parTrans" cxnId="{8A26B8DA-504C-4B97-8300-77FC524DD8D8}">
      <dgm:prSet/>
      <dgm:spPr/>
      <dgm:t>
        <a:bodyPr/>
        <a:lstStyle/>
        <a:p>
          <a:endParaRPr lang="en-US"/>
        </a:p>
      </dgm:t>
    </dgm:pt>
    <dgm:pt modelId="{780619C6-4D21-49DA-80DB-675B235796B2}" type="sibTrans" cxnId="{8A26B8DA-504C-4B97-8300-77FC524DD8D8}">
      <dgm:prSet/>
      <dgm:spPr/>
      <dgm:t>
        <a:bodyPr/>
        <a:lstStyle/>
        <a:p>
          <a:endParaRPr lang="en-US"/>
        </a:p>
      </dgm:t>
    </dgm:pt>
    <dgm:pt modelId="{00463169-E0A2-47D5-B5B8-7778A9CB3F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924CEAED-4AC2-40BD-A360-1779F0192C68}" type="parTrans" cxnId="{A78D9419-CC12-4DE0-B922-BB509BFB9F74}">
      <dgm:prSet/>
      <dgm:spPr/>
      <dgm:t>
        <a:bodyPr/>
        <a:lstStyle/>
        <a:p>
          <a:endParaRPr lang="en-US"/>
        </a:p>
      </dgm:t>
    </dgm:pt>
    <dgm:pt modelId="{E50C23F1-83C6-47A7-9C5A-472AC4056209}" type="sibTrans" cxnId="{A78D9419-CC12-4DE0-B922-BB509BFB9F74}">
      <dgm:prSet/>
      <dgm:spPr/>
      <dgm:t>
        <a:bodyPr/>
        <a:lstStyle/>
        <a:p>
          <a:endParaRPr lang="en-US"/>
        </a:p>
      </dgm:t>
    </dgm:pt>
    <dgm:pt modelId="{577D6CE1-DCFF-4145-B7F2-EFF184A441C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F4344E3D-8139-4F02-ADFD-F0702BF202AE}" type="parTrans" cxnId="{CDD64CB4-1E8E-4838-BE43-FD397E1E97A7}">
      <dgm:prSet/>
      <dgm:spPr/>
      <dgm:t>
        <a:bodyPr/>
        <a:lstStyle/>
        <a:p>
          <a:endParaRPr lang="en-US"/>
        </a:p>
      </dgm:t>
    </dgm:pt>
    <dgm:pt modelId="{9396F607-5EA6-4123-ADF2-9D0B589DFB08}" type="sibTrans" cxnId="{CDD64CB4-1E8E-4838-BE43-FD397E1E97A7}">
      <dgm:prSet/>
      <dgm:spPr/>
      <dgm:t>
        <a:bodyPr/>
        <a:lstStyle/>
        <a:p>
          <a:endParaRPr lang="en-US"/>
        </a:p>
      </dgm:t>
    </dgm:pt>
    <dgm:pt modelId="{07897645-5047-405D-A6C7-C53A90692C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5C6AF1F4-17F8-4605-81D1-29B3C3C16DD2}" type="parTrans" cxnId="{89B14724-F0C5-49C2-AD80-6950151D24DB}">
      <dgm:prSet/>
      <dgm:spPr/>
      <dgm:t>
        <a:bodyPr/>
        <a:lstStyle/>
        <a:p>
          <a:endParaRPr lang="en-US"/>
        </a:p>
      </dgm:t>
    </dgm:pt>
    <dgm:pt modelId="{8E225601-C747-4F35-88F2-9408885FC8CB}" type="sibTrans" cxnId="{89B14724-F0C5-49C2-AD80-6950151D24DB}">
      <dgm:prSet/>
      <dgm:spPr/>
      <dgm:t>
        <a:bodyPr/>
        <a:lstStyle/>
        <a:p>
          <a:endParaRPr lang="en-US"/>
        </a:p>
      </dgm:t>
    </dgm:pt>
    <dgm:pt modelId="{F5975251-A3C8-484A-9C22-6319432112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3AE218CD-B757-486C-9B87-0857DDD2E65F}" type="parTrans" cxnId="{C18DF43B-42CC-4878-A791-07D6561C0801}">
      <dgm:prSet/>
      <dgm:spPr/>
      <dgm:t>
        <a:bodyPr/>
        <a:lstStyle/>
        <a:p>
          <a:endParaRPr lang="en-US"/>
        </a:p>
      </dgm:t>
    </dgm:pt>
    <dgm:pt modelId="{59DA6A2A-D9A7-4335-BE5C-D3E21A65BE1A}" type="sibTrans" cxnId="{C18DF43B-42CC-4878-A791-07D6561C0801}">
      <dgm:prSet/>
      <dgm:spPr/>
      <dgm:t>
        <a:bodyPr/>
        <a:lstStyle/>
        <a:p>
          <a:endParaRPr lang="en-US"/>
        </a:p>
      </dgm:t>
    </dgm:pt>
    <dgm:pt modelId="{AD226ACE-8E9B-410C-AA79-191DE1010C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1084FA40-47C9-4080-9AA1-46E33EB37A6E}" type="parTrans" cxnId="{028B50BC-FA7F-42B1-A6FA-6C5F83643688}">
      <dgm:prSet/>
      <dgm:spPr/>
      <dgm:t>
        <a:bodyPr/>
        <a:lstStyle/>
        <a:p>
          <a:endParaRPr lang="en-US"/>
        </a:p>
      </dgm:t>
    </dgm:pt>
    <dgm:pt modelId="{829898E1-D131-4D5D-8E23-9D740339840F}" type="sibTrans" cxnId="{028B50BC-FA7F-42B1-A6FA-6C5F83643688}">
      <dgm:prSet/>
      <dgm:spPr/>
      <dgm:t>
        <a:bodyPr/>
        <a:lstStyle/>
        <a:p>
          <a:endParaRPr lang="en-US"/>
        </a:p>
      </dgm:t>
    </dgm:pt>
    <dgm:pt modelId="{DE783477-DC76-457B-B531-D4363FC424B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CBAC4E4-8C34-4CFC-B059-3C7748D5AF68}" type="parTrans" cxnId="{58168D86-6E25-4A97-84F6-295E8FEACB2D}">
      <dgm:prSet/>
      <dgm:spPr/>
      <dgm:t>
        <a:bodyPr/>
        <a:lstStyle/>
        <a:p>
          <a:endParaRPr lang="en-US"/>
        </a:p>
      </dgm:t>
    </dgm:pt>
    <dgm:pt modelId="{73C00C42-940F-46AF-AEA9-DF93509825DD}" type="sibTrans" cxnId="{58168D86-6E25-4A97-84F6-295E8FEACB2D}">
      <dgm:prSet/>
      <dgm:spPr/>
      <dgm:t>
        <a:bodyPr/>
        <a:lstStyle/>
        <a:p>
          <a:endParaRPr lang="en-US"/>
        </a:p>
      </dgm:t>
    </dgm:pt>
    <dgm:pt modelId="{BC3BF740-5389-4365-BD75-46A25B86443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Landscaper</a:t>
          </a:r>
        </a:p>
      </dgm:t>
    </dgm:pt>
    <dgm:pt modelId="{962CA494-5B7C-4F2D-AA29-B25A1CE6D7F7}" type="parTrans" cxnId="{94129EBE-C3E3-408F-B86E-F481ED26A29B}">
      <dgm:prSet/>
      <dgm:spPr/>
      <dgm:t>
        <a:bodyPr/>
        <a:lstStyle/>
        <a:p>
          <a:endParaRPr lang="en-US"/>
        </a:p>
      </dgm:t>
    </dgm:pt>
    <dgm:pt modelId="{CE921A18-E4C9-435D-B55D-C77FD0C23D78}" type="sibTrans" cxnId="{94129EBE-C3E3-408F-B86E-F481ED26A29B}">
      <dgm:prSet/>
      <dgm:spPr/>
      <dgm:t>
        <a:bodyPr/>
        <a:lstStyle/>
        <a:p>
          <a:endParaRPr lang="en-US"/>
        </a:p>
      </dgm:t>
    </dgm:pt>
    <dgm:pt modelId="{21BF6BB6-EE6C-4ADA-BDE4-F38C561AA27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Cook</a:t>
          </a:r>
        </a:p>
      </dgm:t>
    </dgm:pt>
    <dgm:pt modelId="{6920EEA9-4586-4DC0-858B-2C56F467F6DC}" type="parTrans" cxnId="{A06FB4FE-8A2E-48B1-A26A-26DA647F060D}">
      <dgm:prSet/>
      <dgm:spPr/>
      <dgm:t>
        <a:bodyPr/>
        <a:lstStyle/>
        <a:p>
          <a:endParaRPr lang="en-US"/>
        </a:p>
      </dgm:t>
    </dgm:pt>
    <dgm:pt modelId="{BD5B7639-C6D5-4C76-BF5A-471E95ECFDAE}" type="sibTrans" cxnId="{A06FB4FE-8A2E-48B1-A26A-26DA647F060D}">
      <dgm:prSet/>
      <dgm:spPr/>
      <dgm:t>
        <a:bodyPr/>
        <a:lstStyle/>
        <a:p>
          <a:endParaRPr lang="en-US"/>
        </a:p>
      </dgm:t>
    </dgm:pt>
    <dgm:pt modelId="{A3FCFE9A-2849-41C3-85C6-E9364CD39D4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Customer Service Rep</a:t>
          </a:r>
        </a:p>
      </dgm:t>
    </dgm:pt>
    <dgm:pt modelId="{547A1720-5606-44E5-AE50-2802E2F66217}" type="parTrans" cxnId="{5690A8E7-5853-4ECD-94B5-518CB89E212C}">
      <dgm:prSet/>
      <dgm:spPr/>
      <dgm:t>
        <a:bodyPr/>
        <a:lstStyle/>
        <a:p>
          <a:endParaRPr lang="en-US"/>
        </a:p>
      </dgm:t>
    </dgm:pt>
    <dgm:pt modelId="{8D5F9ACB-6525-489D-A261-8E0F1B833343}" type="sibTrans" cxnId="{5690A8E7-5853-4ECD-94B5-518CB89E212C}">
      <dgm:prSet/>
      <dgm:spPr/>
      <dgm:t>
        <a:bodyPr/>
        <a:lstStyle/>
        <a:p>
          <a:endParaRPr lang="en-US"/>
        </a:p>
      </dgm:t>
    </dgm:pt>
    <dgm:pt modelId="{D6569EEF-D126-45AF-8AF6-BBACCEAA3B1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Janitor</a:t>
          </a:r>
        </a:p>
      </dgm:t>
    </dgm:pt>
    <dgm:pt modelId="{91534118-0D11-4350-9F71-2E6B7AAC3E5B}" type="parTrans" cxnId="{042ECC96-7F3F-407C-9D0B-57839FBC44C8}">
      <dgm:prSet/>
      <dgm:spPr/>
      <dgm:t>
        <a:bodyPr/>
        <a:lstStyle/>
        <a:p>
          <a:endParaRPr lang="en-US"/>
        </a:p>
      </dgm:t>
    </dgm:pt>
    <dgm:pt modelId="{2CE136CA-006D-4CBC-8F81-0601A65161A7}" type="sibTrans" cxnId="{042ECC96-7F3F-407C-9D0B-57839FBC44C8}">
      <dgm:prSet/>
      <dgm:spPr/>
      <dgm:t>
        <a:bodyPr/>
        <a:lstStyle/>
        <a:p>
          <a:endParaRPr lang="en-US"/>
        </a:p>
      </dgm:t>
    </dgm:pt>
    <dgm:pt modelId="{FAA44802-FA26-490F-A65E-77B7EEC7A2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Personal Care Aide</a:t>
          </a:r>
        </a:p>
      </dgm:t>
    </dgm:pt>
    <dgm:pt modelId="{5FFC76E6-9C1C-4CDA-8147-D36287B78336}" type="parTrans" cxnId="{DF3A4A41-CACA-403A-BA2D-D10FCDC8FDD2}">
      <dgm:prSet/>
      <dgm:spPr/>
      <dgm:t>
        <a:bodyPr/>
        <a:lstStyle/>
        <a:p>
          <a:endParaRPr lang="en-US"/>
        </a:p>
      </dgm:t>
    </dgm:pt>
    <dgm:pt modelId="{4E379BFC-AB45-4BE5-8ED3-F5D8BBD92C30}" type="sibTrans" cxnId="{DF3A4A41-CACA-403A-BA2D-D10FCDC8FDD2}">
      <dgm:prSet/>
      <dgm:spPr/>
      <dgm:t>
        <a:bodyPr/>
        <a:lstStyle/>
        <a:p>
          <a:endParaRPr lang="en-US"/>
        </a:p>
      </dgm:t>
    </dgm:pt>
    <dgm:pt modelId="{CDF4D1AF-A239-476C-B3F1-4B7FBFE7333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Nursing Asst</a:t>
          </a:r>
        </a:p>
      </dgm:t>
    </dgm:pt>
    <dgm:pt modelId="{50A453DD-15C0-4F6C-AC33-1D3128DB12A5}" type="parTrans" cxnId="{8BE5DA57-2EBC-46A3-8C54-77DA2FC4C99E}">
      <dgm:prSet/>
      <dgm:spPr/>
      <dgm:t>
        <a:bodyPr/>
        <a:lstStyle/>
        <a:p>
          <a:endParaRPr lang="en-US"/>
        </a:p>
      </dgm:t>
    </dgm:pt>
    <dgm:pt modelId="{BC05A3AA-B195-4B0C-864E-40622A9087DD}" type="sibTrans" cxnId="{8BE5DA57-2EBC-46A3-8C54-77DA2FC4C99E}">
      <dgm:prSet/>
      <dgm:spPr/>
      <dgm:t>
        <a:bodyPr/>
        <a:lstStyle/>
        <a:p>
          <a:endParaRPr lang="en-US"/>
        </a:p>
      </dgm:t>
    </dgm:pt>
    <dgm:pt modelId="{A58CF549-5A40-4D8D-8616-D5308B93E2F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Receptionist</a:t>
          </a:r>
        </a:p>
      </dgm:t>
    </dgm:pt>
    <dgm:pt modelId="{2617926E-A335-4EC9-9EB0-1E894077E509}" type="parTrans" cxnId="{FE51FB58-B1B1-4576-9AB3-065C25C8FDB0}">
      <dgm:prSet/>
      <dgm:spPr/>
      <dgm:t>
        <a:bodyPr/>
        <a:lstStyle/>
        <a:p>
          <a:endParaRPr lang="en-US"/>
        </a:p>
      </dgm:t>
    </dgm:pt>
    <dgm:pt modelId="{0E8932F3-D103-4F08-981C-195F440123FE}" type="sibTrans" cxnId="{FE51FB58-B1B1-4576-9AB3-065C25C8FDB0}">
      <dgm:prSet/>
      <dgm:spPr/>
      <dgm:t>
        <a:bodyPr/>
        <a:lstStyle/>
        <a:p>
          <a:endParaRPr lang="en-US"/>
        </a:p>
      </dgm:t>
    </dgm:pt>
    <dgm:pt modelId="{2F005986-D5AD-4DA1-843F-F76F59A72C3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Worker</a:t>
          </a:r>
        </a:p>
      </dgm:t>
    </dgm:pt>
    <dgm:pt modelId="{DE2AF48F-2F94-4D72-8D37-D857C00AD1F6}" type="parTrans" cxnId="{E92434E7-1603-4D5D-A5E0-7B4A5D2A0F4D}">
      <dgm:prSet/>
      <dgm:spPr/>
      <dgm:t>
        <a:bodyPr/>
        <a:lstStyle/>
        <a:p>
          <a:endParaRPr lang="en-US"/>
        </a:p>
      </dgm:t>
    </dgm:pt>
    <dgm:pt modelId="{D1EDF4A2-4D40-491A-B33E-E17C0CD4321B}" type="sibTrans" cxnId="{E92434E7-1603-4D5D-A5E0-7B4A5D2A0F4D}">
      <dgm:prSet/>
      <dgm:spPr/>
      <dgm:t>
        <a:bodyPr/>
        <a:lstStyle/>
        <a:p>
          <a:endParaRPr lang="en-US"/>
        </a:p>
      </dgm:t>
    </dgm:pt>
    <dgm:pt modelId="{D834CDA5-0BE9-440E-9D17-1418359CC9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Laborer</a:t>
          </a:r>
        </a:p>
      </dgm:t>
    </dgm:pt>
    <dgm:pt modelId="{D11DFE9B-2628-4E09-82F6-7536F5C3AE22}" type="parTrans" cxnId="{CDB93684-0B79-4B1D-B6B4-9824967F93F0}">
      <dgm:prSet/>
      <dgm:spPr/>
      <dgm:t>
        <a:bodyPr/>
        <a:lstStyle/>
        <a:p>
          <a:endParaRPr lang="en-US"/>
        </a:p>
      </dgm:t>
    </dgm:pt>
    <dgm:pt modelId="{17DA2868-72C3-4FFC-84D7-794F69F6DA6C}" type="sibTrans" cxnId="{CDB93684-0B79-4B1D-B6B4-9824967F93F0}">
      <dgm:prSet/>
      <dgm:spPr/>
      <dgm:t>
        <a:bodyPr/>
        <a:lstStyle/>
        <a:p>
          <a:endParaRPr lang="en-US"/>
        </a:p>
      </dgm:t>
    </dgm:pt>
    <dgm:pt modelId="{FF442DB2-3B59-4379-85E0-F8EC61152A2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760EBDE-D152-4F23-92C7-D8714868BCDA}" type="parTrans" cxnId="{9987AF7F-BBE5-4369-9256-3CD3A5FEEC75}">
      <dgm:prSet/>
      <dgm:spPr/>
      <dgm:t>
        <a:bodyPr/>
        <a:lstStyle/>
        <a:p>
          <a:endParaRPr lang="en-US"/>
        </a:p>
      </dgm:t>
    </dgm:pt>
    <dgm:pt modelId="{014B337C-0668-48FA-8FD1-839C58F4DA31}" type="sibTrans" cxnId="{9987AF7F-BBE5-4369-9256-3CD3A5FEEC75}">
      <dgm:prSet/>
      <dgm:spPr/>
      <dgm:t>
        <a:bodyPr/>
        <a:lstStyle/>
        <a:p>
          <a:endParaRPr lang="en-US"/>
        </a:p>
      </dgm:t>
    </dgm:pt>
    <dgm:pt modelId="{79188A5D-A8A4-4792-99CB-E7E6AF00C8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24562A8C-BFD3-4F18-8017-8689494C385B}" type="parTrans" cxnId="{4169B4BA-B0F3-4139-A23D-00457D2B50A5}">
      <dgm:prSet/>
      <dgm:spPr/>
      <dgm:t>
        <a:bodyPr/>
        <a:lstStyle/>
        <a:p>
          <a:endParaRPr lang="en-US"/>
        </a:p>
      </dgm:t>
    </dgm:pt>
    <dgm:pt modelId="{EDEC3F19-0ABE-41B6-BFBC-41FEC5BBBE57}" type="sibTrans" cxnId="{4169B4BA-B0F3-4139-A23D-00457D2B50A5}">
      <dgm:prSet/>
      <dgm:spPr/>
      <dgm:t>
        <a:bodyPr/>
        <a:lstStyle/>
        <a:p>
          <a:endParaRPr lang="en-US"/>
        </a:p>
      </dgm:t>
    </dgm:pt>
    <dgm:pt modelId="{26E66DFE-3572-4F0E-9EF5-06B53C6841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2E9F1E92-20C5-427B-ACBA-D2E22CDE9BC8}" type="parTrans" cxnId="{6ED342A2-6CE7-4726-AF7E-FC683962E49A}">
      <dgm:prSet/>
      <dgm:spPr/>
      <dgm:t>
        <a:bodyPr/>
        <a:lstStyle/>
        <a:p>
          <a:endParaRPr lang="en-US"/>
        </a:p>
      </dgm:t>
    </dgm:pt>
    <dgm:pt modelId="{EBC0B0A5-6097-45EF-9416-210C098E0E17}" type="sibTrans" cxnId="{6ED342A2-6CE7-4726-AF7E-FC683962E49A}">
      <dgm:prSet/>
      <dgm:spPr/>
      <dgm:t>
        <a:bodyPr/>
        <a:lstStyle/>
        <a:p>
          <a:endParaRPr lang="en-US"/>
        </a:p>
      </dgm:t>
    </dgm:pt>
    <dgm:pt modelId="{16A4EDA9-7873-4E51-9791-086B0319B59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45E91EB9-00F6-4756-8B84-B1E0441A6A8D}" type="parTrans" cxnId="{6B339501-4722-4727-AF74-99DB77FA2266}">
      <dgm:prSet/>
      <dgm:spPr/>
      <dgm:t>
        <a:bodyPr/>
        <a:lstStyle/>
        <a:p>
          <a:endParaRPr lang="en-US"/>
        </a:p>
      </dgm:t>
    </dgm:pt>
    <dgm:pt modelId="{F0B375F0-471C-44D2-B3BD-40FD2EDC1D50}" type="sibTrans" cxnId="{6B339501-4722-4727-AF74-99DB77FA2266}">
      <dgm:prSet/>
      <dgm:spPr/>
      <dgm:t>
        <a:bodyPr/>
        <a:lstStyle/>
        <a:p>
          <a:endParaRPr lang="en-US"/>
        </a:p>
      </dgm:t>
    </dgm:pt>
    <dgm:pt modelId="{DE101E0A-5BC6-46F1-BC40-4308B297570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ACA0A757-9CB7-4EA5-9676-F8E48C92E42C}" type="parTrans" cxnId="{15DD6525-43D4-4094-B58C-594E8B3DAED5}">
      <dgm:prSet/>
      <dgm:spPr/>
      <dgm:t>
        <a:bodyPr/>
        <a:lstStyle/>
        <a:p>
          <a:endParaRPr lang="en-US"/>
        </a:p>
      </dgm:t>
    </dgm:pt>
    <dgm:pt modelId="{DEFD1E99-2513-4B5D-84E1-B2F4FEA770A7}" type="sibTrans" cxnId="{15DD6525-43D4-4094-B58C-594E8B3DAED5}">
      <dgm:prSet/>
      <dgm:spPr/>
      <dgm:t>
        <a:bodyPr/>
        <a:lstStyle/>
        <a:p>
          <a:endParaRPr lang="en-US"/>
        </a:p>
      </dgm:t>
    </dgm:pt>
    <dgm:pt modelId="{5488B7FE-EAE1-4AF4-979D-F44D47B671D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214911D2-C40B-4CAE-88D7-66F6977DF51E}" type="parTrans" cxnId="{3A16BE36-5EF6-46DA-A93D-749329F50A8D}">
      <dgm:prSet/>
      <dgm:spPr/>
      <dgm:t>
        <a:bodyPr/>
        <a:lstStyle/>
        <a:p>
          <a:endParaRPr lang="en-US"/>
        </a:p>
      </dgm:t>
    </dgm:pt>
    <dgm:pt modelId="{A30900E5-040C-443B-9EA8-A4BCC338E487}" type="sibTrans" cxnId="{3A16BE36-5EF6-46DA-A93D-749329F50A8D}">
      <dgm:prSet/>
      <dgm:spPr/>
      <dgm:t>
        <a:bodyPr/>
        <a:lstStyle/>
        <a:p>
          <a:endParaRPr lang="en-US"/>
        </a:p>
      </dgm:t>
    </dgm:pt>
    <dgm:pt modelId="{EDC1A0A8-CD06-49E3-9FCB-8958C10FCE9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</a:t>
          </a:r>
        </a:p>
      </dgm:t>
    </dgm:pt>
    <dgm:pt modelId="{6A48577F-8CEF-4BB5-A2CB-91187931B4D9}" type="parTrans" cxnId="{DD04009E-7162-4D6C-87DA-2F74D025D262}">
      <dgm:prSet/>
      <dgm:spPr/>
      <dgm:t>
        <a:bodyPr/>
        <a:lstStyle/>
        <a:p>
          <a:endParaRPr lang="en-US"/>
        </a:p>
      </dgm:t>
    </dgm:pt>
    <dgm:pt modelId="{52DA7502-9C25-4DC9-BD16-BF2350228EC5}" type="sibTrans" cxnId="{DD04009E-7162-4D6C-87DA-2F74D025D262}">
      <dgm:prSet/>
      <dgm:spPr/>
      <dgm:t>
        <a:bodyPr/>
        <a:lstStyle/>
        <a:p>
          <a:endParaRPr lang="en-US"/>
        </a:p>
      </dgm:t>
    </dgm:pt>
    <dgm:pt modelId="{D80F777D-DFD1-40B6-BED3-E1A95453C2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8800FF98-F394-4E02-8AB7-5AAA78585564}" type="parTrans" cxnId="{9198C942-C2EF-4C0B-9E2C-59673A7C0936}">
      <dgm:prSet/>
      <dgm:spPr/>
      <dgm:t>
        <a:bodyPr/>
        <a:lstStyle/>
        <a:p>
          <a:endParaRPr lang="en-US"/>
        </a:p>
      </dgm:t>
    </dgm:pt>
    <dgm:pt modelId="{DF98F205-D6A5-4018-A1F6-EE9AA3424220}" type="sibTrans" cxnId="{9198C942-C2EF-4C0B-9E2C-59673A7C0936}">
      <dgm:prSet/>
      <dgm:spPr/>
      <dgm:t>
        <a:bodyPr/>
        <a:lstStyle/>
        <a:p>
          <a:endParaRPr lang="en-US"/>
        </a:p>
      </dgm:t>
    </dgm:pt>
    <dgm:pt modelId="{5CE0E561-084F-433B-AF62-CE3E0115240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D3AE658D-F4AC-4A05-AE35-96D451EECC1C}" type="parTrans" cxnId="{A59A46DA-6D3D-4EA4-96A8-4FB191232676}">
      <dgm:prSet/>
      <dgm:spPr/>
      <dgm:t>
        <a:bodyPr/>
        <a:lstStyle/>
        <a:p>
          <a:endParaRPr lang="en-US"/>
        </a:p>
      </dgm:t>
    </dgm:pt>
    <dgm:pt modelId="{C0096E25-955F-484C-8E0C-BDEC9FB1A3E8}" type="sibTrans" cxnId="{A59A46DA-6D3D-4EA4-96A8-4FB191232676}">
      <dgm:prSet/>
      <dgm:spPr/>
      <dgm:t>
        <a:bodyPr/>
        <a:lstStyle/>
        <a:p>
          <a:endParaRPr lang="en-US"/>
        </a:p>
      </dgm:t>
    </dgm:pt>
    <dgm:pt modelId="{CAFF8400-5225-4E20-9EBB-7717294D336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7132DFB2-1F5F-4438-BC74-CC936AF8D205}" type="parTrans" cxnId="{D958BA8C-2DB1-480A-8FCF-80D7AD59F8D0}">
      <dgm:prSet/>
      <dgm:spPr/>
      <dgm:t>
        <a:bodyPr/>
        <a:lstStyle/>
        <a:p>
          <a:endParaRPr lang="en-US"/>
        </a:p>
      </dgm:t>
    </dgm:pt>
    <dgm:pt modelId="{068E252D-AD6F-40B6-A640-DC4E51580202}" type="sibTrans" cxnId="{D958BA8C-2DB1-480A-8FCF-80D7AD59F8D0}">
      <dgm:prSet/>
      <dgm:spPr/>
      <dgm:t>
        <a:bodyPr/>
        <a:lstStyle/>
        <a:p>
          <a:endParaRPr lang="en-US"/>
        </a:p>
      </dgm:t>
    </dgm:pt>
    <dgm:pt modelId="{EAEE97D7-52FD-4461-89BF-671B90FC7B9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65464842-7C8E-4C2C-A11C-77DE2DB51FA7}" type="parTrans" cxnId="{C1A17DEA-02E4-4D64-902D-BB96FA3A2192}">
      <dgm:prSet/>
      <dgm:spPr/>
      <dgm:t>
        <a:bodyPr/>
        <a:lstStyle/>
        <a:p>
          <a:endParaRPr lang="en-US"/>
        </a:p>
      </dgm:t>
    </dgm:pt>
    <dgm:pt modelId="{67B17955-F516-405C-96A5-1A9A31569E59}" type="sibTrans" cxnId="{C1A17DEA-02E4-4D64-902D-BB96FA3A2192}">
      <dgm:prSet/>
      <dgm:spPr/>
      <dgm:t>
        <a:bodyPr/>
        <a:lstStyle/>
        <a:p>
          <a:endParaRPr lang="en-US"/>
        </a:p>
      </dgm:t>
    </dgm:pt>
    <dgm:pt modelId="{FA36BE97-0DF2-4787-A73D-F8F43354076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2BF52219-B9C9-42FB-9A59-83724103FEAC}" type="parTrans" cxnId="{8FE4E9CB-31E5-49DF-A3BB-33E999A37166}">
      <dgm:prSet/>
      <dgm:spPr/>
      <dgm:t>
        <a:bodyPr/>
        <a:lstStyle/>
        <a:p>
          <a:endParaRPr lang="en-US"/>
        </a:p>
      </dgm:t>
    </dgm:pt>
    <dgm:pt modelId="{1E0AC733-F676-4D34-85CD-69219F9E8837}" type="sibTrans" cxnId="{8FE4E9CB-31E5-49DF-A3BB-33E999A37166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B339501-4722-4727-AF74-99DB77FA2266}" srcId="{4F795D33-588E-4F04-A4A9-549DB1C8E26C}" destId="{16A4EDA9-7873-4E51-9791-086B0319B59E}" srcOrd="3" destOrd="0" parTransId="{45E91EB9-00F6-4756-8B84-B1E0441A6A8D}" sibTransId="{F0B375F0-471C-44D2-B3BD-40FD2EDC1D50}"/>
    <dgm:cxn modelId="{F3C2FD04-A42C-459F-9050-A7F5FAADB5B6}" type="presOf" srcId="{00463169-E0A2-47D5-B5B8-7778A9CB3F3D}" destId="{0045AAE0-9BB3-4F66-A39D-FC0233DDC39E}" srcOrd="0" destOrd="5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9692AE0C-049F-46E5-B849-BBAA510AD395}" srcId="{984116C9-7CB8-4743-8FBA-68A8BA0D0389}" destId="{4844AD28-D7FA-4BA5-8D58-42E4AADAA8AB}" srcOrd="1" destOrd="0" parTransId="{7C3DFAB2-97E9-4E67-AEFD-62CA05F417E5}" sibTransId="{DD7200C4-5D0F-4D32-9B3A-A741C1111E14}"/>
    <dgm:cxn modelId="{59615D0D-4BDB-4F9B-BAA6-1A43DFA995F0}" type="presOf" srcId="{151C173C-5A71-44A3-9917-672FFEA5ACBA}" destId="{0045AAE0-9BB3-4F66-A39D-FC0233DDC39E}" srcOrd="0" destOrd="3" presId="urn:microsoft.com/office/officeart/2005/8/layout/hList1"/>
    <dgm:cxn modelId="{A78D9419-CC12-4DE0-B922-BB509BFB9F74}" srcId="{984116C9-7CB8-4743-8FBA-68A8BA0D0389}" destId="{00463169-E0A2-47D5-B5B8-7778A9CB3F3D}" srcOrd="5" destOrd="0" parTransId="{924CEAED-4AC2-40BD-A360-1779F0192C68}" sibTransId="{E50C23F1-83C6-47A7-9C5A-472AC4056209}"/>
    <dgm:cxn modelId="{AB6D921B-3C0A-4B51-BBF8-E801033ECEC8}" type="presOf" srcId="{CDF4D1AF-A239-476C-B3F1-4B7FBFE73334}" destId="{11FB7C73-6081-42C7-8E15-28075061167B}" srcOrd="0" destOrd="6" presId="urn:microsoft.com/office/officeart/2005/8/layout/hList1"/>
    <dgm:cxn modelId="{6B0EDA1C-3472-453C-98C8-911FF760C540}" type="presOf" srcId="{B5D1E173-DFB2-4809-81BF-64CBD09544E3}" destId="{0045AAE0-9BB3-4F66-A39D-FC0233DDC39E}" srcOrd="0" destOrd="4" presId="urn:microsoft.com/office/officeart/2005/8/layout/hList1"/>
    <dgm:cxn modelId="{E7EA061F-0F0A-4843-929A-7A697292D682}" type="presOf" srcId="{D6569EEF-D126-45AF-8AF6-BBACCEAA3B19}" destId="{11FB7C73-6081-42C7-8E15-28075061167B}" srcOrd="0" destOrd="4" presId="urn:microsoft.com/office/officeart/2005/8/layout/hList1"/>
    <dgm:cxn modelId="{C5F47D21-8FE0-44CF-ACC4-6684C45A18D4}" type="presOf" srcId="{21BF6BB6-EE6C-4ADA-BDE4-F38C561AA27A}" destId="{11FB7C73-6081-42C7-8E15-28075061167B}" srcOrd="0" destOrd="2" presId="urn:microsoft.com/office/officeart/2005/8/layout/hList1"/>
    <dgm:cxn modelId="{D0EF1223-8AC9-46DF-A7F1-929CFE29F07B}" type="presOf" srcId="{A3FCFE9A-2849-41C3-85C6-E9364CD39D48}" destId="{11FB7C73-6081-42C7-8E15-28075061167B}" srcOrd="0" destOrd="3" presId="urn:microsoft.com/office/officeart/2005/8/layout/hList1"/>
    <dgm:cxn modelId="{89B14724-F0C5-49C2-AD80-6950151D24DB}" srcId="{984116C9-7CB8-4743-8FBA-68A8BA0D0389}" destId="{07897645-5047-405D-A6C7-C53A90692CD6}" srcOrd="7" destOrd="0" parTransId="{5C6AF1F4-17F8-4605-81D1-29B3C3C16DD2}" sibTransId="{8E225601-C747-4F35-88F2-9408885FC8CB}"/>
    <dgm:cxn modelId="{15DD6525-43D4-4094-B58C-594E8B3DAED5}" srcId="{4F795D33-588E-4F04-A4A9-549DB1C8E26C}" destId="{DE101E0A-5BC6-46F1-BC40-4308B297570F}" srcOrd="4" destOrd="0" parTransId="{ACA0A757-9CB7-4EA5-9676-F8E48C92E42C}" sibTransId="{DEFD1E99-2513-4B5D-84E1-B2F4FEA770A7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40EBC828-1A85-4DDD-9062-A732E103E281}" type="presOf" srcId="{EDC1A0A8-CD06-49E3-9FCB-8958C10FCE9C}" destId="{34083978-5BA0-40E3-AB18-2F3A89BB9529}" srcOrd="0" destOrd="6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3A16BE36-5EF6-46DA-A93D-749329F50A8D}" srcId="{4F795D33-588E-4F04-A4A9-549DB1C8E26C}" destId="{5488B7FE-EAE1-4AF4-979D-F44D47B671D0}" srcOrd="5" destOrd="0" parTransId="{214911D2-C40B-4CAE-88D7-66F6977DF51E}" sibTransId="{A30900E5-040C-443B-9EA8-A4BCC338E487}"/>
    <dgm:cxn modelId="{C18DF43B-42CC-4878-A791-07D6561C0801}" srcId="{984116C9-7CB8-4743-8FBA-68A8BA0D0389}" destId="{F5975251-A3C8-484A-9C22-6319432112D6}" srcOrd="8" destOrd="0" parTransId="{3AE218CD-B757-486C-9B87-0857DDD2E65F}" sibTransId="{59DA6A2A-D9A7-4335-BE5C-D3E21A65BE1A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F3A4A41-CACA-403A-BA2D-D10FCDC8FDD2}" srcId="{930452E1-293A-4804-9AD2-E53B94608D56}" destId="{FAA44802-FA26-490F-A65E-77B7EEC7A2EC}" srcOrd="5" destOrd="0" parTransId="{5FFC76E6-9C1C-4CDA-8147-D36287B78336}" sibTransId="{4E379BFC-AB45-4BE5-8ED3-F5D8BBD92C30}"/>
    <dgm:cxn modelId="{9198C942-C2EF-4C0B-9E2C-59673A7C0936}" srcId="{4F795D33-588E-4F04-A4A9-549DB1C8E26C}" destId="{D80F777D-DFD1-40B6-BED3-E1A95453C24F}" srcOrd="7" destOrd="0" parTransId="{8800FF98-F394-4E02-8AB7-5AAA78585564}" sibTransId="{DF98F205-D6A5-4018-A1F6-EE9AA3424220}"/>
    <dgm:cxn modelId="{219EE562-F418-43CB-93F3-A634E78855CE}" type="presOf" srcId="{F5975251-A3C8-484A-9C22-6319432112D6}" destId="{0045AAE0-9BB3-4F66-A39D-FC0233DDC39E}" srcOrd="0" destOrd="8" presId="urn:microsoft.com/office/officeart/2005/8/layout/hList1"/>
    <dgm:cxn modelId="{385B6464-19C1-47B9-A9B2-284212421D4E}" type="presOf" srcId="{5488B7FE-EAE1-4AF4-979D-F44D47B671D0}" destId="{34083978-5BA0-40E3-AB18-2F3A89BB9529}" srcOrd="0" destOrd="5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33EF4F6A-E904-4EF9-B6C3-C3BB362B570E}" type="presOf" srcId="{CAFF8400-5225-4E20-9EBB-7717294D3365}" destId="{34083978-5BA0-40E3-AB18-2F3A89BB9529}" srcOrd="0" destOrd="9" presId="urn:microsoft.com/office/officeart/2005/8/layout/hList1"/>
    <dgm:cxn modelId="{172F8D52-A315-4E23-899B-7D0ED410CCF3}" srcId="{984116C9-7CB8-4743-8FBA-68A8BA0D0389}" destId="{151C173C-5A71-44A3-9917-672FFEA5ACBA}" srcOrd="3" destOrd="0" parTransId="{AB1959EC-03F1-40D1-89A9-C5CC4142E893}" sibTransId="{75C29C40-2E74-40EF-8C49-FADB9010A8D6}"/>
    <dgm:cxn modelId="{B2843B76-FA64-4283-9A3C-53C626D4F54D}" type="presOf" srcId="{D80F777D-DFD1-40B6-BED3-E1A95453C24F}" destId="{34083978-5BA0-40E3-AB18-2F3A89BB9529}" srcOrd="0" destOrd="7" presId="urn:microsoft.com/office/officeart/2005/8/layout/hList1"/>
    <dgm:cxn modelId="{8BE5DA57-2EBC-46A3-8C54-77DA2FC4C99E}" srcId="{930452E1-293A-4804-9AD2-E53B94608D56}" destId="{CDF4D1AF-A239-476C-B3F1-4B7FBFE73334}" srcOrd="6" destOrd="0" parTransId="{50A453DD-15C0-4F6C-AC33-1D3128DB12A5}" sibTransId="{BC05A3AA-B195-4B0C-864E-40622A9087DD}"/>
    <dgm:cxn modelId="{2D616A78-F3C1-4EF8-A2D6-5D06C0F49E37}" type="presOf" srcId="{EAEE97D7-52FD-4461-89BF-671B90FC7B9A}" destId="{34083978-5BA0-40E3-AB18-2F3A89BB9529}" srcOrd="0" destOrd="10" presId="urn:microsoft.com/office/officeart/2005/8/layout/hList1"/>
    <dgm:cxn modelId="{FE51FB58-B1B1-4576-9AB3-065C25C8FDB0}" srcId="{930452E1-293A-4804-9AD2-E53B94608D56}" destId="{A58CF549-5A40-4D8D-8616-D5308B93E2F3}" srcOrd="7" destOrd="0" parTransId="{2617926E-A335-4EC9-9EB0-1E894077E509}" sibTransId="{0E8932F3-D103-4F08-981C-195F440123FE}"/>
    <dgm:cxn modelId="{9987AF7F-BBE5-4369-9256-3CD3A5FEEC75}" srcId="{930452E1-293A-4804-9AD2-E53B94608D56}" destId="{FF442DB2-3B59-4379-85E0-F8EC61152A2B}" srcOrd="10" destOrd="0" parTransId="{2760EBDE-D152-4F23-92C7-D8714868BCDA}" sibTransId="{014B337C-0668-48FA-8FD1-839C58F4DA31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CDB93684-0B79-4B1D-B6B4-9824967F93F0}" srcId="{930452E1-293A-4804-9AD2-E53B94608D56}" destId="{D834CDA5-0BE9-440E-9D17-1418359CC95E}" srcOrd="9" destOrd="0" parTransId="{D11DFE9B-2628-4E09-82F6-7536F5C3AE22}" sibTransId="{17DA2868-72C3-4FFC-84D7-794F69F6DA6C}"/>
    <dgm:cxn modelId="{1F844B85-142F-41C6-ADC8-788BEDF6E81E}" type="presOf" srcId="{34850661-C2F9-4204-B086-6509CDAA2200}" destId="{0045AAE0-9BB3-4F66-A39D-FC0233DDC39E}" srcOrd="0" destOrd="2" presId="urn:microsoft.com/office/officeart/2005/8/layout/hList1"/>
    <dgm:cxn modelId="{58168D86-6E25-4A97-84F6-295E8FEACB2D}" srcId="{984116C9-7CB8-4743-8FBA-68A8BA0D0389}" destId="{DE783477-DC76-457B-B531-D4363FC424B6}" srcOrd="10" destOrd="0" parTransId="{9CBAC4E4-8C34-4CFC-B059-3C7748D5AF68}" sibTransId="{73C00C42-940F-46AF-AEA9-DF93509825DD}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0838A987-9656-493C-A52B-2204EFFB510E}" type="presOf" srcId="{AD226ACE-8E9B-410C-AA79-191DE1010CB5}" destId="{0045AAE0-9BB3-4F66-A39D-FC0233DDC39E}" srcOrd="0" destOrd="9" presId="urn:microsoft.com/office/officeart/2005/8/layout/hList1"/>
    <dgm:cxn modelId="{D958BA8C-2DB1-480A-8FCF-80D7AD59F8D0}" srcId="{4F795D33-588E-4F04-A4A9-549DB1C8E26C}" destId="{CAFF8400-5225-4E20-9EBB-7717294D3365}" srcOrd="9" destOrd="0" parTransId="{7132DFB2-1F5F-4438-BC74-CC936AF8D205}" sibTransId="{068E252D-AD6F-40B6-A640-DC4E51580202}"/>
    <dgm:cxn modelId="{3BC04C8F-B355-496A-9020-3FE543EB3857}" type="presOf" srcId="{79188A5D-A8A4-4792-99CB-E7E6AF00C817}" destId="{34083978-5BA0-40E3-AB18-2F3A89BB9529}" srcOrd="0" destOrd="1" presId="urn:microsoft.com/office/officeart/2005/8/layout/hList1"/>
    <dgm:cxn modelId="{0A477895-857B-47D1-A796-9E84972841BA}" type="presOf" srcId="{26E66DFE-3572-4F0E-9EF5-06B53C68418A}" destId="{34083978-5BA0-40E3-AB18-2F3A89BB9529}" srcOrd="0" destOrd="2" presId="urn:microsoft.com/office/officeart/2005/8/layout/hList1"/>
    <dgm:cxn modelId="{042ECC96-7F3F-407C-9D0B-57839FBC44C8}" srcId="{930452E1-293A-4804-9AD2-E53B94608D56}" destId="{D6569EEF-D126-45AF-8AF6-BBACCEAA3B19}" srcOrd="4" destOrd="0" parTransId="{91534118-0D11-4350-9F71-2E6B7AAC3E5B}" sibTransId="{2CE136CA-006D-4CBC-8F81-0601A65161A7}"/>
    <dgm:cxn modelId="{A991979A-9AA5-4769-908F-42F4D8E3921D}" type="presOf" srcId="{FA36BE97-0DF2-4787-A73D-F8F433540767}" destId="{34083978-5BA0-40E3-AB18-2F3A89BB9529}" srcOrd="0" destOrd="11" presId="urn:microsoft.com/office/officeart/2005/8/layout/hList1"/>
    <dgm:cxn modelId="{DD04009E-7162-4D6C-87DA-2F74D025D262}" srcId="{4F795D33-588E-4F04-A4A9-549DB1C8E26C}" destId="{EDC1A0A8-CD06-49E3-9FCB-8958C10FCE9C}" srcOrd="6" destOrd="0" parTransId="{6A48577F-8CEF-4BB5-A2CB-91187931B4D9}" sibTransId="{52DA7502-9C25-4DC9-BD16-BF2350228EC5}"/>
    <dgm:cxn modelId="{6ED342A2-6CE7-4726-AF7E-FC683962E49A}" srcId="{4F795D33-588E-4F04-A4A9-549DB1C8E26C}" destId="{26E66DFE-3572-4F0E-9EF5-06B53C68418A}" srcOrd="2" destOrd="0" parTransId="{2E9F1E92-20C5-427B-ACBA-D2E22CDE9BC8}" sibTransId="{EBC0B0A5-6097-45EF-9416-210C098E0E17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297FFAC-B663-4AC4-80A4-85EB9382511F}" type="presOf" srcId="{DE101E0A-5BC6-46F1-BC40-4308B297570F}" destId="{34083978-5BA0-40E3-AB18-2F3A89BB9529}" srcOrd="0" destOrd="4" presId="urn:microsoft.com/office/officeart/2005/8/layout/hList1"/>
    <dgm:cxn modelId="{CDD64CB4-1E8E-4838-BE43-FD397E1E97A7}" srcId="{984116C9-7CB8-4743-8FBA-68A8BA0D0389}" destId="{577D6CE1-DCFF-4145-B7F2-EFF184A441C1}" srcOrd="6" destOrd="0" parTransId="{F4344E3D-8139-4F02-ADFD-F0702BF202AE}" sibTransId="{9396F607-5EA6-4123-ADF2-9D0B589DFB08}"/>
    <dgm:cxn modelId="{7FE3E8B4-7671-4742-9600-16A905F42FDA}" type="presOf" srcId="{5CE0E561-084F-433B-AF62-CE3E01152406}" destId="{34083978-5BA0-40E3-AB18-2F3A89BB9529}" srcOrd="0" destOrd="8" presId="urn:microsoft.com/office/officeart/2005/8/layout/hList1"/>
    <dgm:cxn modelId="{4169B4BA-B0F3-4139-A23D-00457D2B50A5}" srcId="{4F795D33-588E-4F04-A4A9-549DB1C8E26C}" destId="{79188A5D-A8A4-4792-99CB-E7E6AF00C817}" srcOrd="1" destOrd="0" parTransId="{24562A8C-BFD3-4F18-8017-8689494C385B}" sibTransId="{EDEC3F19-0ABE-41B6-BFBC-41FEC5BBBE57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28B50BC-FA7F-42B1-A6FA-6C5F83643688}" srcId="{984116C9-7CB8-4743-8FBA-68A8BA0D0389}" destId="{AD226ACE-8E9B-410C-AA79-191DE1010CB5}" srcOrd="9" destOrd="0" parTransId="{1084FA40-47C9-4080-9AA1-46E33EB37A6E}" sibTransId="{829898E1-D131-4D5D-8E23-9D740339840F}"/>
    <dgm:cxn modelId="{94129EBE-C3E3-408F-B86E-F481ED26A29B}" srcId="{930452E1-293A-4804-9AD2-E53B94608D56}" destId="{BC3BF740-5389-4365-BD75-46A25B86443F}" srcOrd="1" destOrd="0" parTransId="{962CA494-5B7C-4F2D-AA29-B25A1CE6D7F7}" sibTransId="{CE921A18-E4C9-435D-B55D-C77FD0C23D78}"/>
    <dgm:cxn modelId="{B53829C0-38E0-4A62-AB65-B210275E45E2}" type="presOf" srcId="{DE783477-DC76-457B-B531-D4363FC424B6}" destId="{0045AAE0-9BB3-4F66-A39D-FC0233DDC39E}" srcOrd="0" destOrd="10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47EDB9C6-53F5-4B9A-A2D1-434B40ADE18F}" type="presOf" srcId="{577D6CE1-DCFF-4145-B7F2-EFF184A441C1}" destId="{0045AAE0-9BB3-4F66-A39D-FC0233DDC39E}" srcOrd="0" destOrd="6" presId="urn:microsoft.com/office/officeart/2005/8/layout/hList1"/>
    <dgm:cxn modelId="{A3D215C8-DA71-43B3-9F00-A286FCFA9D0D}" type="presOf" srcId="{A58CF549-5A40-4D8D-8616-D5308B93E2F3}" destId="{11FB7C73-6081-42C7-8E15-28075061167B}" srcOrd="0" destOrd="7" presId="urn:microsoft.com/office/officeart/2005/8/layout/hList1"/>
    <dgm:cxn modelId="{8FE4E9CB-31E5-49DF-A3BB-33E999A37166}" srcId="{4F795D33-588E-4F04-A4A9-549DB1C8E26C}" destId="{FA36BE97-0DF2-4787-A73D-F8F433540767}" srcOrd="11" destOrd="0" parTransId="{2BF52219-B9C9-42FB-9A59-83724103FEAC}" sibTransId="{1E0AC733-F676-4D34-85CD-69219F9E8837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ACD0DFD0-B0DF-438F-925A-03C208B6D9AC}" type="presOf" srcId="{07897645-5047-405D-A6C7-C53A90692CD6}" destId="{0045AAE0-9BB3-4F66-A39D-FC0233DDC39E}" srcOrd="0" destOrd="7" presId="urn:microsoft.com/office/officeart/2005/8/layout/hList1"/>
    <dgm:cxn modelId="{BDF2F2D3-B0BF-492C-8D08-629C641FFF09}" srcId="{984116C9-7CB8-4743-8FBA-68A8BA0D0389}" destId="{34850661-C2F9-4204-B086-6509CDAA2200}" srcOrd="2" destOrd="0" parTransId="{31CF9E45-40AE-4C0E-99E6-EA2C137112EF}" sibTransId="{02AB0DF8-359A-4460-AA73-4FE0D38729BF}"/>
    <dgm:cxn modelId="{454B93D7-89C1-45CE-814A-C4C5135F625E}" type="presOf" srcId="{FF442DB2-3B59-4379-85E0-F8EC61152A2B}" destId="{11FB7C73-6081-42C7-8E15-28075061167B}" srcOrd="0" destOrd="10" presId="urn:microsoft.com/office/officeart/2005/8/layout/hList1"/>
    <dgm:cxn modelId="{50CA05D9-8612-4AF8-8C0A-6AC1A396D82D}" type="presOf" srcId="{FAA44802-FA26-490F-A65E-77B7EEC7A2EC}" destId="{11FB7C73-6081-42C7-8E15-28075061167B}" srcOrd="0" destOrd="5" presId="urn:microsoft.com/office/officeart/2005/8/layout/hList1"/>
    <dgm:cxn modelId="{A59A46DA-6D3D-4EA4-96A8-4FB191232676}" srcId="{4F795D33-588E-4F04-A4A9-549DB1C8E26C}" destId="{5CE0E561-084F-433B-AF62-CE3E01152406}" srcOrd="8" destOrd="0" parTransId="{D3AE658D-F4AC-4A05-AE35-96D451EECC1C}" sibTransId="{C0096E25-955F-484C-8E0C-BDEC9FB1A3E8}"/>
    <dgm:cxn modelId="{8A26B8DA-504C-4B97-8300-77FC524DD8D8}" srcId="{984116C9-7CB8-4743-8FBA-68A8BA0D0389}" destId="{B5D1E173-DFB2-4809-81BF-64CBD09544E3}" srcOrd="4" destOrd="0" parTransId="{42A130FC-4555-4454-B822-926D2ADED4B5}" sibTransId="{780619C6-4D21-49DA-80DB-675B235796B2}"/>
    <dgm:cxn modelId="{CDF6AEDD-F163-455F-B329-59876B38D3DE}" type="presOf" srcId="{2F005986-D5AD-4DA1-843F-F76F59A72C35}" destId="{11FB7C73-6081-42C7-8E15-28075061167B}" srcOrd="0" destOrd="8" presId="urn:microsoft.com/office/officeart/2005/8/layout/hList1"/>
    <dgm:cxn modelId="{C4543CE1-5A68-4603-9557-3F0DB7C40F21}" type="presOf" srcId="{16A4EDA9-7873-4E51-9791-086B0319B59E}" destId="{34083978-5BA0-40E3-AB18-2F3A89BB9529}" srcOrd="0" destOrd="3" presId="urn:microsoft.com/office/officeart/2005/8/layout/hList1"/>
    <dgm:cxn modelId="{9E9319E2-DB35-4657-884D-AE4BED335B2F}" type="presOf" srcId="{BC3BF740-5389-4365-BD75-46A25B86443F}" destId="{11FB7C73-6081-42C7-8E15-28075061167B}" srcOrd="0" destOrd="1" presId="urn:microsoft.com/office/officeart/2005/8/layout/hList1"/>
    <dgm:cxn modelId="{E92434E7-1603-4D5D-A5E0-7B4A5D2A0F4D}" srcId="{930452E1-293A-4804-9AD2-E53B94608D56}" destId="{2F005986-D5AD-4DA1-843F-F76F59A72C35}" srcOrd="8" destOrd="0" parTransId="{DE2AF48F-2F94-4D72-8D37-D857C00AD1F6}" sibTransId="{D1EDF4A2-4D40-491A-B33E-E17C0CD4321B}"/>
    <dgm:cxn modelId="{5690A8E7-5853-4ECD-94B5-518CB89E212C}" srcId="{930452E1-293A-4804-9AD2-E53B94608D56}" destId="{A3FCFE9A-2849-41C3-85C6-E9364CD39D48}" srcOrd="3" destOrd="0" parTransId="{547A1720-5606-44E5-AE50-2802E2F66217}" sibTransId="{8D5F9ACB-6525-489D-A261-8E0F1B833343}"/>
    <dgm:cxn modelId="{C1A17DEA-02E4-4D64-902D-BB96FA3A2192}" srcId="{4F795D33-588E-4F04-A4A9-549DB1C8E26C}" destId="{EAEE97D7-52FD-4461-89BF-671B90FC7B9A}" srcOrd="10" destOrd="0" parTransId="{65464842-7C8E-4C2C-A11C-77DE2DB51FA7}" sibTransId="{67B17955-F516-405C-96A5-1A9A31569E59}"/>
    <dgm:cxn modelId="{B51CA9F2-380A-4873-8C5C-78F1A93F6E84}" type="presOf" srcId="{D834CDA5-0BE9-440E-9D17-1418359CC95E}" destId="{11FB7C73-6081-42C7-8E15-28075061167B}" srcOrd="0" destOrd="9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101429FC-E7C3-45AE-8FF7-392229EBC46C}" type="presOf" srcId="{4844AD28-D7FA-4BA5-8D58-42E4AADAA8AB}" destId="{0045AAE0-9BB3-4F66-A39D-FC0233DDC39E}" srcOrd="0" destOrd="1" presId="urn:microsoft.com/office/officeart/2005/8/layout/hList1"/>
    <dgm:cxn modelId="{A06FB4FE-8A2E-48B1-A26A-26DA647F060D}" srcId="{930452E1-293A-4804-9AD2-E53B94608D56}" destId="{21BF6BB6-EE6C-4ADA-BDE4-F38C561AA27A}" srcOrd="2" destOrd="0" parTransId="{6920EEA9-4586-4DC0-858B-2C56F467F6DC}" sibTransId="{BD5B7639-C6D5-4C76-BF5A-471E95ECFDAE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301082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848282"/>
        <a:ext cx="2515341" cy="4221295"/>
      </dsp:txXfrm>
    </dsp:sp>
    <dsp:sp modelId="{1A385492-E76F-4B22-9064-58D648E04DA7}">
      <dsp:nvSpPr>
        <dsp:cNvPr id="0" name=""/>
        <dsp:cNvSpPr/>
      </dsp:nvSpPr>
      <dsp:spPr>
        <a:xfrm>
          <a:off x="2870069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301082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848282"/>
        <a:ext cx="2515341" cy="4221295"/>
      </dsp:txXfrm>
    </dsp:sp>
    <dsp:sp modelId="{528B556C-5429-4133-8BB3-15AEA9F447C7}">
      <dsp:nvSpPr>
        <dsp:cNvPr id="0" name=""/>
        <dsp:cNvSpPr/>
      </dsp:nvSpPr>
      <dsp:spPr>
        <a:xfrm>
          <a:off x="5737558" y="301082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301082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848282"/>
          <a:ext cx="2515341" cy="422129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Roofer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848282"/>
        <a:ext cx="2515341" cy="4221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Indian River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Indian River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Indian River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524562"/>
            <a:ext cx="115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Indian River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994529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E78B52-3655-4B3E-B6C0-E8DCBC92C7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586290"/>
              </p:ext>
            </p:extLst>
          </p:nvPr>
        </p:nvGraphicFramePr>
        <p:xfrm>
          <a:off x="626496" y="1211812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Indian River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-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1,268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almost 2,800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CBD60A-64FD-4039-BDD0-1CE40DDFE2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174688"/>
              </p:ext>
            </p:extLst>
          </p:nvPr>
        </p:nvGraphicFramePr>
        <p:xfrm>
          <a:off x="388212" y="1091136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Indian River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9792889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$32,550-$46,500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$871-$1,209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$52,080-$74,400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$25-$36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$14-$18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$1,395-$1,935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$78,120-$111,600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$38-$54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$2,092-$2,902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Indian River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Indian River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64372"/>
              </p:ext>
            </p:extLst>
          </p:nvPr>
        </p:nvGraphicFramePr>
        <p:xfrm>
          <a:off x="245234" y="1060788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3551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Sebastian-Vero Beach MSA housing wage: $30.13/hour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A full-time worker would need to earn this amount to rent a typical 2BR apartment (HUD Fair Market Rent 2025: $1,567/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mo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).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3000"/>
              </a:lnSpc>
              <a:spcAft>
                <a:spcPts val="80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>
                <a:tab pos="457200" algn="l"/>
              </a:tabLs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Tw Cen MT" panose="020B0602020104020603" pitchFamily="34" charset="0"/>
              </a:rPr>
              <a:t>Median wage for Sebastian-Vero Beach MSA: $21.34/hour. A full-time, year-round worker with this wage can afford $1,110 in rent.</a:t>
            </a:r>
            <a:endParaRPr lang="en-US" sz="2400" kern="100" dirty="0">
              <a:effectLst/>
              <a:latin typeface="Tw Cen MT" panose="020B06020201040206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15598668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Indian River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46685</TotalTime>
  <Words>747</Words>
  <Application>Microsoft Office PowerPoint</Application>
  <PresentationFormat>On-screen Show (4:3)</PresentationFormat>
  <Paragraphs>121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PowerPoint Presentation</vt:lpstr>
      <vt:lpstr>Changes in Indian River County’s home prices closely mirror statewide trends.</vt:lpstr>
      <vt:lpstr>Units renting for $1,200 or less (2023 $) dropped sharply between 2013 and 2023.</vt:lpstr>
      <vt:lpstr>Affordable Housing Terminology</vt:lpstr>
      <vt:lpstr>2025 Indian River County Income (% AMI) and Housing Cost Limits</vt:lpstr>
      <vt:lpstr>Very low-income owners make up the largest group of cost-burdened households in Indian River County.</vt:lpstr>
      <vt:lpstr>Housing costs outpace wages for many occupations. </vt:lpstr>
      <vt:lpstr>How much can workers afford to pay for housing each month?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2025-10-02T19:38:17Z</dcterms:modified>
</cp:coreProperties>
</file>