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1E1C3-C591-4CC8-B7A7-DBC11B9DC7CE}" v="5" dt="2025-10-02T19:37:21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EEFD8B02-60C2-4EDB-AE62-CCBA1215446F}"/>
    <pc:docChg chg="undo custSel modSld">
      <pc:chgData name="Renz Torres" userId="1a514e66-b81e-40a7-adc4-82488a461c8a" providerId="ADAL" clId="{EEFD8B02-60C2-4EDB-AE62-CCBA1215446F}" dt="2025-08-19T13:21:03.412" v="93" actId="1076"/>
      <pc:docMkLst>
        <pc:docMk/>
      </pc:docMkLst>
      <pc:sldChg chg="modSp">
        <pc:chgData name="Renz Torres" userId="1a514e66-b81e-40a7-adc4-82488a461c8a" providerId="ADAL" clId="{EEFD8B02-60C2-4EDB-AE62-CCBA1215446F}" dt="2025-08-19T13:12:28.227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EEFD8B02-60C2-4EDB-AE62-CCBA1215446F}" dt="2025-08-19T13:17:23.272" v="66" actId="14100"/>
        <pc:sldMkLst>
          <pc:docMk/>
          <pc:sldMk cId="570442053" sldId="277"/>
        </pc:sldMkLst>
      </pc:sldChg>
      <pc:sldChg chg="addSp delSp modSp mod">
        <pc:chgData name="Renz Torres" userId="1a514e66-b81e-40a7-adc4-82488a461c8a" providerId="ADAL" clId="{EEFD8B02-60C2-4EDB-AE62-CCBA1215446F}" dt="2025-08-19T13:18:04.499" v="77" actId="2711"/>
        <pc:sldMkLst>
          <pc:docMk/>
          <pc:sldMk cId="3751192110" sldId="278"/>
        </pc:sldMkLst>
      </pc:sldChg>
      <pc:sldChg chg="addSp delSp modSp mod">
        <pc:chgData name="Renz Torres" userId="1a514e66-b81e-40a7-adc4-82488a461c8a" providerId="ADAL" clId="{EEFD8B02-60C2-4EDB-AE62-CCBA1215446F}" dt="2025-08-19T13:14:54.064" v="51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EEFD8B02-60C2-4EDB-AE62-CCBA1215446F}" dt="2025-08-19T13:16:07.179" v="55" actId="12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EEFD8B02-60C2-4EDB-AE62-CCBA1215446F}" dt="2025-08-19T13:13:36.181" v="10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EEFD8B02-60C2-4EDB-AE62-CCBA1215446F}" dt="2025-08-19T13:19:39.247" v="82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EEFD8B02-60C2-4EDB-AE62-CCBA1215446F}" dt="2025-08-19T13:21:03.412" v="93" actId="1076"/>
        <pc:sldMkLst>
          <pc:docMk/>
          <pc:sldMk cId="4001637203" sldId="297"/>
        </pc:sldMkLst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37:21.837" v="68"/>
      <pc:docMkLst>
        <pc:docMk/>
      </pc:docMkLst>
      <pc:sldChg chg="modSp mod modNotesTx">
        <pc:chgData name="Renz Torres" userId="1a514e66-b81e-40a7-adc4-82488a461c8a" providerId="ADAL" clId="{846062DF-F716-4E4E-87E1-CA94E5E252E2}" dt="2025-09-29T18:47:08.907" v="66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47:08.907" v="66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12:06.443" v="59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5T18:12:01.200" v="58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10:09.680" v="39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5T18:10:06.376" v="38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10:59.239" v="45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5T18:10:59.239" v="45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51:55.424" v="67" actId="403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8:51:55.424" v="67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09:49.615" v="35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5T18:09:46.722" v="34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37:21.837" v="68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37:21.837" v="68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5T18:09:30.041" v="32" actId="478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5T18:08:45.930" v="21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5T18:09:28.318" v="31" actId="1076"/>
          <ac:graphicFrameMkLst>
            <pc:docMk/>
            <pc:sldMk cId="2229953760" sldId="289"/>
            <ac:graphicFrameMk id="4" creationId="{CDD6D9BC-ED2F-41AF-AF9F-90130668AB4E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5T18:12:08.873" v="60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5T18:11:57.717" v="57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8:11:07.068" v="46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5T18:11:48.094" v="56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5T18:11:15.858" v="48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5T18:11:44.525" v="55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Hillsborough!$D$13:$D$33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Hillsborough!$E$13:$E$33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28E-42F2-8ECC-8A5CD658A5F8}"/>
            </c:ext>
          </c:extLst>
        </c:ser>
        <c:ser>
          <c:idx val="0"/>
          <c:order val="1"/>
          <c:tx>
            <c:v>Hillsborough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Hillsborough!$D$13:$D$33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Hillsborough!$F$13:$F$33</c:f>
              <c:numCache>
                <c:formatCode>"$"#,##0_);[Red]\("$"#,##0\)</c:formatCode>
                <c:ptCount val="21"/>
                <c:pt idx="0">
                  <c:v>279614.61090999999</c:v>
                </c:pt>
                <c:pt idx="1">
                  <c:v>336454.68505999999</c:v>
                </c:pt>
                <c:pt idx="2">
                  <c:v>369607.14296999999</c:v>
                </c:pt>
                <c:pt idx="3">
                  <c:v>354060.20260000002</c:v>
                </c:pt>
                <c:pt idx="4">
                  <c:v>268839.01527999999</c:v>
                </c:pt>
                <c:pt idx="5">
                  <c:v>227188.81122999999</c:v>
                </c:pt>
                <c:pt idx="6">
                  <c:v>217960.93539</c:v>
                </c:pt>
                <c:pt idx="7">
                  <c:v>202703.42382</c:v>
                </c:pt>
                <c:pt idx="8">
                  <c:v>206770.03482999999</c:v>
                </c:pt>
                <c:pt idx="9">
                  <c:v>240185.40768999999</c:v>
                </c:pt>
                <c:pt idx="10">
                  <c:v>239087.45250000001</c:v>
                </c:pt>
                <c:pt idx="11">
                  <c:v>263326.58218000003</c:v>
                </c:pt>
                <c:pt idx="12">
                  <c:v>281519</c:v>
                </c:pt>
                <c:pt idx="13">
                  <c:v>288616.89104999998</c:v>
                </c:pt>
                <c:pt idx="14">
                  <c:v>300376.58292000002</c:v>
                </c:pt>
                <c:pt idx="15">
                  <c:v>304440.51633999997</c:v>
                </c:pt>
                <c:pt idx="16">
                  <c:v>330071.40662000002</c:v>
                </c:pt>
                <c:pt idx="17">
                  <c:v>374727.67512000003</c:v>
                </c:pt>
                <c:pt idx="18">
                  <c:v>421276.66553</c:v>
                </c:pt>
                <c:pt idx="19">
                  <c:v>417893.00936000003</c:v>
                </c:pt>
                <c:pt idx="20">
                  <c:v>400000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628E-42F2-8ECC-8A5CD658A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Hillsborough!$B$3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Hillsborough!$C$2:$D$2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Hillsborough!$C$3:$D$3</c:f>
              <c:numCache>
                <c:formatCode>#,##0_);[Red]\(#,##0\)</c:formatCode>
                <c:ptCount val="2"/>
                <c:pt idx="0">
                  <c:v>85803</c:v>
                </c:pt>
                <c:pt idx="1">
                  <c:v>42387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0E0E-493C-9F9A-082058490A08}"/>
            </c:ext>
          </c:extLst>
        </c:ser>
        <c:ser>
          <c:idx val="1"/>
          <c:order val="1"/>
          <c:tx>
            <c:strRef>
              <c:f>Hillsborough!$B$4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Hillsborough!$C$2:$D$2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Hillsborough!$C$4:$D$4</c:f>
              <c:numCache>
                <c:formatCode>#,##0_);[Red]\(#,##0\)</c:formatCode>
                <c:ptCount val="2"/>
                <c:pt idx="0">
                  <c:v>103731</c:v>
                </c:pt>
                <c:pt idx="1">
                  <c:v>172319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E-493C-9F9A-082058490A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41153</c:v>
                </c:pt>
                <c:pt idx="1">
                  <c:v>21167</c:v>
                </c:pt>
                <c:pt idx="2">
                  <c:v>16841</c:v>
                </c:pt>
                <c:pt idx="3">
                  <c:v>12511</c:v>
                </c:pt>
                <c:pt idx="4">
                  <c:v>59430</c:v>
                </c:pt>
                <c:pt idx="5">
                  <c:v>30724</c:v>
                </c:pt>
                <c:pt idx="6">
                  <c:v>24846</c:v>
                </c:pt>
                <c:pt idx="7">
                  <c:v>4087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28-4FC4-BB4A-7A679D9A19B8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21909</c:v>
                </c:pt>
                <c:pt idx="1">
                  <c:v>24401</c:v>
                </c:pt>
                <c:pt idx="2">
                  <c:v>49224</c:v>
                </c:pt>
                <c:pt idx="3">
                  <c:v>171171</c:v>
                </c:pt>
                <c:pt idx="4">
                  <c:v>12495</c:v>
                </c:pt>
                <c:pt idx="5">
                  <c:v>11173</c:v>
                </c:pt>
                <c:pt idx="6">
                  <c:v>23248</c:v>
                </c:pt>
                <c:pt idx="7">
                  <c:v>54112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28-4FC4-BB4A-7A679D9A19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2679</c:v>
                </c:pt>
                <c:pt idx="1">
                  <c:v>2806</c:v>
                </c:pt>
                <c:pt idx="2">
                  <c:v>3148</c:v>
                </c:pt>
                <c:pt idx="3">
                  <c:v>2884</c:v>
                </c:pt>
                <c:pt idx="4">
                  <c:v>2747</c:v>
                </c:pt>
                <c:pt idx="5">
                  <c:v>710</c:v>
                </c:pt>
                <c:pt idx="6">
                  <c:v>1552</c:v>
                </c:pt>
                <c:pt idx="7">
                  <c:v>2900</c:v>
                </c:pt>
                <c:pt idx="8">
                  <c:v>2590</c:v>
                </c:pt>
                <c:pt idx="9">
                  <c:v>1913</c:v>
                </c:pt>
                <c:pt idx="10">
                  <c:v>1032</c:v>
                </c:pt>
                <c:pt idx="11">
                  <c:v>2333</c:v>
                </c:pt>
                <c:pt idx="12">
                  <c:v>2570</c:v>
                </c:pt>
                <c:pt idx="13">
                  <c:v>2822</c:v>
                </c:pt>
                <c:pt idx="14">
                  <c:v>3655</c:v>
                </c:pt>
                <c:pt idx="15">
                  <c:v>3565</c:v>
                </c:pt>
                <c:pt idx="16">
                  <c:v>3554</c:v>
                </c:pt>
                <c:pt idx="17">
                  <c:v>3509</c:v>
                </c:pt>
                <c:pt idx="18">
                  <c:v>3888</c:v>
                </c:pt>
                <c:pt idx="19">
                  <c:v>3667</c:v>
                </c:pt>
                <c:pt idx="20">
                  <c:v>3599</c:v>
                </c:pt>
                <c:pt idx="21">
                  <c:v>3499</c:v>
                </c:pt>
                <c:pt idx="22">
                  <c:v>3673</c:v>
                </c:pt>
                <c:pt idx="23">
                  <c:v>3204</c:v>
                </c:pt>
                <c:pt idx="24">
                  <c:v>3241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E84-4D34-8064-AA5E794C0737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655</c:v>
                </c:pt>
                <c:pt idx="1">
                  <c:v>570</c:v>
                </c:pt>
                <c:pt idx="2">
                  <c:v>537</c:v>
                </c:pt>
                <c:pt idx="3">
                  <c:v>558</c:v>
                </c:pt>
                <c:pt idx="4">
                  <c:v>520</c:v>
                </c:pt>
                <c:pt idx="5">
                  <c:v>20</c:v>
                </c:pt>
                <c:pt idx="6">
                  <c:v>120</c:v>
                </c:pt>
                <c:pt idx="7">
                  <c:v>111</c:v>
                </c:pt>
                <c:pt idx="8">
                  <c:v>109</c:v>
                </c:pt>
                <c:pt idx="9">
                  <c:v>111</c:v>
                </c:pt>
                <c:pt idx="10">
                  <c:v>131</c:v>
                </c:pt>
                <c:pt idx="11">
                  <c:v>133</c:v>
                </c:pt>
                <c:pt idx="12">
                  <c:v>415</c:v>
                </c:pt>
                <c:pt idx="13">
                  <c:v>479</c:v>
                </c:pt>
                <c:pt idx="14">
                  <c:v>550</c:v>
                </c:pt>
                <c:pt idx="15">
                  <c:v>322</c:v>
                </c:pt>
                <c:pt idx="16">
                  <c:v>532</c:v>
                </c:pt>
                <c:pt idx="17">
                  <c:v>630</c:v>
                </c:pt>
                <c:pt idx="18">
                  <c:v>590</c:v>
                </c:pt>
                <c:pt idx="19">
                  <c:v>128</c:v>
                </c:pt>
                <c:pt idx="20">
                  <c:v>645</c:v>
                </c:pt>
                <c:pt idx="21">
                  <c:v>566</c:v>
                </c:pt>
                <c:pt idx="22">
                  <c:v>604</c:v>
                </c:pt>
                <c:pt idx="23">
                  <c:v>386</c:v>
                </c:pt>
                <c:pt idx="24">
                  <c:v>543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E84-4D34-8064-AA5E794C0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Customer Service Rep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Stocker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2A00544-5C3B-4980-B3D8-5340B0E4993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Fast Food Worker</a:t>
          </a:r>
        </a:p>
      </dgm:t>
    </dgm:pt>
    <dgm:pt modelId="{40604EF0-863B-49EE-801B-74F952A72EF3}" type="parTrans" cxnId="{EB70382B-AD4A-42CB-ADEA-B9F8A7094013}">
      <dgm:prSet/>
      <dgm:spPr/>
      <dgm:t>
        <a:bodyPr/>
        <a:lstStyle/>
        <a:p>
          <a:endParaRPr lang="en-US"/>
        </a:p>
      </dgm:t>
    </dgm:pt>
    <dgm:pt modelId="{75CE114B-9515-4F0F-ACFC-033F6238AC36}" type="sibTrans" cxnId="{EB70382B-AD4A-42CB-ADEA-B9F8A7094013}">
      <dgm:prSet/>
      <dgm:spPr/>
      <dgm:t>
        <a:bodyPr/>
        <a:lstStyle/>
        <a:p>
          <a:endParaRPr lang="en-US"/>
        </a:p>
      </dgm:t>
    </dgm:pt>
    <dgm:pt modelId="{95DA2F23-5CCE-4894-B1AC-73FE4BB1C3C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Waiter</a:t>
          </a:r>
        </a:p>
      </dgm:t>
    </dgm:pt>
    <dgm:pt modelId="{D342096D-D7F8-4B95-AF19-2B79AF9321FC}" type="parTrans" cxnId="{9301F84D-439C-4735-94DF-D43B04534581}">
      <dgm:prSet/>
      <dgm:spPr/>
      <dgm:t>
        <a:bodyPr/>
        <a:lstStyle/>
        <a:p>
          <a:endParaRPr lang="en-US"/>
        </a:p>
      </dgm:t>
    </dgm:pt>
    <dgm:pt modelId="{51207724-41A3-4C4E-880F-1AFE68F4C4D1}" type="sibTrans" cxnId="{9301F84D-439C-4735-94DF-D43B04534581}">
      <dgm:prSet/>
      <dgm:spPr/>
      <dgm:t>
        <a:bodyPr/>
        <a:lstStyle/>
        <a:p>
          <a:endParaRPr lang="en-US"/>
        </a:p>
      </dgm:t>
    </dgm:pt>
    <dgm:pt modelId="{364EBF3D-78FE-40DF-A02A-C7D64C6E8CB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Cashier</a:t>
          </a:r>
        </a:p>
      </dgm:t>
    </dgm:pt>
    <dgm:pt modelId="{341BF217-B9C8-4129-B6DF-C54D1371DE8D}" type="parTrans" cxnId="{0C370849-4955-425C-847B-D8CCB5F95441}">
      <dgm:prSet/>
      <dgm:spPr/>
      <dgm:t>
        <a:bodyPr/>
        <a:lstStyle/>
        <a:p>
          <a:endParaRPr lang="en-US"/>
        </a:p>
      </dgm:t>
    </dgm:pt>
    <dgm:pt modelId="{6E34247E-6F04-4CE8-AFE4-BB06A1F35665}" type="sibTrans" cxnId="{0C370849-4955-425C-847B-D8CCB5F95441}">
      <dgm:prSet/>
      <dgm:spPr/>
      <dgm:t>
        <a:bodyPr/>
        <a:lstStyle/>
        <a:p>
          <a:endParaRPr lang="en-US"/>
        </a:p>
      </dgm:t>
    </dgm:pt>
    <dgm:pt modelId="{C1AE142A-2BE4-4435-860E-4B3E71755D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Restaurant Host</a:t>
          </a:r>
        </a:p>
      </dgm:t>
    </dgm:pt>
    <dgm:pt modelId="{0BE63FA4-5BB3-4EFC-9700-17C27C0D0094}" type="parTrans" cxnId="{48745C89-0A8F-430D-A2CC-C00ED63DAD77}">
      <dgm:prSet/>
      <dgm:spPr/>
      <dgm:t>
        <a:bodyPr/>
        <a:lstStyle/>
        <a:p>
          <a:endParaRPr lang="en-US"/>
        </a:p>
      </dgm:t>
    </dgm:pt>
    <dgm:pt modelId="{F25B0FDF-2C2A-4F62-A7C2-B6EE3442C9DB}" type="sibTrans" cxnId="{48745C89-0A8F-430D-A2CC-C00ED63DAD77}">
      <dgm:prSet/>
      <dgm:spPr/>
      <dgm:t>
        <a:bodyPr/>
        <a:lstStyle/>
        <a:p>
          <a:endParaRPr lang="en-US"/>
        </a:p>
      </dgm:t>
    </dgm:pt>
    <dgm:pt modelId="{0BDE1C15-DF7B-4768-A9E5-5BA8E7F6FF2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Dining Attendant</a:t>
          </a:r>
        </a:p>
      </dgm:t>
    </dgm:pt>
    <dgm:pt modelId="{8E0D1F9F-32DC-4D1F-89C7-CB441558046E}" type="parTrans" cxnId="{3445ECFF-23C1-4CA3-BD8C-2B1EE09913EF}">
      <dgm:prSet/>
      <dgm:spPr/>
      <dgm:t>
        <a:bodyPr/>
        <a:lstStyle/>
        <a:p>
          <a:endParaRPr lang="en-US"/>
        </a:p>
      </dgm:t>
    </dgm:pt>
    <dgm:pt modelId="{2061A0FC-613B-491F-978A-03A262C40328}" type="sibTrans" cxnId="{3445ECFF-23C1-4CA3-BD8C-2B1EE09913EF}">
      <dgm:prSet/>
      <dgm:spPr/>
      <dgm:t>
        <a:bodyPr/>
        <a:lstStyle/>
        <a:p>
          <a:endParaRPr lang="en-US"/>
        </a:p>
      </dgm:t>
    </dgm:pt>
    <dgm:pt modelId="{9922721C-31C9-44F8-9B4F-B88A6831766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Hand Packer</a:t>
          </a:r>
        </a:p>
      </dgm:t>
    </dgm:pt>
    <dgm:pt modelId="{DF9B0A6D-3672-43E7-93B8-A5D220C1AEA9}" type="parTrans" cxnId="{CAAF61B1-EC66-43A4-9E84-1B61AF9AC39B}">
      <dgm:prSet/>
      <dgm:spPr/>
      <dgm:t>
        <a:bodyPr/>
        <a:lstStyle/>
        <a:p>
          <a:endParaRPr lang="en-US"/>
        </a:p>
      </dgm:t>
    </dgm:pt>
    <dgm:pt modelId="{4A897DFF-00B1-4D68-B3A2-5BF29D7341C1}" type="sibTrans" cxnId="{CAAF61B1-EC66-43A4-9E84-1B61AF9AC39B}">
      <dgm:prSet/>
      <dgm:spPr/>
      <dgm:t>
        <a:bodyPr/>
        <a:lstStyle/>
        <a:p>
          <a:endParaRPr lang="en-US"/>
        </a:p>
      </dgm:t>
    </dgm:pt>
    <dgm:pt modelId="{331102F6-4C9B-47DF-8922-1DE254B237C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Driver/Sales Worker</a:t>
          </a:r>
        </a:p>
      </dgm:t>
    </dgm:pt>
    <dgm:pt modelId="{6225BAE5-AF57-42B2-BF0B-1C3B03B66D7D}" type="parTrans" cxnId="{E392950D-348B-4E99-B114-0A08F6A42800}">
      <dgm:prSet/>
      <dgm:spPr/>
      <dgm:t>
        <a:bodyPr/>
        <a:lstStyle/>
        <a:p>
          <a:endParaRPr lang="en-US"/>
        </a:p>
      </dgm:t>
    </dgm:pt>
    <dgm:pt modelId="{29223FAB-4D3A-4626-A008-66902589BFF2}" type="sibTrans" cxnId="{E392950D-348B-4E99-B114-0A08F6A42800}">
      <dgm:prSet/>
      <dgm:spPr/>
      <dgm:t>
        <a:bodyPr/>
        <a:lstStyle/>
        <a:p>
          <a:endParaRPr lang="en-US"/>
        </a:p>
      </dgm:t>
    </dgm:pt>
    <dgm:pt modelId="{488D8463-3AF6-4F9D-9A6A-7EA3969956C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Dishwasher</a:t>
          </a:r>
        </a:p>
      </dgm:t>
    </dgm:pt>
    <dgm:pt modelId="{641BED7A-E90B-472C-A143-683D7A9E17A6}" type="parTrans" cxnId="{FF557474-5214-4CEB-8EF2-990E0A9E4A3D}">
      <dgm:prSet/>
      <dgm:spPr/>
      <dgm:t>
        <a:bodyPr/>
        <a:lstStyle/>
        <a:p>
          <a:endParaRPr lang="en-US"/>
        </a:p>
      </dgm:t>
    </dgm:pt>
    <dgm:pt modelId="{36E418D5-5A61-4ABC-ADCB-4428B5F3BADB}" type="sibTrans" cxnId="{FF557474-5214-4CEB-8EF2-990E0A9E4A3D}">
      <dgm:prSet/>
      <dgm:spPr/>
      <dgm:t>
        <a:bodyPr/>
        <a:lstStyle/>
        <a:p>
          <a:endParaRPr lang="en-US"/>
        </a:p>
      </dgm:t>
    </dgm:pt>
    <dgm:pt modelId="{870BF158-F1F5-4F75-8993-E5B0395FAE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Hairdresser</a:t>
          </a:r>
        </a:p>
      </dgm:t>
    </dgm:pt>
    <dgm:pt modelId="{4EC0D99C-E461-4630-A015-052D308CB833}" type="parTrans" cxnId="{A8CA4AE6-7F43-4E20-865B-B9D3B868463E}">
      <dgm:prSet/>
      <dgm:spPr/>
      <dgm:t>
        <a:bodyPr/>
        <a:lstStyle/>
        <a:p>
          <a:endParaRPr lang="en-US"/>
        </a:p>
      </dgm:t>
    </dgm:pt>
    <dgm:pt modelId="{7BA32F27-9894-48F8-A96F-E7E02050DE58}" type="sibTrans" cxnId="{A8CA4AE6-7F43-4E20-865B-B9D3B868463E}">
      <dgm:prSet/>
      <dgm:spPr/>
      <dgm:t>
        <a:bodyPr/>
        <a:lstStyle/>
        <a:p>
          <a:endParaRPr lang="en-US"/>
        </a:p>
      </dgm:t>
    </dgm:pt>
    <dgm:pt modelId="{4CEC9A41-BB6E-4C64-A72E-DF36D4E5CF4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E07B8F29-97E1-4B84-BA50-B093C29BC8B5}" type="parTrans" cxnId="{1ABA545A-A6AA-4C71-8C1C-7221ECF24CCD}">
      <dgm:prSet/>
      <dgm:spPr/>
      <dgm:t>
        <a:bodyPr/>
        <a:lstStyle/>
        <a:p>
          <a:endParaRPr lang="en-US"/>
        </a:p>
      </dgm:t>
    </dgm:pt>
    <dgm:pt modelId="{4694A7C8-CD57-4F16-917C-302C9038DCE0}" type="sibTrans" cxnId="{1ABA545A-A6AA-4C71-8C1C-7221ECF24CCD}">
      <dgm:prSet/>
      <dgm:spPr/>
      <dgm:t>
        <a:bodyPr/>
        <a:lstStyle/>
        <a:p>
          <a:endParaRPr lang="en-US"/>
        </a:p>
      </dgm:t>
    </dgm:pt>
    <dgm:pt modelId="{62EC8E90-B1B5-4908-B42F-9AF0FC19049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Laborer</a:t>
          </a:r>
        </a:p>
      </dgm:t>
    </dgm:pt>
    <dgm:pt modelId="{97DF0866-DAFE-45F7-BF34-B03CC094581D}" type="parTrans" cxnId="{AC72C08E-36B5-4F8E-8018-CEC57C9D68A7}">
      <dgm:prSet/>
      <dgm:spPr/>
      <dgm:t>
        <a:bodyPr/>
        <a:lstStyle/>
        <a:p>
          <a:endParaRPr lang="en-US"/>
        </a:p>
      </dgm:t>
    </dgm:pt>
    <dgm:pt modelId="{718BFA7C-9CB6-49E6-A521-56430052FC29}" type="sibTrans" cxnId="{AC72C08E-36B5-4F8E-8018-CEC57C9D68A7}">
      <dgm:prSet/>
      <dgm:spPr/>
      <dgm:t>
        <a:bodyPr/>
        <a:lstStyle/>
        <a:p>
          <a:endParaRPr lang="en-US"/>
        </a:p>
      </dgm:t>
    </dgm:pt>
    <dgm:pt modelId="{04BF8B73-4298-42CE-A264-5B601AF6140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Janitor</a:t>
          </a:r>
        </a:p>
      </dgm:t>
    </dgm:pt>
    <dgm:pt modelId="{A6CE088A-7235-4E2B-B2CB-653F93C54EFB}" type="parTrans" cxnId="{B7394FEC-C45D-4FB8-B359-2BDC94BC98DB}">
      <dgm:prSet/>
      <dgm:spPr/>
      <dgm:t>
        <a:bodyPr/>
        <a:lstStyle/>
        <a:p>
          <a:endParaRPr lang="en-US"/>
        </a:p>
      </dgm:t>
    </dgm:pt>
    <dgm:pt modelId="{02317B1E-DA08-4410-9D44-554C0EC963EC}" type="sibTrans" cxnId="{B7394FEC-C45D-4FB8-B359-2BDC94BC98DB}">
      <dgm:prSet/>
      <dgm:spPr/>
      <dgm:t>
        <a:bodyPr/>
        <a:lstStyle/>
        <a:p>
          <a:endParaRPr lang="en-US"/>
        </a:p>
      </dgm:t>
    </dgm:pt>
    <dgm:pt modelId="{7D5A3960-EF5C-496C-8566-B2EE2D40AE2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Cook</a:t>
          </a:r>
        </a:p>
      </dgm:t>
    </dgm:pt>
    <dgm:pt modelId="{E953BE9C-E9F1-4605-B1CD-834C91BDA520}" type="parTrans" cxnId="{0E400E11-116B-4D4E-8904-5C79A02C73BD}">
      <dgm:prSet/>
      <dgm:spPr/>
      <dgm:t>
        <a:bodyPr/>
        <a:lstStyle/>
        <a:p>
          <a:endParaRPr lang="en-US"/>
        </a:p>
      </dgm:t>
    </dgm:pt>
    <dgm:pt modelId="{61588CEF-4BD4-4571-9238-34975F6375CB}" type="sibTrans" cxnId="{0E400E11-116B-4D4E-8904-5C79A02C73BD}">
      <dgm:prSet/>
      <dgm:spPr/>
      <dgm:t>
        <a:bodyPr/>
        <a:lstStyle/>
        <a:p>
          <a:endParaRPr lang="en-US"/>
        </a:p>
      </dgm:t>
    </dgm:pt>
    <dgm:pt modelId="{06C0F884-4780-4A6C-A98D-62BDF309660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Nursing Asst</a:t>
          </a:r>
        </a:p>
      </dgm:t>
    </dgm:pt>
    <dgm:pt modelId="{B78D4A1B-93FC-4E98-9BE1-8CB8DDEC58F2}" type="parTrans" cxnId="{13845DF2-AE55-4160-8C8F-473A293ED48E}">
      <dgm:prSet/>
      <dgm:spPr/>
      <dgm:t>
        <a:bodyPr/>
        <a:lstStyle/>
        <a:p>
          <a:endParaRPr lang="en-US"/>
        </a:p>
      </dgm:t>
    </dgm:pt>
    <dgm:pt modelId="{EE358430-E5D3-414D-B078-1A7464F94C75}" type="sibTrans" cxnId="{13845DF2-AE55-4160-8C8F-473A293ED48E}">
      <dgm:prSet/>
      <dgm:spPr/>
      <dgm:t>
        <a:bodyPr/>
        <a:lstStyle/>
        <a:p>
          <a:endParaRPr lang="en-US"/>
        </a:p>
      </dgm:t>
    </dgm:pt>
    <dgm:pt modelId="{08EBC1D6-BBF4-475B-AE44-028A6074AEA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Personal Care Aide</a:t>
          </a:r>
        </a:p>
      </dgm:t>
    </dgm:pt>
    <dgm:pt modelId="{D675872F-8706-48BE-A1D5-23F501463541}" type="parTrans" cxnId="{6722BF8D-A442-4D19-9039-828647CD998B}">
      <dgm:prSet/>
      <dgm:spPr/>
      <dgm:t>
        <a:bodyPr/>
        <a:lstStyle/>
        <a:p>
          <a:endParaRPr lang="en-US"/>
        </a:p>
      </dgm:t>
    </dgm:pt>
    <dgm:pt modelId="{8ADA288F-F8B1-4141-A652-31C385133859}" type="sibTrans" cxnId="{6722BF8D-A442-4D19-9039-828647CD998B}">
      <dgm:prSet/>
      <dgm:spPr/>
      <dgm:t>
        <a:bodyPr/>
        <a:lstStyle/>
        <a:p>
          <a:endParaRPr lang="en-US"/>
        </a:p>
      </dgm:t>
    </dgm:pt>
    <dgm:pt modelId="{AA45C06C-56E8-4780-AB4F-203CA392CD4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Security Guard</a:t>
          </a:r>
        </a:p>
      </dgm:t>
    </dgm:pt>
    <dgm:pt modelId="{CBDA8F0E-C464-476C-97A9-AA42F40E5DFC}" type="parTrans" cxnId="{74168775-4EE4-4B80-B32A-131B83EB742F}">
      <dgm:prSet/>
      <dgm:spPr/>
      <dgm:t>
        <a:bodyPr/>
        <a:lstStyle/>
        <a:p>
          <a:endParaRPr lang="en-US"/>
        </a:p>
      </dgm:t>
    </dgm:pt>
    <dgm:pt modelId="{C889D491-7FAE-4625-9161-705239F517AB}" type="sibTrans" cxnId="{74168775-4EE4-4B80-B32A-131B83EB742F}">
      <dgm:prSet/>
      <dgm:spPr/>
      <dgm:t>
        <a:bodyPr/>
        <a:lstStyle/>
        <a:p>
          <a:endParaRPr lang="en-US"/>
        </a:p>
      </dgm:t>
    </dgm:pt>
    <dgm:pt modelId="{C91BF90B-E478-4F3D-B9ED-ADD4C74CDAB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Receptionist</a:t>
          </a:r>
        </a:p>
      </dgm:t>
    </dgm:pt>
    <dgm:pt modelId="{31C21182-E0D9-40AB-B9B3-FA35B9B24828}" type="parTrans" cxnId="{58D78600-6EC6-4634-9D86-2FCD93310D55}">
      <dgm:prSet/>
      <dgm:spPr/>
      <dgm:t>
        <a:bodyPr/>
        <a:lstStyle/>
        <a:p>
          <a:endParaRPr lang="en-US"/>
        </a:p>
      </dgm:t>
    </dgm:pt>
    <dgm:pt modelId="{9184671D-B0B7-449E-AFDF-AE90D3D5DBEB}" type="sibTrans" cxnId="{58D78600-6EC6-4634-9D86-2FCD93310D55}">
      <dgm:prSet/>
      <dgm:spPr/>
      <dgm:t>
        <a:bodyPr/>
        <a:lstStyle/>
        <a:p>
          <a:endParaRPr lang="en-US"/>
        </a:p>
      </dgm:t>
    </dgm:pt>
    <dgm:pt modelId="{9DCB046B-251E-443C-B352-71A3417B5AA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Worker</a:t>
          </a:r>
        </a:p>
      </dgm:t>
    </dgm:pt>
    <dgm:pt modelId="{F863F2B0-A5ED-494C-B104-39AE1BBFBFD7}" type="parTrans" cxnId="{88A4487C-B109-419B-9E40-66096A9F8884}">
      <dgm:prSet/>
      <dgm:spPr/>
      <dgm:t>
        <a:bodyPr/>
        <a:lstStyle/>
        <a:p>
          <a:endParaRPr lang="en-US"/>
        </a:p>
      </dgm:t>
    </dgm:pt>
    <dgm:pt modelId="{90D98511-22B3-4E16-B9B9-98DC9CB20BD0}" type="sibTrans" cxnId="{88A4487C-B109-419B-9E40-66096A9F8884}">
      <dgm:prSet/>
      <dgm:spPr/>
      <dgm:t>
        <a:bodyPr/>
        <a:lstStyle/>
        <a:p>
          <a:endParaRPr lang="en-US"/>
        </a:p>
      </dgm:t>
    </dgm:pt>
    <dgm:pt modelId="{94614321-22B8-433A-9A26-B29232D0772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Landscaper</a:t>
          </a:r>
        </a:p>
      </dgm:t>
    </dgm:pt>
    <dgm:pt modelId="{B794AD38-0955-4E86-88B0-840F2E0058D5}" type="parTrans" cxnId="{B3B442E8-CA47-402D-AB55-BF99787A86D1}">
      <dgm:prSet/>
      <dgm:spPr/>
      <dgm:t>
        <a:bodyPr/>
        <a:lstStyle/>
        <a:p>
          <a:endParaRPr lang="en-US"/>
        </a:p>
      </dgm:t>
    </dgm:pt>
    <dgm:pt modelId="{C626886A-556A-40FB-8FAC-E882D0920ACA}" type="sibTrans" cxnId="{B3B442E8-CA47-402D-AB55-BF99787A86D1}">
      <dgm:prSet/>
      <dgm:spPr/>
      <dgm:t>
        <a:bodyPr/>
        <a:lstStyle/>
        <a:p>
          <a:endParaRPr lang="en-US"/>
        </a:p>
      </dgm:t>
    </dgm:pt>
    <dgm:pt modelId="{8B1B73EE-080F-47A9-AA9C-71B5022B045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7A2E9014-B237-4C50-88B7-F36A491FA731}" type="parTrans" cxnId="{8EA25404-197C-42A2-B577-156E243E954A}">
      <dgm:prSet/>
      <dgm:spPr/>
      <dgm:t>
        <a:bodyPr/>
        <a:lstStyle/>
        <a:p>
          <a:endParaRPr lang="en-US"/>
        </a:p>
      </dgm:t>
    </dgm:pt>
    <dgm:pt modelId="{13127E80-2E6B-4239-B341-D6AC5D7B8037}" type="sibTrans" cxnId="{8EA25404-197C-42A2-B577-156E243E954A}">
      <dgm:prSet/>
      <dgm:spPr/>
      <dgm:t>
        <a:bodyPr/>
        <a:lstStyle/>
        <a:p>
          <a:endParaRPr lang="en-US"/>
        </a:p>
      </dgm:t>
    </dgm:pt>
    <dgm:pt modelId="{6703A311-86F5-4948-8915-63036438F2F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7F8A1746-8E19-4C52-9F0A-23A3B654622C}" type="parTrans" cxnId="{D965E158-E4FE-4A09-B98F-4EF1DA88F673}">
      <dgm:prSet/>
      <dgm:spPr/>
      <dgm:t>
        <a:bodyPr/>
        <a:lstStyle/>
        <a:p>
          <a:endParaRPr lang="en-US"/>
        </a:p>
      </dgm:t>
    </dgm:pt>
    <dgm:pt modelId="{DBCA0518-490F-458C-A344-14B7C6404F18}" type="sibTrans" cxnId="{D965E158-E4FE-4A09-B98F-4EF1DA88F673}">
      <dgm:prSet/>
      <dgm:spPr/>
      <dgm:t>
        <a:bodyPr/>
        <a:lstStyle/>
        <a:p>
          <a:endParaRPr lang="en-US"/>
        </a:p>
      </dgm:t>
    </dgm:pt>
    <dgm:pt modelId="{900FC75F-E4D3-49BC-9F55-D689D46937D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3ADB7580-96AE-49DA-934F-D423E6D29453}" type="parTrans" cxnId="{530646D0-BD83-424A-B228-CDEA95942AFF}">
      <dgm:prSet/>
      <dgm:spPr/>
      <dgm:t>
        <a:bodyPr/>
        <a:lstStyle/>
        <a:p>
          <a:endParaRPr lang="en-US"/>
        </a:p>
      </dgm:t>
    </dgm:pt>
    <dgm:pt modelId="{2E91D632-A9F5-4909-BB5C-602DA2F39B52}" type="sibTrans" cxnId="{530646D0-BD83-424A-B228-CDEA95942AFF}">
      <dgm:prSet/>
      <dgm:spPr/>
      <dgm:t>
        <a:bodyPr/>
        <a:lstStyle/>
        <a:p>
          <a:endParaRPr lang="en-US"/>
        </a:p>
      </dgm:t>
    </dgm:pt>
    <dgm:pt modelId="{79BB5F15-415D-40E6-9D11-40503F1E406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6778A245-CA83-4EDD-A165-A4CDE416C17F}" type="parTrans" cxnId="{D8796602-04F8-43CA-8916-D702BE52AF0B}">
      <dgm:prSet/>
      <dgm:spPr/>
      <dgm:t>
        <a:bodyPr/>
        <a:lstStyle/>
        <a:p>
          <a:endParaRPr lang="en-US"/>
        </a:p>
      </dgm:t>
    </dgm:pt>
    <dgm:pt modelId="{B3FCCC7D-316A-43F1-AD44-316BB33ED04E}" type="sibTrans" cxnId="{D8796602-04F8-43CA-8916-D702BE52AF0B}">
      <dgm:prSet/>
      <dgm:spPr/>
      <dgm:t>
        <a:bodyPr/>
        <a:lstStyle/>
        <a:p>
          <a:endParaRPr lang="en-US"/>
        </a:p>
      </dgm:t>
    </dgm:pt>
    <dgm:pt modelId="{5BE94BE2-998B-4313-8CE9-AF2204A6B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BE46E3B5-A207-4111-945E-7562060A8078}" type="parTrans" cxnId="{57CE41D3-A86C-470A-B3CD-752922FD3614}">
      <dgm:prSet/>
      <dgm:spPr/>
      <dgm:t>
        <a:bodyPr/>
        <a:lstStyle/>
        <a:p>
          <a:endParaRPr lang="en-US"/>
        </a:p>
      </dgm:t>
    </dgm:pt>
    <dgm:pt modelId="{7D63C261-6612-458F-9E6F-63A5DC4F2B2D}" type="sibTrans" cxnId="{57CE41D3-A86C-470A-B3CD-752922FD3614}">
      <dgm:prSet/>
      <dgm:spPr/>
      <dgm:t>
        <a:bodyPr/>
        <a:lstStyle/>
        <a:p>
          <a:endParaRPr lang="en-US"/>
        </a:p>
      </dgm:t>
    </dgm:pt>
    <dgm:pt modelId="{15EFBD2D-3CE9-493F-A85B-1274885561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F4968E78-23D8-48A5-9A2D-E072F5572DF4}" type="parTrans" cxnId="{12B7A754-3A76-456C-95B9-F467A8002322}">
      <dgm:prSet/>
      <dgm:spPr/>
      <dgm:t>
        <a:bodyPr/>
        <a:lstStyle/>
        <a:p>
          <a:endParaRPr lang="en-US"/>
        </a:p>
      </dgm:t>
    </dgm:pt>
    <dgm:pt modelId="{AAFE3F00-D1DB-4978-8141-C6377F00EC58}" type="sibTrans" cxnId="{12B7A754-3A76-456C-95B9-F467A8002322}">
      <dgm:prSet/>
      <dgm:spPr/>
      <dgm:t>
        <a:bodyPr/>
        <a:lstStyle/>
        <a:p>
          <a:endParaRPr lang="en-US"/>
        </a:p>
      </dgm:t>
    </dgm:pt>
    <dgm:pt modelId="{1AF39BBA-1EE4-4926-963F-AAB33B61840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C3663E02-63F4-46A9-8053-A61F8CC60B8D}" type="parTrans" cxnId="{B0BF769E-B265-4B5A-9FB8-846C97570FC2}">
      <dgm:prSet/>
      <dgm:spPr/>
      <dgm:t>
        <a:bodyPr/>
        <a:lstStyle/>
        <a:p>
          <a:endParaRPr lang="en-US"/>
        </a:p>
      </dgm:t>
    </dgm:pt>
    <dgm:pt modelId="{AD2B373B-ECC0-4B1B-961E-AAF818ED72C0}" type="sibTrans" cxnId="{B0BF769E-B265-4B5A-9FB8-846C97570FC2}">
      <dgm:prSet/>
      <dgm:spPr/>
      <dgm:t>
        <a:bodyPr/>
        <a:lstStyle/>
        <a:p>
          <a:endParaRPr lang="en-US"/>
        </a:p>
      </dgm:t>
    </dgm:pt>
    <dgm:pt modelId="{5B0DF6B6-0124-4F77-91E7-73C6F0FF262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D2D11F73-A2DD-48F7-813F-5C3A3273EDC3}" type="parTrans" cxnId="{27F1F440-324F-4D20-9650-EBB6F792B953}">
      <dgm:prSet/>
      <dgm:spPr/>
      <dgm:t>
        <a:bodyPr/>
        <a:lstStyle/>
        <a:p>
          <a:endParaRPr lang="en-US"/>
        </a:p>
      </dgm:t>
    </dgm:pt>
    <dgm:pt modelId="{BAF2C039-E085-4022-A1C4-16AB343241F5}" type="sibTrans" cxnId="{27F1F440-324F-4D20-9650-EBB6F792B953}">
      <dgm:prSet/>
      <dgm:spPr/>
      <dgm:t>
        <a:bodyPr/>
        <a:lstStyle/>
        <a:p>
          <a:endParaRPr lang="en-US"/>
        </a:p>
      </dgm:t>
    </dgm:pt>
    <dgm:pt modelId="{A9CE0199-EA06-4990-A23D-99D180A8C59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FF824C4D-CED1-4C69-BE7A-970D6AA84B8B}" type="parTrans" cxnId="{9CE3E086-60B7-4553-8FA3-B660A78B6685}">
      <dgm:prSet/>
      <dgm:spPr/>
      <dgm:t>
        <a:bodyPr/>
        <a:lstStyle/>
        <a:p>
          <a:endParaRPr lang="en-US"/>
        </a:p>
      </dgm:t>
    </dgm:pt>
    <dgm:pt modelId="{6D0F8FA2-B850-4367-990A-861F9EBAFAC7}" type="sibTrans" cxnId="{9CE3E086-60B7-4553-8FA3-B660A78B6685}">
      <dgm:prSet/>
      <dgm:spPr/>
      <dgm:t>
        <a:bodyPr/>
        <a:lstStyle/>
        <a:p>
          <a:endParaRPr lang="en-US"/>
        </a:p>
      </dgm:t>
    </dgm:pt>
    <dgm:pt modelId="{F126336A-35FA-4A57-9CDC-47D2549698A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Pharmacy Tech</a:t>
          </a:r>
        </a:p>
      </dgm:t>
    </dgm:pt>
    <dgm:pt modelId="{4FDFB605-F574-415A-A6A3-C2BFBA0D1654}" type="parTrans" cxnId="{6E0416F1-EA04-4370-825C-D1D5FD78AE71}">
      <dgm:prSet/>
      <dgm:spPr/>
      <dgm:t>
        <a:bodyPr/>
        <a:lstStyle/>
        <a:p>
          <a:endParaRPr lang="en-US"/>
        </a:p>
      </dgm:t>
    </dgm:pt>
    <dgm:pt modelId="{A2CEE524-6F83-46FF-A7C7-426E77370E7C}" type="sibTrans" cxnId="{6E0416F1-EA04-4370-825C-D1D5FD78AE71}">
      <dgm:prSet/>
      <dgm:spPr/>
      <dgm:t>
        <a:bodyPr/>
        <a:lstStyle/>
        <a:p>
          <a:endParaRPr lang="en-US"/>
        </a:p>
      </dgm:t>
    </dgm:pt>
    <dgm:pt modelId="{15640ABB-6B2D-4947-A09A-6FDB9A99BC8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469B4B5C-D838-474F-ACF7-AB314F50A5C1}" type="parTrans" cxnId="{011BF4E4-6546-47B0-A413-A82005201F6C}">
      <dgm:prSet/>
      <dgm:spPr/>
      <dgm:t>
        <a:bodyPr/>
        <a:lstStyle/>
        <a:p>
          <a:endParaRPr lang="en-US"/>
        </a:p>
      </dgm:t>
    </dgm:pt>
    <dgm:pt modelId="{E7296332-4FC1-4419-9705-380589370E84}" type="sibTrans" cxnId="{011BF4E4-6546-47B0-A413-A82005201F6C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8D78600-6EC6-4634-9D86-2FCD93310D55}" srcId="{930452E1-293A-4804-9AD2-E53B94608D56}" destId="{C91BF90B-E478-4F3D-B9ED-ADD4C74CDAB9}" srcOrd="7" destOrd="0" parTransId="{31C21182-E0D9-40AB-B9B3-FA35B9B24828}" sibTransId="{9184671D-B0B7-449E-AFDF-AE90D3D5DBEB}"/>
    <dgm:cxn modelId="{D8796602-04F8-43CA-8916-D702BE52AF0B}" srcId="{4F795D33-588E-4F04-A4A9-549DB1C8E26C}" destId="{79BB5F15-415D-40E6-9D11-40503F1E4063}" srcOrd="3" destOrd="0" parTransId="{6778A245-CA83-4EDD-A165-A4CDE416C17F}" sibTransId="{B3FCCC7D-316A-43F1-AD44-316BB33ED04E}"/>
    <dgm:cxn modelId="{8EA25404-197C-42A2-B577-156E243E954A}" srcId="{930452E1-293A-4804-9AD2-E53B94608D56}" destId="{8B1B73EE-080F-47A9-AA9C-71B5022B045C}" srcOrd="10" destOrd="0" parTransId="{7A2E9014-B237-4C50-88B7-F36A491FA731}" sibTransId="{13127E80-2E6B-4239-B341-D6AC5D7B8037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E7B4A807-2865-4F0C-B086-87BC1CEBA726}" type="presOf" srcId="{900FC75F-E4D3-49BC-9F55-D689D46937D8}" destId="{34083978-5BA0-40E3-AB18-2F3A89BB9529}" srcOrd="0" destOrd="2" presId="urn:microsoft.com/office/officeart/2005/8/layout/hList1"/>
    <dgm:cxn modelId="{845A480B-97A9-4654-BF83-4CADF53D7FBE}" type="presOf" srcId="{488D8463-3AF6-4F9D-9A6A-7EA3969956CA}" destId="{0045AAE0-9BB3-4F66-A39D-FC0233DDC39E}" srcOrd="0" destOrd="8" presId="urn:microsoft.com/office/officeart/2005/8/layout/hList1"/>
    <dgm:cxn modelId="{E392950D-348B-4E99-B114-0A08F6A42800}" srcId="{984116C9-7CB8-4743-8FBA-68A8BA0D0389}" destId="{331102F6-4C9B-47DF-8922-1DE254B237C4}" srcOrd="7" destOrd="0" parTransId="{6225BAE5-AF57-42B2-BF0B-1C3B03B66D7D}" sibTransId="{29223FAB-4D3A-4626-A008-66902589BFF2}"/>
    <dgm:cxn modelId="{0E400E11-116B-4D4E-8904-5C79A02C73BD}" srcId="{930452E1-293A-4804-9AD2-E53B94608D56}" destId="{7D5A3960-EF5C-496C-8566-B2EE2D40AE2B}" srcOrd="3" destOrd="0" parTransId="{E953BE9C-E9F1-4605-B1CD-834C91BDA520}" sibTransId="{61588CEF-4BD4-4571-9238-34975F6375CB}"/>
    <dgm:cxn modelId="{BD7E1317-A148-4A5E-96D3-7F15969CC526}" type="presOf" srcId="{7D5A3960-EF5C-496C-8566-B2EE2D40AE2B}" destId="{11FB7C73-6081-42C7-8E15-28075061167B}" srcOrd="0" destOrd="3" presId="urn:microsoft.com/office/officeart/2005/8/layout/hList1"/>
    <dgm:cxn modelId="{78475C24-7BCC-4EA5-8EAB-822C25E5B0D6}" type="presOf" srcId="{0BDE1C15-DF7B-4768-A9E5-5BA8E7F6FF27}" destId="{0045AAE0-9BB3-4F66-A39D-FC0233DDC39E}" srcOrd="0" destOrd="5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EB70382B-AD4A-42CB-ADEA-B9F8A7094013}" srcId="{984116C9-7CB8-4743-8FBA-68A8BA0D0389}" destId="{02A00544-5C3B-4980-B3D8-5340B0E49932}" srcOrd="1" destOrd="0" parTransId="{40604EF0-863B-49EE-801B-74F952A72EF3}" sibTransId="{75CE114B-9515-4F0F-ACFC-033F6238AC36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27F1F440-324F-4D20-9650-EBB6F792B953}" srcId="{4F795D33-588E-4F04-A4A9-549DB1C8E26C}" destId="{5B0DF6B6-0124-4F77-91E7-73C6F0FF2621}" srcOrd="7" destOrd="0" parTransId="{D2D11F73-A2DD-48F7-813F-5C3A3273EDC3}" sibTransId="{BAF2C039-E085-4022-A1C4-16AB343241F5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0C370849-4955-425C-847B-D8CCB5F95441}" srcId="{984116C9-7CB8-4743-8FBA-68A8BA0D0389}" destId="{364EBF3D-78FE-40DF-A02A-C7D64C6E8CB0}" srcOrd="3" destOrd="0" parTransId="{341BF217-B9C8-4129-B6DF-C54D1371DE8D}" sibTransId="{6E34247E-6F04-4CE8-AFE4-BB06A1F35665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5615206C-51EA-4DC0-8C2A-1AF7D0F0C7F4}" type="presOf" srcId="{9DCB046B-251E-443C-B352-71A3417B5AA4}" destId="{11FB7C73-6081-42C7-8E15-28075061167B}" srcOrd="0" destOrd="8" presId="urn:microsoft.com/office/officeart/2005/8/layout/hList1"/>
    <dgm:cxn modelId="{0DAD676C-5552-4777-A870-86B9F4F1D10D}" type="presOf" srcId="{364EBF3D-78FE-40DF-A02A-C7D64C6E8CB0}" destId="{0045AAE0-9BB3-4F66-A39D-FC0233DDC39E}" srcOrd="0" destOrd="3" presId="urn:microsoft.com/office/officeart/2005/8/layout/hList1"/>
    <dgm:cxn modelId="{9301F84D-439C-4735-94DF-D43B04534581}" srcId="{984116C9-7CB8-4743-8FBA-68A8BA0D0389}" destId="{95DA2F23-5CCE-4894-B1AC-73FE4BB1C3CE}" srcOrd="2" destOrd="0" parTransId="{D342096D-D7F8-4B95-AF19-2B79AF9321FC}" sibTransId="{51207724-41A3-4C4E-880F-1AFE68F4C4D1}"/>
    <dgm:cxn modelId="{53D17971-9FCD-426B-BC38-A8B654C9AAFF}" type="presOf" srcId="{AA45C06C-56E8-4780-AB4F-203CA392CD47}" destId="{11FB7C73-6081-42C7-8E15-28075061167B}" srcOrd="0" destOrd="6" presId="urn:microsoft.com/office/officeart/2005/8/layout/hList1"/>
    <dgm:cxn modelId="{BBBCC251-7810-41D8-9DEA-E8331A11188A}" type="presOf" srcId="{1AF39BBA-1EE4-4926-963F-AAB33B618400}" destId="{34083978-5BA0-40E3-AB18-2F3A89BB9529}" srcOrd="0" destOrd="6" presId="urn:microsoft.com/office/officeart/2005/8/layout/hList1"/>
    <dgm:cxn modelId="{A7B49D72-9ECC-4AD6-AD30-49A926B5A749}" type="presOf" srcId="{9922721C-31C9-44F8-9B4F-B88A6831766A}" destId="{0045AAE0-9BB3-4F66-A39D-FC0233DDC39E}" srcOrd="0" destOrd="6" presId="urn:microsoft.com/office/officeart/2005/8/layout/hList1"/>
    <dgm:cxn modelId="{6C0EF853-5AA7-4C2C-92D5-CF5E5C07EDED}" type="presOf" srcId="{02A00544-5C3B-4980-B3D8-5340B0E49932}" destId="{0045AAE0-9BB3-4F66-A39D-FC0233DDC39E}" srcOrd="0" destOrd="1" presId="urn:microsoft.com/office/officeart/2005/8/layout/hList1"/>
    <dgm:cxn modelId="{FF557474-5214-4CEB-8EF2-990E0A9E4A3D}" srcId="{984116C9-7CB8-4743-8FBA-68A8BA0D0389}" destId="{488D8463-3AF6-4F9D-9A6A-7EA3969956CA}" srcOrd="8" destOrd="0" parTransId="{641BED7A-E90B-472C-A143-683D7A9E17A6}" sibTransId="{36E418D5-5A61-4ABC-ADCB-4428B5F3BADB}"/>
    <dgm:cxn modelId="{12B7A754-3A76-456C-95B9-F467A8002322}" srcId="{4F795D33-588E-4F04-A4A9-549DB1C8E26C}" destId="{15EFBD2D-3CE9-493F-A85B-1274885561F1}" srcOrd="5" destOrd="0" parTransId="{F4968E78-23D8-48A5-9A2D-E072F5572DF4}" sibTransId="{AAFE3F00-D1DB-4978-8141-C6377F00EC58}"/>
    <dgm:cxn modelId="{74168775-4EE4-4B80-B32A-131B83EB742F}" srcId="{930452E1-293A-4804-9AD2-E53B94608D56}" destId="{AA45C06C-56E8-4780-AB4F-203CA392CD47}" srcOrd="6" destOrd="0" parTransId="{CBDA8F0E-C464-476C-97A9-AA42F40E5DFC}" sibTransId="{C889D491-7FAE-4625-9161-705239F517AB}"/>
    <dgm:cxn modelId="{8C79DA56-6245-466B-81D0-6BBDB89ABFBE}" type="presOf" srcId="{F126336A-35FA-4A57-9CDC-47D2549698AE}" destId="{34083978-5BA0-40E3-AB18-2F3A89BB9529}" srcOrd="0" destOrd="9" presId="urn:microsoft.com/office/officeart/2005/8/layout/hList1"/>
    <dgm:cxn modelId="{D965E158-E4FE-4A09-B98F-4EF1DA88F673}" srcId="{4F795D33-588E-4F04-A4A9-549DB1C8E26C}" destId="{6703A311-86F5-4948-8915-63036438F2F4}" srcOrd="1" destOrd="0" parTransId="{7F8A1746-8E19-4C52-9F0A-23A3B654622C}" sibTransId="{DBCA0518-490F-458C-A344-14B7C6404F18}"/>
    <dgm:cxn modelId="{D7923A5A-49B4-4258-873A-5E084110E96B}" type="presOf" srcId="{5B0DF6B6-0124-4F77-91E7-73C6F0FF2621}" destId="{34083978-5BA0-40E3-AB18-2F3A89BB9529}" srcOrd="0" destOrd="7" presId="urn:microsoft.com/office/officeart/2005/8/layout/hList1"/>
    <dgm:cxn modelId="{1ABA545A-A6AA-4C71-8C1C-7221ECF24CCD}" srcId="{984116C9-7CB8-4743-8FBA-68A8BA0D0389}" destId="{4CEC9A41-BB6E-4C64-A72E-DF36D4E5CF42}" srcOrd="10" destOrd="0" parTransId="{E07B8F29-97E1-4B84-BA50-B093C29BC8B5}" sibTransId="{4694A7C8-CD57-4F16-917C-302C9038DCE0}"/>
    <dgm:cxn modelId="{88A4487C-B109-419B-9E40-66096A9F8884}" srcId="{930452E1-293A-4804-9AD2-E53B94608D56}" destId="{9DCB046B-251E-443C-B352-71A3417B5AA4}" srcOrd="8" destOrd="0" parTransId="{F863F2B0-A5ED-494C-B104-39AE1BBFBFD7}" sibTransId="{90D98511-22B3-4E16-B9B9-98DC9CB20BD0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A27C9D82-50D5-4141-B82D-A548F304CFD9}" type="presOf" srcId="{331102F6-4C9B-47DF-8922-1DE254B237C4}" destId="{0045AAE0-9BB3-4F66-A39D-FC0233DDC39E}" srcOrd="0" destOrd="7" presId="urn:microsoft.com/office/officeart/2005/8/layout/hList1"/>
    <dgm:cxn modelId="{9CE3E086-60B7-4553-8FA3-B660A78B6685}" srcId="{4F795D33-588E-4F04-A4A9-549DB1C8E26C}" destId="{A9CE0199-EA06-4990-A23D-99D180A8C598}" srcOrd="8" destOrd="0" parTransId="{FF824C4D-CED1-4C69-BE7A-970D6AA84B8B}" sibTransId="{6D0F8FA2-B850-4367-990A-861F9EBAFAC7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0CA6C388-2AC2-44FC-B523-E2F2D458476C}" type="presOf" srcId="{79BB5F15-415D-40E6-9D11-40503F1E4063}" destId="{34083978-5BA0-40E3-AB18-2F3A89BB9529}" srcOrd="0" destOrd="3" presId="urn:microsoft.com/office/officeart/2005/8/layout/hList1"/>
    <dgm:cxn modelId="{48745C89-0A8F-430D-A2CC-C00ED63DAD77}" srcId="{984116C9-7CB8-4743-8FBA-68A8BA0D0389}" destId="{C1AE142A-2BE4-4435-860E-4B3E71755D1D}" srcOrd="4" destOrd="0" parTransId="{0BE63FA4-5BB3-4EFC-9700-17C27C0D0094}" sibTransId="{F25B0FDF-2C2A-4F62-A7C2-B6EE3442C9DB}"/>
    <dgm:cxn modelId="{6722BF8D-A442-4D19-9039-828647CD998B}" srcId="{930452E1-293A-4804-9AD2-E53B94608D56}" destId="{08EBC1D6-BBF4-475B-AE44-028A6074AEAE}" srcOrd="5" destOrd="0" parTransId="{D675872F-8706-48BE-A1D5-23F501463541}" sibTransId="{8ADA288F-F8B1-4141-A652-31C385133859}"/>
    <dgm:cxn modelId="{AC72C08E-36B5-4F8E-8018-CEC57C9D68A7}" srcId="{930452E1-293A-4804-9AD2-E53B94608D56}" destId="{62EC8E90-B1B5-4908-B42F-9AF0FC190490}" srcOrd="1" destOrd="0" parTransId="{97DF0866-DAFE-45F7-BF34-B03CC094581D}" sibTransId="{718BFA7C-9CB6-49E6-A521-56430052FC29}"/>
    <dgm:cxn modelId="{02E4C590-984C-4D16-84F4-25FE44A11B6A}" type="presOf" srcId="{94614321-22B8-433A-9A26-B29232D0772F}" destId="{11FB7C73-6081-42C7-8E15-28075061167B}" srcOrd="0" destOrd="9" presId="urn:microsoft.com/office/officeart/2005/8/layout/hList1"/>
    <dgm:cxn modelId="{66965694-FAC7-4841-BBBC-CF8DA09DD0BD}" type="presOf" srcId="{870BF158-F1F5-4F75-8993-E5B0395FAE4B}" destId="{0045AAE0-9BB3-4F66-A39D-FC0233DDC39E}" srcOrd="0" destOrd="9" presId="urn:microsoft.com/office/officeart/2005/8/layout/hList1"/>
    <dgm:cxn modelId="{D4AA0A97-7CC0-4A36-810C-1A1D7A8D7A45}" type="presOf" srcId="{C1AE142A-2BE4-4435-860E-4B3E71755D1D}" destId="{0045AAE0-9BB3-4F66-A39D-FC0233DDC39E}" srcOrd="0" destOrd="4" presId="urn:microsoft.com/office/officeart/2005/8/layout/hList1"/>
    <dgm:cxn modelId="{41AF139B-AB27-4001-9ED7-E5043525CC2A}" type="presOf" srcId="{08EBC1D6-BBF4-475B-AE44-028A6074AEAE}" destId="{11FB7C73-6081-42C7-8E15-28075061167B}" srcOrd="0" destOrd="5" presId="urn:microsoft.com/office/officeart/2005/8/layout/hList1"/>
    <dgm:cxn modelId="{AB97CF9C-3594-4E16-918B-9265EE1E14EB}" type="presOf" srcId="{15640ABB-6B2D-4947-A09A-6FDB9A99BC86}" destId="{34083978-5BA0-40E3-AB18-2F3A89BB9529}" srcOrd="0" destOrd="10" presId="urn:microsoft.com/office/officeart/2005/8/layout/hList1"/>
    <dgm:cxn modelId="{B0BF769E-B265-4B5A-9FB8-846C97570FC2}" srcId="{4F795D33-588E-4F04-A4A9-549DB1C8E26C}" destId="{1AF39BBA-1EE4-4926-963F-AAB33B618400}" srcOrd="6" destOrd="0" parTransId="{C3663E02-63F4-46A9-8053-A61F8CC60B8D}" sibTransId="{AD2B373B-ECC0-4B1B-961E-AAF818ED72C0}"/>
    <dgm:cxn modelId="{0567F99F-8B5D-4B72-9741-4FB8FEC65523}" type="presOf" srcId="{6703A311-86F5-4948-8915-63036438F2F4}" destId="{34083978-5BA0-40E3-AB18-2F3A89BB9529}" srcOrd="0" destOrd="1" presId="urn:microsoft.com/office/officeart/2005/8/layout/hList1"/>
    <dgm:cxn modelId="{A4AFE1A2-EAAF-4C81-99DC-7DB404AA64DB}" type="presOf" srcId="{62EC8E90-B1B5-4908-B42F-9AF0FC190490}" destId="{11FB7C73-6081-42C7-8E15-28075061167B}" srcOrd="0" destOrd="1" presId="urn:microsoft.com/office/officeart/2005/8/layout/hList1"/>
    <dgm:cxn modelId="{B1429BAB-A632-442B-83E3-BB23680683EE}" type="presOf" srcId="{5BE94BE2-998B-4313-8CE9-AF2204A6BAFA}" destId="{34083978-5BA0-40E3-AB18-2F3A89BB9529}" srcOrd="0" destOrd="4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5AE5E3AF-6E98-4030-B3FE-737A4DF00C5C}" type="presOf" srcId="{4CEC9A41-BB6E-4C64-A72E-DF36D4E5CF42}" destId="{0045AAE0-9BB3-4F66-A39D-FC0233DDC39E}" srcOrd="0" destOrd="10" presId="urn:microsoft.com/office/officeart/2005/8/layout/hList1"/>
    <dgm:cxn modelId="{CAAF61B1-EC66-43A4-9E84-1B61AF9AC39B}" srcId="{984116C9-7CB8-4743-8FBA-68A8BA0D0389}" destId="{9922721C-31C9-44F8-9B4F-B88A6831766A}" srcOrd="6" destOrd="0" parTransId="{DF9B0A6D-3672-43E7-93B8-A5D220C1AEA9}" sibTransId="{4A897DFF-00B1-4D68-B3A2-5BF29D7341C1}"/>
    <dgm:cxn modelId="{33C67BB5-C745-40BF-A90C-7960F17F6B46}" type="presOf" srcId="{8B1B73EE-080F-47A9-AA9C-71B5022B045C}" destId="{11FB7C73-6081-42C7-8E15-28075061167B}" srcOrd="0" destOrd="10" presId="urn:microsoft.com/office/officeart/2005/8/layout/hList1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4DB5B2BC-B627-4251-B71D-4D938108F30B}" type="presOf" srcId="{A9CE0199-EA06-4990-A23D-99D180A8C598}" destId="{34083978-5BA0-40E3-AB18-2F3A89BB9529}" srcOrd="0" destOrd="8" presId="urn:microsoft.com/office/officeart/2005/8/layout/hList1"/>
    <dgm:cxn modelId="{A34285BD-79E4-47D1-8777-A2F6ECBF9CC1}" type="presOf" srcId="{04BF8B73-4298-42CE-A264-5B601AF61404}" destId="{11FB7C73-6081-42C7-8E15-28075061167B}" srcOrd="0" destOrd="2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A49DE1C7-0D91-423F-B015-217779C777C9}" type="presOf" srcId="{15EFBD2D-3CE9-493F-A85B-1274885561F1}" destId="{34083978-5BA0-40E3-AB18-2F3A89BB9529}" srcOrd="0" destOrd="5" presId="urn:microsoft.com/office/officeart/2005/8/layout/hList1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530646D0-BD83-424A-B228-CDEA95942AFF}" srcId="{4F795D33-588E-4F04-A4A9-549DB1C8E26C}" destId="{900FC75F-E4D3-49BC-9F55-D689D46937D8}" srcOrd="2" destOrd="0" parTransId="{3ADB7580-96AE-49DA-934F-D423E6D29453}" sibTransId="{2E91D632-A9F5-4909-BB5C-602DA2F39B52}"/>
    <dgm:cxn modelId="{57CE41D3-A86C-470A-B3CD-752922FD3614}" srcId="{4F795D33-588E-4F04-A4A9-549DB1C8E26C}" destId="{5BE94BE2-998B-4313-8CE9-AF2204A6BAFA}" srcOrd="4" destOrd="0" parTransId="{BE46E3B5-A207-4111-945E-7562060A8078}" sibTransId="{7D63C261-6612-458F-9E6F-63A5DC4F2B2D}"/>
    <dgm:cxn modelId="{EA06CFD6-214D-4C55-9D62-A6D111F60969}" type="presOf" srcId="{95DA2F23-5CCE-4894-B1AC-73FE4BB1C3CE}" destId="{0045AAE0-9BB3-4F66-A39D-FC0233DDC39E}" srcOrd="0" destOrd="2" presId="urn:microsoft.com/office/officeart/2005/8/layout/hList1"/>
    <dgm:cxn modelId="{88C36DDA-C498-4A96-91AD-8F715E9FF12A}" type="presOf" srcId="{06C0F884-4780-4A6C-A98D-62BDF3096600}" destId="{11FB7C73-6081-42C7-8E15-28075061167B}" srcOrd="0" destOrd="4" presId="urn:microsoft.com/office/officeart/2005/8/layout/hList1"/>
    <dgm:cxn modelId="{1EBC93DD-6154-46FA-BCD6-CFFE984ECEF2}" type="presOf" srcId="{C91BF90B-E478-4F3D-B9ED-ADD4C74CDAB9}" destId="{11FB7C73-6081-42C7-8E15-28075061167B}" srcOrd="0" destOrd="7" presId="urn:microsoft.com/office/officeart/2005/8/layout/hList1"/>
    <dgm:cxn modelId="{011BF4E4-6546-47B0-A413-A82005201F6C}" srcId="{4F795D33-588E-4F04-A4A9-549DB1C8E26C}" destId="{15640ABB-6B2D-4947-A09A-6FDB9A99BC86}" srcOrd="10" destOrd="0" parTransId="{469B4B5C-D838-474F-ACF7-AB314F50A5C1}" sibTransId="{E7296332-4FC1-4419-9705-380589370E84}"/>
    <dgm:cxn modelId="{A8CA4AE6-7F43-4E20-865B-B9D3B868463E}" srcId="{984116C9-7CB8-4743-8FBA-68A8BA0D0389}" destId="{870BF158-F1F5-4F75-8993-E5B0395FAE4B}" srcOrd="9" destOrd="0" parTransId="{4EC0D99C-E461-4630-A015-052D308CB833}" sibTransId="{7BA32F27-9894-48F8-A96F-E7E02050DE58}"/>
    <dgm:cxn modelId="{B3B442E8-CA47-402D-AB55-BF99787A86D1}" srcId="{930452E1-293A-4804-9AD2-E53B94608D56}" destId="{94614321-22B8-433A-9A26-B29232D0772F}" srcOrd="9" destOrd="0" parTransId="{B794AD38-0955-4E86-88B0-840F2E0058D5}" sibTransId="{C626886A-556A-40FB-8FAC-E882D0920ACA}"/>
    <dgm:cxn modelId="{B7394FEC-C45D-4FB8-B359-2BDC94BC98DB}" srcId="{930452E1-293A-4804-9AD2-E53B94608D56}" destId="{04BF8B73-4298-42CE-A264-5B601AF61404}" srcOrd="2" destOrd="0" parTransId="{A6CE088A-7235-4E2B-B2CB-653F93C54EFB}" sibTransId="{02317B1E-DA08-4410-9D44-554C0EC963EC}"/>
    <dgm:cxn modelId="{6E0416F1-EA04-4370-825C-D1D5FD78AE71}" srcId="{4F795D33-588E-4F04-A4A9-549DB1C8E26C}" destId="{F126336A-35FA-4A57-9CDC-47D2549698AE}" srcOrd="9" destOrd="0" parTransId="{4FDFB605-F574-415A-A6A3-C2BFBA0D1654}" sibTransId="{A2CEE524-6F83-46FF-A7C7-426E77370E7C}"/>
    <dgm:cxn modelId="{13845DF2-AE55-4160-8C8F-473A293ED48E}" srcId="{930452E1-293A-4804-9AD2-E53B94608D56}" destId="{06C0F884-4780-4A6C-A98D-62BDF3096600}" srcOrd="4" destOrd="0" parTransId="{B78D4A1B-93FC-4E98-9BE1-8CB8DDEC58F2}" sibTransId="{EE358430-E5D3-414D-B078-1A7464F94C75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3445ECFF-23C1-4CA3-BD8C-2B1EE09913EF}" srcId="{984116C9-7CB8-4743-8FBA-68A8BA0D0389}" destId="{0BDE1C15-DF7B-4768-A9E5-5BA8E7F6FF27}" srcOrd="5" destOrd="0" parTransId="{8E0D1F9F-32DC-4D1F-89C7-CB441558046E}" sibTransId="{2061A0FC-613B-491F-978A-03A262C40328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586305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586305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1133505"/>
          <a:ext cx="2515341" cy="365084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Retail Salesperson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Fast Food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Waiter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Restaurant Host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Hand Packer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Driver/Sales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Dishwasher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Hairdresser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1133505"/>
        <a:ext cx="2515341" cy="3650849"/>
      </dsp:txXfrm>
    </dsp:sp>
    <dsp:sp modelId="{1A385492-E76F-4B22-9064-58D648E04DA7}">
      <dsp:nvSpPr>
        <dsp:cNvPr id="0" name=""/>
        <dsp:cNvSpPr/>
      </dsp:nvSpPr>
      <dsp:spPr>
        <a:xfrm>
          <a:off x="2870069" y="586305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586305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1133505"/>
          <a:ext cx="2515341" cy="365084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Stocker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Personal Care Aide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Security Guard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Receptionist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1133505"/>
        <a:ext cx="2515341" cy="3650849"/>
      </dsp:txXfrm>
    </dsp:sp>
    <dsp:sp modelId="{528B556C-5429-4133-8BB3-15AEA9F447C7}">
      <dsp:nvSpPr>
        <dsp:cNvPr id="0" name=""/>
        <dsp:cNvSpPr/>
      </dsp:nvSpPr>
      <dsp:spPr>
        <a:xfrm>
          <a:off x="5737558" y="586305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586305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1133505"/>
          <a:ext cx="2515341" cy="365084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Customer Service Rep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Pharmacy Tech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1133505"/>
        <a:ext cx="2515341" cy="3650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Hillsborough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w Cen MT" panose="020B0602020104020603" pitchFamily="34" charset="0"/>
              </a:rPr>
              <a:t>October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Changes in Hillsborough County’s home prices closely mirror statewide trends.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Hillsborough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184" y="2072346"/>
            <a:ext cx="115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Hillsborough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D6D9BC-ED2F-41AF-AF9F-90130668AB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770077"/>
              </p:ext>
            </p:extLst>
          </p:nvPr>
        </p:nvGraphicFramePr>
        <p:xfrm>
          <a:off x="626496" y="1213697"/>
          <a:ext cx="7104888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sharply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Hillsborough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 +25,172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8,000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43,000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DCBD60A-64FD-4039-BDD0-1CE40DDFE2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863739"/>
              </p:ext>
            </p:extLst>
          </p:nvPr>
        </p:nvGraphicFramePr>
        <p:xfrm>
          <a:off x="391087" y="1100262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Hillsborough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95194057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$36,500-$52,150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$18-$25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$977-$1,356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$58,400-$83,440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$28-$40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$1,564-$2,170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$87,600-$125,160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$42-$60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$24-$30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$2,346-$3,255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Hillsborough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Hillsborough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42555"/>
              </p:ext>
            </p:extLst>
          </p:nvPr>
        </p:nvGraphicFramePr>
        <p:xfrm>
          <a:off x="242047" y="1062239"/>
          <a:ext cx="8577072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3551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Tampa-St. Petersburg-Clearwater MSA housing wage: $38.04/hour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 full-time worker would need to earn this amount to rent a typical 2BR apartment (HUD Fair Market Rent 2025: $1,978/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mo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).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Median wage for Tampa-St. Petersburg-Clearwater MSA: $23.57/hour. A full-time, year-round worker with this wage can afford $1,226 in rent.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12718890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Hillsborough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Hillsborough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97026" y="4618954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7026" y="2455109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301790"/>
              </p:ext>
            </p:extLst>
          </p:nvPr>
        </p:nvGraphicFramePr>
        <p:xfrm>
          <a:off x="519953" y="1460905"/>
          <a:ext cx="8494968" cy="433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46687</TotalTime>
  <Words>795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Changes in Hillsborough County’s home prices closely mirror statewide trends.</vt:lpstr>
      <vt:lpstr>Units renting for $1,200 or less (2023 $) dropped sharply between 2013 and 2023.</vt:lpstr>
      <vt:lpstr>Affordable Housing Terminology</vt:lpstr>
      <vt:lpstr>2025 Hillsborough County Income (% AMI) and Housing Cost Limits</vt:lpstr>
      <vt:lpstr>Very low-income renters make up the largest group of cost-burdened households in Hillsborough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 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2025-10-02T19:37:27Z</dcterms:modified>
</cp:coreProperties>
</file>