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24510-77D8-4103-86AE-8A37FDF5D346}" v="5" dt="2025-10-02T19:35:47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CB4A719F-D6CF-4506-BD83-97B301FF4E1E}"/>
    <pc:docChg chg="custSel delSld modSld">
      <pc:chgData name="Renz Torres" userId="1a514e66-b81e-40a7-adc4-82488a461c8a" providerId="ADAL" clId="{CB4A719F-D6CF-4506-BD83-97B301FF4E1E}" dt="2025-09-02T14:13:34.129" v="69" actId="20577"/>
      <pc:docMkLst>
        <pc:docMk/>
      </pc:docMkLst>
      <pc:sldChg chg="modSp">
        <pc:chgData name="Renz Torres" userId="1a514e66-b81e-40a7-adc4-82488a461c8a" providerId="ADAL" clId="{CB4A719F-D6CF-4506-BD83-97B301FF4E1E}" dt="2025-09-02T14:10:03.371" v="0"/>
        <pc:sldMkLst>
          <pc:docMk/>
          <pc:sldMk cId="3005419299" sldId="257"/>
        </pc:sldMkLst>
        <pc:spChg chg="mod">
          <ac:chgData name="Renz Torres" userId="1a514e66-b81e-40a7-adc4-82488a461c8a" providerId="ADAL" clId="{CB4A719F-D6CF-4506-BD83-97B301FF4E1E}" dt="2025-09-02T14:10:03.371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CB4A719F-D6CF-4506-BD83-97B301FF4E1E}" dt="2025-09-02T14:11:43.316" v="18" actId="478"/>
        <pc:sldMkLst>
          <pc:docMk/>
          <pc:sldMk cId="570442053" sldId="277"/>
        </pc:sldMkLst>
        <pc:spChg chg="mod">
          <ac:chgData name="Renz Torres" userId="1a514e66-b81e-40a7-adc4-82488a461c8a" providerId="ADAL" clId="{CB4A719F-D6CF-4506-BD83-97B301FF4E1E}" dt="2025-09-02T14:10:03.371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CB4A719F-D6CF-4506-BD83-97B301FF4E1E}" dt="2025-09-02T14:10:03.371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CB4A719F-D6CF-4506-BD83-97B301FF4E1E}" dt="2025-09-02T14:11:41.900" v="17" actId="1076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CB4A719F-D6CF-4506-BD83-97B301FF4E1E}" dt="2025-09-02T14:12:05.962" v="28" actId="20577"/>
        <pc:sldMkLst>
          <pc:docMk/>
          <pc:sldMk cId="3751192110" sldId="278"/>
        </pc:sldMkLst>
        <pc:spChg chg="mod">
          <ac:chgData name="Renz Torres" userId="1a514e66-b81e-40a7-adc4-82488a461c8a" providerId="ADAL" clId="{CB4A719F-D6CF-4506-BD83-97B301FF4E1E}" dt="2025-09-02T14:12:05.962" v="28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modSp del">
        <pc:chgData name="Renz Torres" userId="1a514e66-b81e-40a7-adc4-82488a461c8a" providerId="ADAL" clId="{CB4A719F-D6CF-4506-BD83-97B301FF4E1E}" dt="2025-09-02T14:11:04.006" v="10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CB4A719F-D6CF-4506-BD83-97B301FF4E1E}" dt="2025-09-02T14:11:22.073" v="14" actId="122"/>
        <pc:sldMkLst>
          <pc:docMk/>
          <pc:sldMk cId="1180186167" sldId="287"/>
        </pc:sldMkLst>
        <pc:spChg chg="mod">
          <ac:chgData name="Renz Torres" userId="1a514e66-b81e-40a7-adc4-82488a461c8a" providerId="ADAL" clId="{CB4A719F-D6CF-4506-BD83-97B301FF4E1E}" dt="2025-09-02T14:10:03.371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CB4A719F-D6CF-4506-BD83-97B301FF4E1E}" dt="2025-09-02T14:11:22.073" v="14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CB4A719F-D6CF-4506-BD83-97B301FF4E1E}" dt="2025-09-02T14:10:52.433" v="9" actId="1076"/>
        <pc:sldMkLst>
          <pc:docMk/>
          <pc:sldMk cId="2229953760" sldId="289"/>
        </pc:sldMkLst>
        <pc:spChg chg="mod">
          <ac:chgData name="Renz Torres" userId="1a514e66-b81e-40a7-adc4-82488a461c8a" providerId="ADAL" clId="{CB4A719F-D6CF-4506-BD83-97B301FF4E1E}" dt="2025-09-02T14:10:03.371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CB4A719F-D6CF-4506-BD83-97B301FF4E1E}" dt="2025-09-02T14:10:52.433" v="9" actId="107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CB4A719F-D6CF-4506-BD83-97B301FF4E1E}" dt="2025-09-02T14:10:03.371" v="0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CB4A719F-D6CF-4506-BD83-97B301FF4E1E}" dt="2025-09-02T14:12:45.089" v="31"/>
        <pc:sldMkLst>
          <pc:docMk/>
          <pc:sldMk cId="2256939574" sldId="296"/>
        </pc:sldMkLst>
        <pc:spChg chg="mod">
          <ac:chgData name="Renz Torres" userId="1a514e66-b81e-40a7-adc4-82488a461c8a" providerId="ADAL" clId="{CB4A719F-D6CF-4506-BD83-97B301FF4E1E}" dt="2025-09-02T14:10:03.371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CB4A719F-D6CF-4506-BD83-97B301FF4E1E}" dt="2025-09-02T14:12:45.089" v="31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CB4A719F-D6CF-4506-BD83-97B301FF4E1E}" dt="2025-09-02T14:13:34.129" v="69" actId="20577"/>
        <pc:sldMkLst>
          <pc:docMk/>
          <pc:sldMk cId="4001637203" sldId="297"/>
        </pc:sldMkLst>
        <pc:spChg chg="mod">
          <ac:chgData name="Renz Torres" userId="1a514e66-b81e-40a7-adc4-82488a461c8a" providerId="ADAL" clId="{CB4A719F-D6CF-4506-BD83-97B301FF4E1E}" dt="2025-09-02T14:13:18.374" v="38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CB4A719F-D6CF-4506-BD83-97B301FF4E1E}" dt="2025-09-02T14:13:08.647" v="37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CB4A719F-D6CF-4506-BD83-97B301FF4E1E}" dt="2025-09-02T14:13:34.129" v="69" actId="20577"/>
          <ac:spMkLst>
            <pc:docMk/>
            <pc:sldMk cId="4001637203" sldId="297"/>
            <ac:spMk id="4" creationId="{3589D609-0B08-65AA-2FB1-1DB1C92914C5}"/>
          </ac:spMkLst>
        </pc:spChg>
        <pc:spChg chg="mod">
          <ac:chgData name="Renz Torres" userId="1a514e66-b81e-40a7-adc4-82488a461c8a" providerId="ADAL" clId="{CB4A719F-D6CF-4506-BD83-97B301FF4E1E}" dt="2025-09-02T14:10:03.371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35:47.988" v="59"/>
      <pc:docMkLst>
        <pc:docMk/>
      </pc:docMkLst>
      <pc:sldChg chg="modSp mod modNotesTx">
        <pc:chgData name="Renz Torres" userId="1a514e66-b81e-40a7-adc4-82488a461c8a" providerId="ADAL" clId="{846062DF-F716-4E4E-87E1-CA94E5E252E2}" dt="2025-09-29T18:46:24.138" v="57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6:24.138" v="57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7:44:36.498" v="48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7:44:31.679" v="47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7:43:26.484" v="34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7:43:26.484" v="34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6:50.895" v="58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46:50.895" v="58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7:43:04.641" v="30" actId="404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7:43:04.641" v="30" actId="404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35:47.988" v="59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5:47.988" v="59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06:55.905" v="51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06:55.905" v="51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7:42:46.093" v="22" actId="1076"/>
          <ac:graphicFrameMkLst>
            <pc:docMk/>
            <pc:sldMk cId="2229953760" sldId="289"/>
            <ac:graphicFrameMk id="4" creationId="{E1617F33-B212-40D7-9088-C2D9E8222011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7:44:38.696" v="49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7:44:27.709" v="46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7:43:35.018" v="36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7:44:17.539" v="45" actId="20577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7:43:44.850" v="38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7:44:10.377" v="43" actId="1076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Hernando!$D$13:$D$33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Hernando!$E$13:$E$33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D23-4D7A-A7D7-74D4B3A3A085}"/>
            </c:ext>
          </c:extLst>
        </c:ser>
        <c:ser>
          <c:idx val="0"/>
          <c:order val="1"/>
          <c:tx>
            <c:v>Hernando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Hernando!$D$13:$D$33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Hernando!$F$13:$F$33</c:f>
              <c:numCache>
                <c:formatCode>"$"#,##0_);[Red]\("$"#,##0\)</c:formatCode>
                <c:ptCount val="21"/>
                <c:pt idx="0">
                  <c:v>219697.19429000001</c:v>
                </c:pt>
                <c:pt idx="1">
                  <c:v>272544.39321000001</c:v>
                </c:pt>
                <c:pt idx="2">
                  <c:v>319702.38105000003</c:v>
                </c:pt>
                <c:pt idx="3">
                  <c:v>272843.99420999998</c:v>
                </c:pt>
                <c:pt idx="4">
                  <c:v>203564.14301999999</c:v>
                </c:pt>
                <c:pt idx="5">
                  <c:v>169292.30772000001</c:v>
                </c:pt>
                <c:pt idx="6">
                  <c:v>151361.76069</c:v>
                </c:pt>
                <c:pt idx="7">
                  <c:v>132805.69146999999</c:v>
                </c:pt>
                <c:pt idx="8">
                  <c:v>128991.63761999999</c:v>
                </c:pt>
                <c:pt idx="9">
                  <c:v>139388.49784</c:v>
                </c:pt>
                <c:pt idx="10">
                  <c:v>156735.10775</c:v>
                </c:pt>
                <c:pt idx="11">
                  <c:v>170863.79741</c:v>
                </c:pt>
                <c:pt idx="12">
                  <c:v>183400</c:v>
                </c:pt>
                <c:pt idx="13">
                  <c:v>198824.96939000001</c:v>
                </c:pt>
                <c:pt idx="14">
                  <c:v>209099.1636</c:v>
                </c:pt>
                <c:pt idx="15">
                  <c:v>218801.25154999999</c:v>
                </c:pt>
                <c:pt idx="16">
                  <c:v>245640.18557</c:v>
                </c:pt>
                <c:pt idx="17">
                  <c:v>289920.88549000002</c:v>
                </c:pt>
                <c:pt idx="18">
                  <c:v>329384.21591999999</c:v>
                </c:pt>
                <c:pt idx="19">
                  <c:v>329155.23453000002</c:v>
                </c:pt>
                <c:pt idx="20">
                  <c:v>312750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7D23-4D7A-A7D7-74D4B3A3A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8126</c:v>
                </c:pt>
                <c:pt idx="1">
                  <c:v>5356</c:v>
                </c:pt>
                <c:pt idx="2">
                  <c:v>2007</c:v>
                </c:pt>
                <c:pt idx="3">
                  <c:v>552</c:v>
                </c:pt>
                <c:pt idx="4">
                  <c:v>4361</c:v>
                </c:pt>
                <c:pt idx="5">
                  <c:v>2703</c:v>
                </c:pt>
                <c:pt idx="6">
                  <c:v>926</c:v>
                </c:pt>
                <c:pt idx="7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4-4A99-8E13-C0D71F87F531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7889</c:v>
                </c:pt>
                <c:pt idx="1">
                  <c:v>9985</c:v>
                </c:pt>
                <c:pt idx="2">
                  <c:v>14716</c:v>
                </c:pt>
                <c:pt idx="3">
                  <c:v>23290</c:v>
                </c:pt>
                <c:pt idx="4">
                  <c:v>846</c:v>
                </c:pt>
                <c:pt idx="5">
                  <c:v>1027</c:v>
                </c:pt>
                <c:pt idx="6">
                  <c:v>1127</c:v>
                </c:pt>
                <c:pt idx="7">
                  <c:v>2627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94-4A99-8E13-C0D71F87F5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146</c:v>
                </c:pt>
                <c:pt idx="1">
                  <c:v>138</c:v>
                </c:pt>
                <c:pt idx="2">
                  <c:v>148</c:v>
                </c:pt>
                <c:pt idx="3">
                  <c:v>133</c:v>
                </c:pt>
                <c:pt idx="4">
                  <c:v>114</c:v>
                </c:pt>
                <c:pt idx="5">
                  <c:v>47</c:v>
                </c:pt>
                <c:pt idx="6">
                  <c:v>101</c:v>
                </c:pt>
                <c:pt idx="7">
                  <c:v>149</c:v>
                </c:pt>
                <c:pt idx="8">
                  <c:v>131</c:v>
                </c:pt>
                <c:pt idx="9">
                  <c:v>99</c:v>
                </c:pt>
                <c:pt idx="10">
                  <c:v>118</c:v>
                </c:pt>
                <c:pt idx="11">
                  <c:v>120</c:v>
                </c:pt>
                <c:pt idx="12">
                  <c:v>113</c:v>
                </c:pt>
                <c:pt idx="13">
                  <c:v>114</c:v>
                </c:pt>
                <c:pt idx="14">
                  <c:v>169</c:v>
                </c:pt>
                <c:pt idx="15">
                  <c:v>152</c:v>
                </c:pt>
                <c:pt idx="16">
                  <c:v>159</c:v>
                </c:pt>
                <c:pt idx="17">
                  <c:v>136</c:v>
                </c:pt>
                <c:pt idx="18">
                  <c:v>159</c:v>
                </c:pt>
                <c:pt idx="19">
                  <c:v>173</c:v>
                </c:pt>
                <c:pt idx="20">
                  <c:v>184</c:v>
                </c:pt>
                <c:pt idx="21">
                  <c:v>136</c:v>
                </c:pt>
                <c:pt idx="22">
                  <c:v>206</c:v>
                </c:pt>
                <c:pt idx="23">
                  <c:v>175</c:v>
                </c:pt>
                <c:pt idx="24">
                  <c:v>143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1E-4597-8B93-19F370DC6485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133</c:v>
                </c:pt>
                <c:pt idx="1">
                  <c:v>120</c:v>
                </c:pt>
                <c:pt idx="2">
                  <c:v>84</c:v>
                </c:pt>
                <c:pt idx="3">
                  <c:v>100</c:v>
                </c:pt>
                <c:pt idx="4">
                  <c:v>100</c:v>
                </c:pt>
                <c:pt idx="5">
                  <c:v>6</c:v>
                </c:pt>
                <c:pt idx="6">
                  <c:v>33</c:v>
                </c:pt>
                <c:pt idx="7">
                  <c:v>25</c:v>
                </c:pt>
                <c:pt idx="8">
                  <c:v>31</c:v>
                </c:pt>
                <c:pt idx="9">
                  <c:v>17</c:v>
                </c:pt>
                <c:pt idx="10">
                  <c:v>32</c:v>
                </c:pt>
                <c:pt idx="11">
                  <c:v>36</c:v>
                </c:pt>
                <c:pt idx="12">
                  <c:v>79</c:v>
                </c:pt>
                <c:pt idx="13">
                  <c:v>92</c:v>
                </c:pt>
                <c:pt idx="14">
                  <c:v>76</c:v>
                </c:pt>
                <c:pt idx="15">
                  <c:v>64</c:v>
                </c:pt>
                <c:pt idx="16">
                  <c:v>62</c:v>
                </c:pt>
                <c:pt idx="17">
                  <c:v>129</c:v>
                </c:pt>
                <c:pt idx="18">
                  <c:v>94</c:v>
                </c:pt>
                <c:pt idx="19">
                  <c:v>20</c:v>
                </c:pt>
                <c:pt idx="20">
                  <c:v>100</c:v>
                </c:pt>
                <c:pt idx="21">
                  <c:v>90</c:v>
                </c:pt>
                <c:pt idx="22">
                  <c:v>106</c:v>
                </c:pt>
                <c:pt idx="23">
                  <c:v>52</c:v>
                </c:pt>
                <c:pt idx="24">
                  <c:v>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A1E-4597-8B93-19F370DC6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2426F4-4245-4D5B-9463-065281A1FD1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3E6D05F0-6030-4399-BEE1-9DF1E27B0847}" type="parTrans" cxnId="{AC4E9051-E269-4A29-8BA1-F49AE28989E1}">
      <dgm:prSet/>
      <dgm:spPr/>
      <dgm:t>
        <a:bodyPr/>
        <a:lstStyle/>
        <a:p>
          <a:endParaRPr lang="en-US"/>
        </a:p>
      </dgm:t>
    </dgm:pt>
    <dgm:pt modelId="{A1FBCAF4-DD97-4A5E-A18B-758DF3CB22F6}" type="sibTrans" cxnId="{AC4E9051-E269-4A29-8BA1-F49AE28989E1}">
      <dgm:prSet/>
      <dgm:spPr/>
      <dgm:t>
        <a:bodyPr/>
        <a:lstStyle/>
        <a:p>
          <a:endParaRPr lang="en-US"/>
        </a:p>
      </dgm:t>
    </dgm:pt>
    <dgm:pt modelId="{01B4194A-2C7C-4C7D-8C0A-C4EC3A4D92B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C92036AD-935E-411D-8B7B-6C9B3AC9189A}" type="parTrans" cxnId="{D7669F4A-C796-4EDF-848E-7D1467FCF3AA}">
      <dgm:prSet/>
      <dgm:spPr/>
      <dgm:t>
        <a:bodyPr/>
        <a:lstStyle/>
        <a:p>
          <a:endParaRPr lang="en-US"/>
        </a:p>
      </dgm:t>
    </dgm:pt>
    <dgm:pt modelId="{23873A88-97AA-423A-A108-ECCCE8047CEB}" type="sibTrans" cxnId="{D7669F4A-C796-4EDF-848E-7D1467FCF3AA}">
      <dgm:prSet/>
      <dgm:spPr/>
      <dgm:t>
        <a:bodyPr/>
        <a:lstStyle/>
        <a:p>
          <a:endParaRPr lang="en-US"/>
        </a:p>
      </dgm:t>
    </dgm:pt>
    <dgm:pt modelId="{74E96A4D-F3DD-49F5-BE0D-E131D333502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BC0ABDCC-0833-4489-AA6A-330FACB09911}" type="parTrans" cxnId="{EC8F0D3F-9D44-465F-9906-883E9CCE2677}">
      <dgm:prSet/>
      <dgm:spPr/>
      <dgm:t>
        <a:bodyPr/>
        <a:lstStyle/>
        <a:p>
          <a:endParaRPr lang="en-US"/>
        </a:p>
      </dgm:t>
    </dgm:pt>
    <dgm:pt modelId="{8E5807AF-10E8-4E20-8546-175E87593866}" type="sibTrans" cxnId="{EC8F0D3F-9D44-465F-9906-883E9CCE2677}">
      <dgm:prSet/>
      <dgm:spPr/>
      <dgm:t>
        <a:bodyPr/>
        <a:lstStyle/>
        <a:p>
          <a:endParaRPr lang="en-US"/>
        </a:p>
      </dgm:t>
    </dgm:pt>
    <dgm:pt modelId="{E6DAF0CA-8048-4639-BB4C-67E28616EC8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DD6B3AE4-FE63-4D1B-90B7-8CE466D726FE}" type="parTrans" cxnId="{6A1EB3D3-3AC6-487B-AEA4-509EB356EAC4}">
      <dgm:prSet/>
      <dgm:spPr/>
      <dgm:t>
        <a:bodyPr/>
        <a:lstStyle/>
        <a:p>
          <a:endParaRPr lang="en-US"/>
        </a:p>
      </dgm:t>
    </dgm:pt>
    <dgm:pt modelId="{4E93634B-D3ED-4338-B654-A14554DDFA20}" type="sibTrans" cxnId="{6A1EB3D3-3AC6-487B-AEA4-509EB356EAC4}">
      <dgm:prSet/>
      <dgm:spPr/>
      <dgm:t>
        <a:bodyPr/>
        <a:lstStyle/>
        <a:p>
          <a:endParaRPr lang="en-US"/>
        </a:p>
      </dgm:t>
    </dgm:pt>
    <dgm:pt modelId="{D2D78D03-7AF8-4E4B-B610-DE853D6CEB5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C4794D7D-ABC2-4C66-9D0D-C4770179969B}" type="parTrans" cxnId="{70FE54E4-D07A-4F1B-8C79-730B95E88FBB}">
      <dgm:prSet/>
      <dgm:spPr/>
      <dgm:t>
        <a:bodyPr/>
        <a:lstStyle/>
        <a:p>
          <a:endParaRPr lang="en-US"/>
        </a:p>
      </dgm:t>
    </dgm:pt>
    <dgm:pt modelId="{D731BAF3-6E20-4523-A2F0-7E7CAA2A4F3C}" type="sibTrans" cxnId="{70FE54E4-D07A-4F1B-8C79-730B95E88FBB}">
      <dgm:prSet/>
      <dgm:spPr/>
      <dgm:t>
        <a:bodyPr/>
        <a:lstStyle/>
        <a:p>
          <a:endParaRPr lang="en-US"/>
        </a:p>
      </dgm:t>
    </dgm:pt>
    <dgm:pt modelId="{10E0E06F-2CAE-4619-A167-4F3D3278BC2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6503958E-AC62-4E05-8E7C-B4E2089D7CD0}" type="parTrans" cxnId="{99A942FE-825F-4E64-94F4-B329F25E07CE}">
      <dgm:prSet/>
      <dgm:spPr/>
      <dgm:t>
        <a:bodyPr/>
        <a:lstStyle/>
        <a:p>
          <a:endParaRPr lang="en-US"/>
        </a:p>
      </dgm:t>
    </dgm:pt>
    <dgm:pt modelId="{8CC77506-681A-40B5-87A8-B6DEA6764F15}" type="sibTrans" cxnId="{99A942FE-825F-4E64-94F4-B329F25E07CE}">
      <dgm:prSet/>
      <dgm:spPr/>
      <dgm:t>
        <a:bodyPr/>
        <a:lstStyle/>
        <a:p>
          <a:endParaRPr lang="en-US"/>
        </a:p>
      </dgm:t>
    </dgm:pt>
    <dgm:pt modelId="{05B30568-8416-488F-B828-CDE20490EBD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Driver/Sales Worker</a:t>
          </a:r>
        </a:p>
      </dgm:t>
    </dgm:pt>
    <dgm:pt modelId="{CF0E7118-4176-47CC-B226-73F7B7DEAAA2}" type="parTrans" cxnId="{47E0BA49-61C6-4035-84F4-1EC9DEF91C45}">
      <dgm:prSet/>
      <dgm:spPr/>
      <dgm:t>
        <a:bodyPr/>
        <a:lstStyle/>
        <a:p>
          <a:endParaRPr lang="en-US"/>
        </a:p>
      </dgm:t>
    </dgm:pt>
    <dgm:pt modelId="{F6E6018E-EE2F-48A2-BD71-48B9DB7051C5}" type="sibTrans" cxnId="{47E0BA49-61C6-4035-84F4-1EC9DEF91C45}">
      <dgm:prSet/>
      <dgm:spPr/>
      <dgm:t>
        <a:bodyPr/>
        <a:lstStyle/>
        <a:p>
          <a:endParaRPr lang="en-US"/>
        </a:p>
      </dgm:t>
    </dgm:pt>
    <dgm:pt modelId="{467DFF32-7FEB-4096-B20C-64DD72BF400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3EFD6356-B7C2-4B77-BCB7-785C59E4338D}" type="parTrans" cxnId="{6F5CCA8B-DC14-41AC-BC7F-1458EBDE8401}">
      <dgm:prSet/>
      <dgm:spPr/>
      <dgm:t>
        <a:bodyPr/>
        <a:lstStyle/>
        <a:p>
          <a:endParaRPr lang="en-US"/>
        </a:p>
      </dgm:t>
    </dgm:pt>
    <dgm:pt modelId="{85D5185E-6F01-460D-AEE2-E03BB8D65B1C}" type="sibTrans" cxnId="{6F5CCA8B-DC14-41AC-BC7F-1458EBDE8401}">
      <dgm:prSet/>
      <dgm:spPr/>
      <dgm:t>
        <a:bodyPr/>
        <a:lstStyle/>
        <a:p>
          <a:endParaRPr lang="en-US"/>
        </a:p>
      </dgm:t>
    </dgm:pt>
    <dgm:pt modelId="{D0D52E54-A014-4AB7-AC9A-17D0301CA80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</a:t>
          </a:r>
        </a:p>
      </dgm:t>
    </dgm:pt>
    <dgm:pt modelId="{8A4EA950-84FC-49F9-8456-E65F96DD9029}" type="parTrans" cxnId="{F7901F7F-AEB1-4732-A9B2-847A5AFE0255}">
      <dgm:prSet/>
      <dgm:spPr/>
      <dgm:t>
        <a:bodyPr/>
        <a:lstStyle/>
        <a:p>
          <a:endParaRPr lang="en-US"/>
        </a:p>
      </dgm:t>
    </dgm:pt>
    <dgm:pt modelId="{4191F82B-9593-46F9-B9BC-2F0D85CCFD96}" type="sibTrans" cxnId="{F7901F7F-AEB1-4732-A9B2-847A5AFE0255}">
      <dgm:prSet/>
      <dgm:spPr/>
      <dgm:t>
        <a:bodyPr/>
        <a:lstStyle/>
        <a:p>
          <a:endParaRPr lang="en-US"/>
        </a:p>
      </dgm:t>
    </dgm:pt>
    <dgm:pt modelId="{2E7002C2-6CAB-4530-8AF8-B3145A2F4D2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E0DD8B3E-A9B7-4221-96AC-482C8B922115}" type="parTrans" cxnId="{F457A30A-C41B-408C-B21E-AD714CB148EB}">
      <dgm:prSet/>
      <dgm:spPr/>
      <dgm:t>
        <a:bodyPr/>
        <a:lstStyle/>
        <a:p>
          <a:endParaRPr lang="en-US"/>
        </a:p>
      </dgm:t>
    </dgm:pt>
    <dgm:pt modelId="{F75F07EA-7173-4BB0-B766-7F07973ED7E4}" type="sibTrans" cxnId="{F457A30A-C41B-408C-B21E-AD714CB148EB}">
      <dgm:prSet/>
      <dgm:spPr/>
      <dgm:t>
        <a:bodyPr/>
        <a:lstStyle/>
        <a:p>
          <a:endParaRPr lang="en-US"/>
        </a:p>
      </dgm:t>
    </dgm:pt>
    <dgm:pt modelId="{00F2AEE1-5FF8-471A-A23F-B1000AF820A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E31FAC72-F0C8-45DB-A5DB-B25AC6F45D1F}" type="parTrans" cxnId="{096E05E3-EEB6-4F34-BC12-CE1169A94B02}">
      <dgm:prSet/>
      <dgm:spPr/>
      <dgm:t>
        <a:bodyPr/>
        <a:lstStyle/>
        <a:p>
          <a:endParaRPr lang="en-US"/>
        </a:p>
      </dgm:t>
    </dgm:pt>
    <dgm:pt modelId="{97D6CB31-1FB6-4710-B0D7-6F19FC2B9327}" type="sibTrans" cxnId="{096E05E3-EEB6-4F34-BC12-CE1169A94B02}">
      <dgm:prSet/>
      <dgm:spPr/>
      <dgm:t>
        <a:bodyPr/>
        <a:lstStyle/>
        <a:p>
          <a:endParaRPr lang="en-US"/>
        </a:p>
      </dgm:t>
    </dgm:pt>
    <dgm:pt modelId="{F71293E6-EE03-4E8C-9F3C-D02D97A2BC1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D3B8129E-99F1-42DA-A9DA-9D42723BA205}" type="parTrans" cxnId="{242526FA-D8B0-4B8B-BF64-D46683CB76ED}">
      <dgm:prSet/>
      <dgm:spPr/>
      <dgm:t>
        <a:bodyPr/>
        <a:lstStyle/>
        <a:p>
          <a:endParaRPr lang="en-US"/>
        </a:p>
      </dgm:t>
    </dgm:pt>
    <dgm:pt modelId="{F2B14493-BEF5-4DDB-B8E1-39EC18003A8F}" type="sibTrans" cxnId="{242526FA-D8B0-4B8B-BF64-D46683CB76ED}">
      <dgm:prSet/>
      <dgm:spPr/>
      <dgm:t>
        <a:bodyPr/>
        <a:lstStyle/>
        <a:p>
          <a:endParaRPr lang="en-US"/>
        </a:p>
      </dgm:t>
    </dgm:pt>
    <dgm:pt modelId="{2CAA7FAE-2352-4EF5-A4C5-BE971A82221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2859AA44-A6C8-4B5D-A63E-AC2FEF0989E3}" type="parTrans" cxnId="{B02025BF-FA6F-40E8-9ECB-E1BB0B1C51C3}">
      <dgm:prSet/>
      <dgm:spPr/>
      <dgm:t>
        <a:bodyPr/>
        <a:lstStyle/>
        <a:p>
          <a:endParaRPr lang="en-US"/>
        </a:p>
      </dgm:t>
    </dgm:pt>
    <dgm:pt modelId="{A99E3F17-7F7A-4DC5-AFB7-B41105AF4328}" type="sibTrans" cxnId="{B02025BF-FA6F-40E8-9ECB-E1BB0B1C51C3}">
      <dgm:prSet/>
      <dgm:spPr/>
      <dgm:t>
        <a:bodyPr/>
        <a:lstStyle/>
        <a:p>
          <a:endParaRPr lang="en-US"/>
        </a:p>
      </dgm:t>
    </dgm:pt>
    <dgm:pt modelId="{EC8B9F21-5D11-4C14-835E-742A48642D9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51705B05-22E5-4A7B-B9E4-AD950CC509FC}" type="parTrans" cxnId="{B7B18D37-303A-414D-8787-5DD4B09ABC58}">
      <dgm:prSet/>
      <dgm:spPr/>
      <dgm:t>
        <a:bodyPr/>
        <a:lstStyle/>
        <a:p>
          <a:endParaRPr lang="en-US"/>
        </a:p>
      </dgm:t>
    </dgm:pt>
    <dgm:pt modelId="{8BE341BF-33BC-43CD-8F6D-E3EA381A2F2F}" type="sibTrans" cxnId="{B7B18D37-303A-414D-8787-5DD4B09ABC58}">
      <dgm:prSet/>
      <dgm:spPr/>
      <dgm:t>
        <a:bodyPr/>
        <a:lstStyle/>
        <a:p>
          <a:endParaRPr lang="en-US"/>
        </a:p>
      </dgm:t>
    </dgm:pt>
    <dgm:pt modelId="{D93C30FE-E7F5-4823-AE00-8DA189E575C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241ABAE9-0332-4E3E-9BA6-E5A9D6E7D86B}" type="parTrans" cxnId="{BD8B039B-D165-48B4-8448-8A34D6ED6A93}">
      <dgm:prSet/>
      <dgm:spPr/>
      <dgm:t>
        <a:bodyPr/>
        <a:lstStyle/>
        <a:p>
          <a:endParaRPr lang="en-US"/>
        </a:p>
      </dgm:t>
    </dgm:pt>
    <dgm:pt modelId="{10B2D097-C3C7-4B55-87B4-11722452B6C8}" type="sibTrans" cxnId="{BD8B039B-D165-48B4-8448-8A34D6ED6A93}">
      <dgm:prSet/>
      <dgm:spPr/>
      <dgm:t>
        <a:bodyPr/>
        <a:lstStyle/>
        <a:p>
          <a:endParaRPr lang="en-US"/>
        </a:p>
      </dgm:t>
    </dgm:pt>
    <dgm:pt modelId="{3634BB50-9F79-4F5F-93E7-E17D5A9AFA0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2DF653B9-487C-4D28-8B01-5780E2C43230}" type="parTrans" cxnId="{EC1B1206-56E7-490C-9E82-3D2A519D8743}">
      <dgm:prSet/>
      <dgm:spPr/>
      <dgm:t>
        <a:bodyPr/>
        <a:lstStyle/>
        <a:p>
          <a:endParaRPr lang="en-US"/>
        </a:p>
      </dgm:t>
    </dgm:pt>
    <dgm:pt modelId="{82D65F0B-1DC6-4381-9A52-56E6327E41CB}" type="sibTrans" cxnId="{EC1B1206-56E7-490C-9E82-3D2A519D8743}">
      <dgm:prSet/>
      <dgm:spPr/>
      <dgm:t>
        <a:bodyPr/>
        <a:lstStyle/>
        <a:p>
          <a:endParaRPr lang="en-US"/>
        </a:p>
      </dgm:t>
    </dgm:pt>
    <dgm:pt modelId="{0B48BBE8-C3AE-48FC-B4DE-A04FEAEA224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</a:t>
          </a:r>
        </a:p>
      </dgm:t>
    </dgm:pt>
    <dgm:pt modelId="{6CAA2385-8243-4190-B187-BC13F7D2F91E}" type="parTrans" cxnId="{C4F169AD-7B9D-409E-8A14-9EC281DF0376}">
      <dgm:prSet/>
      <dgm:spPr/>
      <dgm:t>
        <a:bodyPr/>
        <a:lstStyle/>
        <a:p>
          <a:endParaRPr lang="en-US"/>
        </a:p>
      </dgm:t>
    </dgm:pt>
    <dgm:pt modelId="{0B9C9D21-63BE-4BE9-BFE6-7406B901E0DD}" type="sibTrans" cxnId="{C4F169AD-7B9D-409E-8A14-9EC281DF0376}">
      <dgm:prSet/>
      <dgm:spPr/>
      <dgm:t>
        <a:bodyPr/>
        <a:lstStyle/>
        <a:p>
          <a:endParaRPr lang="en-US"/>
        </a:p>
      </dgm:t>
    </dgm:pt>
    <dgm:pt modelId="{654E83E3-A9F4-44BC-BFBD-D3668E95C0A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Worker</a:t>
          </a:r>
        </a:p>
      </dgm:t>
    </dgm:pt>
    <dgm:pt modelId="{E0772E22-6275-4B1C-B515-737FDFAFAAA6}" type="parTrans" cxnId="{B23EA3BF-94BF-4790-8342-26168FDD245F}">
      <dgm:prSet/>
      <dgm:spPr/>
      <dgm:t>
        <a:bodyPr/>
        <a:lstStyle/>
        <a:p>
          <a:endParaRPr lang="en-US"/>
        </a:p>
      </dgm:t>
    </dgm:pt>
    <dgm:pt modelId="{15DDBAEC-F1E1-487B-85A8-D94CBA99A8D9}" type="sibTrans" cxnId="{B23EA3BF-94BF-4790-8342-26168FDD245F}">
      <dgm:prSet/>
      <dgm:spPr/>
      <dgm:t>
        <a:bodyPr/>
        <a:lstStyle/>
        <a:p>
          <a:endParaRPr lang="en-US"/>
        </a:p>
      </dgm:t>
    </dgm:pt>
    <dgm:pt modelId="{AC235873-3F14-4F77-9D94-B80D7F9962B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EFDD97D4-FD1D-4FEE-BE81-5EC12BE10493}" type="parTrans" cxnId="{034B707E-FC11-48E8-B8DA-7F23CB638246}">
      <dgm:prSet/>
      <dgm:spPr/>
      <dgm:t>
        <a:bodyPr/>
        <a:lstStyle/>
        <a:p>
          <a:endParaRPr lang="en-US"/>
        </a:p>
      </dgm:t>
    </dgm:pt>
    <dgm:pt modelId="{A9005D18-7EA0-4407-955B-D90229EEA861}" type="sibTrans" cxnId="{034B707E-FC11-48E8-B8DA-7F23CB638246}">
      <dgm:prSet/>
      <dgm:spPr/>
      <dgm:t>
        <a:bodyPr/>
        <a:lstStyle/>
        <a:p>
          <a:endParaRPr lang="en-US"/>
        </a:p>
      </dgm:t>
    </dgm:pt>
    <dgm:pt modelId="{3BC6926D-BF51-4E05-A2DC-37BF1CD3DC5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A7982E77-1E9E-42A9-AED2-86DD79A65A14}" type="parTrans" cxnId="{1DF77962-E84C-4078-8F74-2DDE5E5925BD}">
      <dgm:prSet/>
      <dgm:spPr/>
      <dgm:t>
        <a:bodyPr/>
        <a:lstStyle/>
        <a:p>
          <a:endParaRPr lang="en-US"/>
        </a:p>
      </dgm:t>
    </dgm:pt>
    <dgm:pt modelId="{61D85137-99E5-41E6-ABB5-0679B71BAF2C}" type="sibTrans" cxnId="{1DF77962-E84C-4078-8F74-2DDE5E5925BD}">
      <dgm:prSet/>
      <dgm:spPr/>
      <dgm:t>
        <a:bodyPr/>
        <a:lstStyle/>
        <a:p>
          <a:endParaRPr lang="en-US"/>
        </a:p>
      </dgm:t>
    </dgm:pt>
    <dgm:pt modelId="{E4B2BF68-3DA6-4DA2-BC08-FD2112D7588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66722F35-E30B-4454-92AC-4CAD79C99B71}" type="parTrans" cxnId="{A9F0A04C-1C91-46AF-A018-DE3708AA1D1B}">
      <dgm:prSet/>
      <dgm:spPr/>
      <dgm:t>
        <a:bodyPr/>
        <a:lstStyle/>
        <a:p>
          <a:endParaRPr lang="en-US"/>
        </a:p>
      </dgm:t>
    </dgm:pt>
    <dgm:pt modelId="{A7CC1525-E20B-42AA-8CF3-7F2043FEAA8B}" type="sibTrans" cxnId="{A9F0A04C-1C91-46AF-A018-DE3708AA1D1B}">
      <dgm:prSet/>
      <dgm:spPr/>
      <dgm:t>
        <a:bodyPr/>
        <a:lstStyle/>
        <a:p>
          <a:endParaRPr lang="en-US"/>
        </a:p>
      </dgm:t>
    </dgm:pt>
    <dgm:pt modelId="{08C705B8-7A98-470C-A0C4-E1CDBD14551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3EC86044-8ACF-4FDA-BC5F-69C72926622A}" type="parTrans" cxnId="{7FA01595-5606-480B-81A0-ABB1FC9BE6C1}">
      <dgm:prSet/>
      <dgm:spPr/>
      <dgm:t>
        <a:bodyPr/>
        <a:lstStyle/>
        <a:p>
          <a:endParaRPr lang="en-US"/>
        </a:p>
      </dgm:t>
    </dgm:pt>
    <dgm:pt modelId="{26A27861-E68E-4590-BC32-14A9509C52E2}" type="sibTrans" cxnId="{7FA01595-5606-480B-81A0-ABB1FC9BE6C1}">
      <dgm:prSet/>
      <dgm:spPr/>
      <dgm:t>
        <a:bodyPr/>
        <a:lstStyle/>
        <a:p>
          <a:endParaRPr lang="en-US"/>
        </a:p>
      </dgm:t>
    </dgm:pt>
    <dgm:pt modelId="{010C5C8E-7B50-4D71-8871-41F1D3A4238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EC68AF2A-3236-47B6-9A75-6297E94CDF8E}" type="parTrans" cxnId="{D2292C48-2115-4496-AD74-4C13E9C41F59}">
      <dgm:prSet/>
      <dgm:spPr/>
      <dgm:t>
        <a:bodyPr/>
        <a:lstStyle/>
        <a:p>
          <a:endParaRPr lang="en-US"/>
        </a:p>
      </dgm:t>
    </dgm:pt>
    <dgm:pt modelId="{9BF44A01-4BF1-4F28-91DB-C59770AFD0AF}" type="sibTrans" cxnId="{D2292C48-2115-4496-AD74-4C13E9C41F59}">
      <dgm:prSet/>
      <dgm:spPr/>
      <dgm:t>
        <a:bodyPr/>
        <a:lstStyle/>
        <a:p>
          <a:endParaRPr lang="en-US"/>
        </a:p>
      </dgm:t>
    </dgm:pt>
    <dgm:pt modelId="{EC5C28C4-12EB-47B5-8B5E-2BB8D053F96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22BA184F-156C-4058-BC62-1B92BD2BD925}" type="parTrans" cxnId="{181DCEC3-FC28-4C33-94ED-D0F8D5EC86E5}">
      <dgm:prSet/>
      <dgm:spPr/>
      <dgm:t>
        <a:bodyPr/>
        <a:lstStyle/>
        <a:p>
          <a:endParaRPr lang="en-US"/>
        </a:p>
      </dgm:t>
    </dgm:pt>
    <dgm:pt modelId="{A15FA64D-23A4-411C-893C-C10392BE16F7}" type="sibTrans" cxnId="{181DCEC3-FC28-4C33-94ED-D0F8D5EC86E5}">
      <dgm:prSet/>
      <dgm:spPr/>
      <dgm:t>
        <a:bodyPr/>
        <a:lstStyle/>
        <a:p>
          <a:endParaRPr lang="en-US"/>
        </a:p>
      </dgm:t>
    </dgm:pt>
    <dgm:pt modelId="{2A944755-E0DD-4FB5-A85E-6D38F3244DB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823D912C-1AA0-4FB6-BA88-7BFD9D6C94BA}" type="parTrans" cxnId="{0F6F207B-355E-410F-BD46-76C6B9EE277A}">
      <dgm:prSet/>
      <dgm:spPr/>
      <dgm:t>
        <a:bodyPr/>
        <a:lstStyle/>
        <a:p>
          <a:endParaRPr lang="en-US"/>
        </a:p>
      </dgm:t>
    </dgm:pt>
    <dgm:pt modelId="{0AB3C3B0-E860-4590-B3DA-AC44D1DB88AF}" type="sibTrans" cxnId="{0F6F207B-355E-410F-BD46-76C6B9EE277A}">
      <dgm:prSet/>
      <dgm:spPr/>
      <dgm:t>
        <a:bodyPr/>
        <a:lstStyle/>
        <a:p>
          <a:endParaRPr lang="en-US"/>
        </a:p>
      </dgm:t>
    </dgm:pt>
    <dgm:pt modelId="{3901B6FD-922E-4DEF-B593-AF1C8516F43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4D4F3357-79C7-4858-BE93-C5E28391551A}" type="parTrans" cxnId="{490E2C8B-983E-4B70-834C-1218660EF468}">
      <dgm:prSet/>
      <dgm:spPr/>
      <dgm:t>
        <a:bodyPr/>
        <a:lstStyle/>
        <a:p>
          <a:endParaRPr lang="en-US"/>
        </a:p>
      </dgm:t>
    </dgm:pt>
    <dgm:pt modelId="{DC4D0DFC-7490-4DE9-9A54-552B13B86F1C}" type="sibTrans" cxnId="{490E2C8B-983E-4B70-834C-1218660EF468}">
      <dgm:prSet/>
      <dgm:spPr/>
      <dgm:t>
        <a:bodyPr/>
        <a:lstStyle/>
        <a:p>
          <a:endParaRPr lang="en-US"/>
        </a:p>
      </dgm:t>
    </dgm:pt>
    <dgm:pt modelId="{02186E49-18B9-4402-BB7E-710E87AA9EA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3BE43C22-3635-4C3B-9103-827F8F0B3480}" type="parTrans" cxnId="{D4ECEB82-777F-49B0-BD44-5953DADAE62A}">
      <dgm:prSet/>
      <dgm:spPr/>
      <dgm:t>
        <a:bodyPr/>
        <a:lstStyle/>
        <a:p>
          <a:endParaRPr lang="en-US"/>
        </a:p>
      </dgm:t>
    </dgm:pt>
    <dgm:pt modelId="{209A7F69-4CA4-401A-839A-09C89DCD3D55}" type="sibTrans" cxnId="{D4ECEB82-777F-49B0-BD44-5953DADAE62A}">
      <dgm:prSet/>
      <dgm:spPr/>
      <dgm:t>
        <a:bodyPr/>
        <a:lstStyle/>
        <a:p>
          <a:endParaRPr lang="en-US"/>
        </a:p>
      </dgm:t>
    </dgm:pt>
    <dgm:pt modelId="{6C13F110-DF7C-4593-8A67-BEE291BCB75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AFCA3969-B238-45E7-A4E2-C9E009EAB3C9}" type="parTrans" cxnId="{BC4E01D9-AE70-4A68-B680-F870D6FC5981}">
      <dgm:prSet/>
      <dgm:spPr/>
      <dgm:t>
        <a:bodyPr/>
        <a:lstStyle/>
        <a:p>
          <a:endParaRPr lang="en-US"/>
        </a:p>
      </dgm:t>
    </dgm:pt>
    <dgm:pt modelId="{AB0168E7-9DB1-41F9-BCE9-9DA92CC358CE}" type="sibTrans" cxnId="{BC4E01D9-AE70-4A68-B680-F870D6FC5981}">
      <dgm:prSet/>
      <dgm:spPr/>
      <dgm:t>
        <a:bodyPr/>
        <a:lstStyle/>
        <a:p>
          <a:endParaRPr lang="en-US"/>
        </a:p>
      </dgm:t>
    </dgm:pt>
    <dgm:pt modelId="{A6F0ED3F-CB84-4B55-9626-D1EB9562490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4E8C6F0C-5D19-4530-B76B-E0A399040060}" type="parTrans" cxnId="{47880DA0-5489-4354-8199-5B741723D4E6}">
      <dgm:prSet/>
      <dgm:spPr/>
      <dgm:t>
        <a:bodyPr/>
        <a:lstStyle/>
        <a:p>
          <a:endParaRPr lang="en-US"/>
        </a:p>
      </dgm:t>
    </dgm:pt>
    <dgm:pt modelId="{22BDE9B4-99CF-4B2E-BF5E-4BA64CBB216F}" type="sibTrans" cxnId="{47880DA0-5489-4354-8199-5B741723D4E6}">
      <dgm:prSet/>
      <dgm:spPr/>
      <dgm:t>
        <a:bodyPr/>
        <a:lstStyle/>
        <a:p>
          <a:endParaRPr lang="en-US"/>
        </a:p>
      </dgm:t>
    </dgm:pt>
    <dgm:pt modelId="{4CFAF0EF-734C-4A0C-B6CF-CD5905391B9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6B9CF54D-2765-47AA-B365-A941F1B7CA93}" type="parTrans" cxnId="{97DB24CB-F656-4EF3-80D8-83A665CE0B0B}">
      <dgm:prSet/>
      <dgm:spPr/>
      <dgm:t>
        <a:bodyPr/>
        <a:lstStyle/>
        <a:p>
          <a:endParaRPr lang="en-US"/>
        </a:p>
      </dgm:t>
    </dgm:pt>
    <dgm:pt modelId="{4D376FB6-6ACF-4F89-9AAB-6278CDAE87C5}" type="sibTrans" cxnId="{97DB24CB-F656-4EF3-80D8-83A665CE0B0B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EC1B1206-56E7-490C-9E82-3D2A519D8743}" srcId="{930452E1-293A-4804-9AD2-E53B94608D56}" destId="{3634BB50-9F79-4F5F-93E7-E17D5A9AFA0D}" srcOrd="6" destOrd="0" parTransId="{2DF653B9-487C-4D28-8B01-5780E2C43230}" sibTransId="{82D65F0B-1DC6-4381-9A52-56E6327E41CB}"/>
    <dgm:cxn modelId="{5D046007-1AB5-4814-83CC-DCBA0B5ACEF2}" type="presOf" srcId="{0B48BBE8-C3AE-48FC-B4DE-A04FEAEA2249}" destId="{11FB7C73-6081-42C7-8E15-28075061167B}" srcOrd="0" destOrd="7" presId="urn:microsoft.com/office/officeart/2005/8/layout/hList1"/>
    <dgm:cxn modelId="{D82B880A-CBDA-4667-8BB1-B6FBFB200FF7}" type="presOf" srcId="{4CFAF0EF-734C-4A0C-B6CF-CD5905391B9F}" destId="{34083978-5BA0-40E3-AB18-2F3A89BB9529}" srcOrd="0" destOrd="10" presId="urn:microsoft.com/office/officeart/2005/8/layout/hList1"/>
    <dgm:cxn modelId="{F457A30A-C41B-408C-B21E-AD714CB148EB}" srcId="{984116C9-7CB8-4743-8FBA-68A8BA0D0389}" destId="{2E7002C2-6CAB-4530-8AF8-B3145A2F4D22}" srcOrd="10" destOrd="0" parTransId="{E0DD8B3E-A9B7-4221-96AC-482C8B922115}" sibTransId="{F75F07EA-7173-4BB0-B766-7F07973ED7E4}"/>
    <dgm:cxn modelId="{52B68718-64D7-4A17-B163-6F64319CC902}" type="presOf" srcId="{292426F4-4245-4D5B-9463-065281A1FD12}" destId="{0045AAE0-9BB3-4F66-A39D-FC0233DDC39E}" srcOrd="0" destOrd="1" presId="urn:microsoft.com/office/officeart/2005/8/layout/hList1"/>
    <dgm:cxn modelId="{32F29318-F238-476D-9834-0F14D674239C}" type="presOf" srcId="{01B4194A-2C7C-4C7D-8C0A-C4EC3A4D92BD}" destId="{0045AAE0-9BB3-4F66-A39D-FC0233DDC39E}" srcOrd="0" destOrd="2" presId="urn:microsoft.com/office/officeart/2005/8/layout/hList1"/>
    <dgm:cxn modelId="{3123F11E-FF2E-40D3-A54F-90FB256529BB}" type="presOf" srcId="{3901B6FD-922E-4DEF-B593-AF1C8516F439}" destId="{34083978-5BA0-40E3-AB18-2F3A89BB9529}" srcOrd="0" destOrd="6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F13CEB32-FDBA-4639-BB4B-856A7375F5CC}" type="presOf" srcId="{A6F0ED3F-CB84-4B55-9626-D1EB95624908}" destId="{34083978-5BA0-40E3-AB18-2F3A89BB9529}" srcOrd="0" destOrd="9" presId="urn:microsoft.com/office/officeart/2005/8/layout/hList1"/>
    <dgm:cxn modelId="{A8495D33-EA0F-49C3-9704-BB92DF46BCA5}" type="presOf" srcId="{E4B2BF68-3DA6-4DA2-BC08-FD2112D7588A}" destId="{34083978-5BA0-40E3-AB18-2F3A89BB9529}" srcOrd="0" destOrd="1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211D2F35-2C29-430C-B3D4-3830A95550AE}" type="presOf" srcId="{D2D78D03-7AF8-4E4B-B610-DE853D6CEB57}" destId="{0045AAE0-9BB3-4F66-A39D-FC0233DDC39E}" srcOrd="0" destOrd="5" presId="urn:microsoft.com/office/officeart/2005/8/layout/hList1"/>
    <dgm:cxn modelId="{B7B18D37-303A-414D-8787-5DD4B09ABC58}" srcId="{930452E1-293A-4804-9AD2-E53B94608D56}" destId="{EC8B9F21-5D11-4C14-835E-742A48642D90}" srcOrd="4" destOrd="0" parTransId="{51705B05-22E5-4A7B-B9E4-AD950CC509FC}" sibTransId="{8BE341BF-33BC-43CD-8F6D-E3EA381A2F2F}"/>
    <dgm:cxn modelId="{EC8F0D3F-9D44-465F-9906-883E9CCE2677}" srcId="{984116C9-7CB8-4743-8FBA-68A8BA0D0389}" destId="{74E96A4D-F3DD-49F5-BE0D-E131D3335023}" srcOrd="3" destOrd="0" parTransId="{BC0ABDCC-0833-4489-AA6A-330FACB09911}" sibTransId="{8E5807AF-10E8-4E20-8546-175E87593866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84DFFD5F-E662-44E1-868C-208CA3EFC9FD}" type="presOf" srcId="{010C5C8E-7B50-4D71-8871-41F1D3A4238F}" destId="{34083978-5BA0-40E3-AB18-2F3A89BB9529}" srcOrd="0" destOrd="3" presId="urn:microsoft.com/office/officeart/2005/8/layout/hList1"/>
    <dgm:cxn modelId="{1DF77962-E84C-4078-8F74-2DDE5E5925BD}" srcId="{930452E1-293A-4804-9AD2-E53B94608D56}" destId="{3BC6926D-BF51-4E05-A2DC-37BF1CD3DC5C}" srcOrd="10" destOrd="0" parTransId="{A7982E77-1E9E-42A9-AED2-86DD79A65A14}" sibTransId="{61D85137-99E5-41E6-ABB5-0679B71BAF2C}"/>
    <dgm:cxn modelId="{47441D43-A22E-4641-8662-4E510354BF8B}" type="presOf" srcId="{6C13F110-DF7C-4593-8A67-BEE291BCB752}" destId="{34083978-5BA0-40E3-AB18-2F3A89BB9529}" srcOrd="0" destOrd="8" presId="urn:microsoft.com/office/officeart/2005/8/layout/hList1"/>
    <dgm:cxn modelId="{3807CC63-48A8-4D3E-AAC5-7B3941181962}" type="presOf" srcId="{05B30568-8416-488F-B828-CDE20490EBD8}" destId="{0045AAE0-9BB3-4F66-A39D-FC0233DDC39E}" srcOrd="0" destOrd="7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115AB46-2F10-43B8-90A1-249C22D51A24}" type="presOf" srcId="{467DFF32-7FEB-4096-B20C-64DD72BF4005}" destId="{0045AAE0-9BB3-4F66-A39D-FC0233DDC39E}" srcOrd="0" destOrd="8" presId="urn:microsoft.com/office/officeart/2005/8/layout/hList1"/>
    <dgm:cxn modelId="{D2292C48-2115-4496-AD74-4C13E9C41F59}" srcId="{4F795D33-588E-4F04-A4A9-549DB1C8E26C}" destId="{010C5C8E-7B50-4D71-8871-41F1D3A4238F}" srcOrd="3" destOrd="0" parTransId="{EC68AF2A-3236-47B6-9A75-6297E94CDF8E}" sibTransId="{9BF44A01-4BF1-4F28-91DB-C59770AFD0AF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47E0BA49-61C6-4035-84F4-1EC9DEF91C45}" srcId="{984116C9-7CB8-4743-8FBA-68A8BA0D0389}" destId="{05B30568-8416-488F-B828-CDE20490EBD8}" srcOrd="7" destOrd="0" parTransId="{CF0E7118-4176-47CC-B226-73F7B7DEAAA2}" sibTransId="{F6E6018E-EE2F-48A2-BD71-48B9DB7051C5}"/>
    <dgm:cxn modelId="{D7669F4A-C796-4EDF-848E-7D1467FCF3AA}" srcId="{984116C9-7CB8-4743-8FBA-68A8BA0D0389}" destId="{01B4194A-2C7C-4C7D-8C0A-C4EC3A4D92BD}" srcOrd="2" destOrd="0" parTransId="{C92036AD-935E-411D-8B7B-6C9B3AC9189A}" sibTransId="{23873A88-97AA-423A-A108-ECCCE8047CEB}"/>
    <dgm:cxn modelId="{A9F0A04C-1C91-46AF-A018-DE3708AA1D1B}" srcId="{4F795D33-588E-4F04-A4A9-549DB1C8E26C}" destId="{E4B2BF68-3DA6-4DA2-BC08-FD2112D7588A}" srcOrd="1" destOrd="0" parTransId="{66722F35-E30B-4454-92AC-4CAD79C99B71}" sibTransId="{A7CC1525-E20B-42AA-8CF3-7F2043FEAA8B}"/>
    <dgm:cxn modelId="{32BC584D-C4CE-423E-ABFE-9122F86265EE}" type="presOf" srcId="{2CAA7FAE-2352-4EF5-A4C5-BE971A82221B}" destId="{11FB7C73-6081-42C7-8E15-28075061167B}" srcOrd="0" destOrd="3" presId="urn:microsoft.com/office/officeart/2005/8/layout/hList1"/>
    <dgm:cxn modelId="{AC4E9051-E269-4A29-8BA1-F49AE28989E1}" srcId="{984116C9-7CB8-4743-8FBA-68A8BA0D0389}" destId="{292426F4-4245-4D5B-9463-065281A1FD12}" srcOrd="1" destOrd="0" parTransId="{3E6D05F0-6030-4399-BEE1-9DF1E27B0847}" sibTransId="{A1FBCAF4-DD97-4A5E-A18B-758DF3CB22F6}"/>
    <dgm:cxn modelId="{9940B053-B857-4F1D-BEF4-31062EC69F9A}" type="presOf" srcId="{E6DAF0CA-8048-4639-BB4C-67E28616EC81}" destId="{0045AAE0-9BB3-4F66-A39D-FC0233DDC39E}" srcOrd="0" destOrd="4" presId="urn:microsoft.com/office/officeart/2005/8/layout/hList1"/>
    <dgm:cxn modelId="{A6A5B359-D6EC-479B-A18C-CC827E3FF318}" type="presOf" srcId="{02186E49-18B9-4402-BB7E-710E87AA9EA4}" destId="{34083978-5BA0-40E3-AB18-2F3A89BB9529}" srcOrd="0" destOrd="7" presId="urn:microsoft.com/office/officeart/2005/8/layout/hList1"/>
    <dgm:cxn modelId="{0F6F207B-355E-410F-BD46-76C6B9EE277A}" srcId="{4F795D33-588E-4F04-A4A9-549DB1C8E26C}" destId="{2A944755-E0DD-4FB5-A85E-6D38F3244DBA}" srcOrd="5" destOrd="0" parTransId="{823D912C-1AA0-4FB6-BA88-7BFD9D6C94BA}" sibTransId="{0AB3C3B0-E860-4590-B3DA-AC44D1DB88AF}"/>
    <dgm:cxn modelId="{081B527C-A6D3-4A09-8648-FFD592536873}" type="presOf" srcId="{10E0E06F-2CAE-4619-A167-4F3D3278BC25}" destId="{0045AAE0-9BB3-4F66-A39D-FC0233DDC39E}" srcOrd="0" destOrd="6" presId="urn:microsoft.com/office/officeart/2005/8/layout/hList1"/>
    <dgm:cxn modelId="{034B707E-FC11-48E8-B8DA-7F23CB638246}" srcId="{930452E1-293A-4804-9AD2-E53B94608D56}" destId="{AC235873-3F14-4F77-9D94-B80D7F9962BF}" srcOrd="9" destOrd="0" parTransId="{EFDD97D4-FD1D-4FEE-BE81-5EC12BE10493}" sibTransId="{A9005D18-7EA0-4407-955B-D90229EEA861}"/>
    <dgm:cxn modelId="{F7901F7F-AEB1-4732-A9B2-847A5AFE0255}" srcId="{984116C9-7CB8-4743-8FBA-68A8BA0D0389}" destId="{D0D52E54-A014-4AB7-AC9A-17D0301CA80C}" srcOrd="9" destOrd="0" parTransId="{8A4EA950-84FC-49F9-8456-E65F96DD9029}" sibTransId="{4191F82B-9593-46F9-B9BC-2F0D85CCFD96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D4ECEB82-777F-49B0-BD44-5953DADAE62A}" srcId="{4F795D33-588E-4F04-A4A9-549DB1C8E26C}" destId="{02186E49-18B9-4402-BB7E-710E87AA9EA4}" srcOrd="7" destOrd="0" parTransId="{3BE43C22-3635-4C3B-9103-827F8F0B3480}" sibTransId="{209A7F69-4CA4-401A-839A-09C89DCD3D55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490E2C8B-983E-4B70-834C-1218660EF468}" srcId="{4F795D33-588E-4F04-A4A9-549DB1C8E26C}" destId="{3901B6FD-922E-4DEF-B593-AF1C8516F439}" srcOrd="6" destOrd="0" parTransId="{4D4F3357-79C7-4858-BE93-C5E28391551A}" sibTransId="{DC4D0DFC-7490-4DE9-9A54-552B13B86F1C}"/>
    <dgm:cxn modelId="{6F5CCA8B-DC14-41AC-BC7F-1458EBDE8401}" srcId="{984116C9-7CB8-4743-8FBA-68A8BA0D0389}" destId="{467DFF32-7FEB-4096-B20C-64DD72BF4005}" srcOrd="8" destOrd="0" parTransId="{3EFD6356-B7C2-4B77-BCB7-785C59E4338D}" sibTransId="{85D5185E-6F01-460D-AEE2-E03BB8D65B1C}"/>
    <dgm:cxn modelId="{B1121B8F-BA16-4DB7-BEFD-27AC94069667}" type="presOf" srcId="{2E7002C2-6CAB-4530-8AF8-B3145A2F4D22}" destId="{0045AAE0-9BB3-4F66-A39D-FC0233DDC39E}" srcOrd="0" destOrd="10" presId="urn:microsoft.com/office/officeart/2005/8/layout/hList1"/>
    <dgm:cxn modelId="{E4A81B91-47E9-4E16-A9DA-E663406C4008}" type="presOf" srcId="{3634BB50-9F79-4F5F-93E7-E17D5A9AFA0D}" destId="{11FB7C73-6081-42C7-8E15-28075061167B}" srcOrd="0" destOrd="6" presId="urn:microsoft.com/office/officeart/2005/8/layout/hList1"/>
    <dgm:cxn modelId="{7FA01595-5606-480B-81A0-ABB1FC9BE6C1}" srcId="{4F795D33-588E-4F04-A4A9-549DB1C8E26C}" destId="{08C705B8-7A98-470C-A0C4-E1CDBD145518}" srcOrd="2" destOrd="0" parTransId="{3EC86044-8ACF-4FDA-BC5F-69C72926622A}" sibTransId="{26A27861-E68E-4590-BC32-14A9509C52E2}"/>
    <dgm:cxn modelId="{914CA599-0CCD-4A14-9C82-76EA4DAF8AE4}" type="presOf" srcId="{D93C30FE-E7F5-4823-AE00-8DA189E575C0}" destId="{11FB7C73-6081-42C7-8E15-28075061167B}" srcOrd="0" destOrd="5" presId="urn:microsoft.com/office/officeart/2005/8/layout/hList1"/>
    <dgm:cxn modelId="{BD8B039B-D165-48B4-8448-8A34D6ED6A93}" srcId="{930452E1-293A-4804-9AD2-E53B94608D56}" destId="{D93C30FE-E7F5-4823-AE00-8DA189E575C0}" srcOrd="5" destOrd="0" parTransId="{241ABAE9-0332-4E3E-9BA6-E5A9D6E7D86B}" sibTransId="{10B2D097-C3C7-4B55-87B4-11722452B6C8}"/>
    <dgm:cxn modelId="{2AFFB39F-BDED-4388-92D9-91223C18F668}" type="presOf" srcId="{EC5C28C4-12EB-47B5-8B5E-2BB8D053F966}" destId="{34083978-5BA0-40E3-AB18-2F3A89BB9529}" srcOrd="0" destOrd="4" presId="urn:microsoft.com/office/officeart/2005/8/layout/hList1"/>
    <dgm:cxn modelId="{47880DA0-5489-4354-8199-5B741723D4E6}" srcId="{4F795D33-588E-4F04-A4A9-549DB1C8E26C}" destId="{A6F0ED3F-CB84-4B55-9626-D1EB95624908}" srcOrd="9" destOrd="0" parTransId="{4E8C6F0C-5D19-4530-B76B-E0A399040060}" sibTransId="{22BDE9B4-99CF-4B2E-BF5E-4BA64CBB216F}"/>
    <dgm:cxn modelId="{7B2F92A4-4601-4C83-A118-BF967F9BCB96}" type="presOf" srcId="{F71293E6-EE03-4E8C-9F3C-D02D97A2BC17}" destId="{11FB7C73-6081-42C7-8E15-28075061167B}" srcOrd="0" destOrd="2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C4F169AD-7B9D-409E-8A14-9EC281DF0376}" srcId="{930452E1-293A-4804-9AD2-E53B94608D56}" destId="{0B48BBE8-C3AE-48FC-B4DE-A04FEAEA2249}" srcOrd="7" destOrd="0" parTransId="{6CAA2385-8243-4190-B187-BC13F7D2F91E}" sibTransId="{0B9C9D21-63BE-4BE9-BFE6-7406B901E0DD}"/>
    <dgm:cxn modelId="{DA315AB3-C710-4919-AA0A-6B8805BE4FAA}" type="presOf" srcId="{654E83E3-A9F4-44BC-BFBD-D3668E95C0AD}" destId="{11FB7C73-6081-42C7-8E15-28075061167B}" srcOrd="0" destOrd="8" presId="urn:microsoft.com/office/officeart/2005/8/layout/hList1"/>
    <dgm:cxn modelId="{AE0ABCB3-F10C-4E93-8161-6067634C3B2B}" type="presOf" srcId="{2A944755-E0DD-4FB5-A85E-6D38F3244DBA}" destId="{34083978-5BA0-40E3-AB18-2F3A89BB9529}" srcOrd="0" destOrd="5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B02025BF-FA6F-40E8-9ECB-E1BB0B1C51C3}" srcId="{930452E1-293A-4804-9AD2-E53B94608D56}" destId="{2CAA7FAE-2352-4EF5-A4C5-BE971A82221B}" srcOrd="3" destOrd="0" parTransId="{2859AA44-A6C8-4B5D-A63E-AC2FEF0989E3}" sibTransId="{A99E3F17-7F7A-4DC5-AFB7-B41105AF4328}"/>
    <dgm:cxn modelId="{B23EA3BF-94BF-4790-8342-26168FDD245F}" srcId="{930452E1-293A-4804-9AD2-E53B94608D56}" destId="{654E83E3-A9F4-44BC-BFBD-D3668E95C0AD}" srcOrd="8" destOrd="0" parTransId="{E0772E22-6275-4B1C-B515-737FDFAFAAA6}" sibTransId="{15DDBAEC-F1E1-487B-85A8-D94CBA99A8D9}"/>
    <dgm:cxn modelId="{181DCEC3-FC28-4C33-94ED-D0F8D5EC86E5}" srcId="{4F795D33-588E-4F04-A4A9-549DB1C8E26C}" destId="{EC5C28C4-12EB-47B5-8B5E-2BB8D053F966}" srcOrd="4" destOrd="0" parTransId="{22BA184F-156C-4058-BC62-1B92BD2BD925}" sibTransId="{A15FA64D-23A4-411C-893C-C10392BE16F7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8087CFCA-6188-4FF6-BE9D-288B7C35D997}" type="presOf" srcId="{00F2AEE1-5FF8-471A-A23F-B1000AF820A3}" destId="{11FB7C73-6081-42C7-8E15-28075061167B}" srcOrd="0" destOrd="1" presId="urn:microsoft.com/office/officeart/2005/8/layout/hList1"/>
    <dgm:cxn modelId="{97DB24CB-F656-4EF3-80D8-83A665CE0B0B}" srcId="{4F795D33-588E-4F04-A4A9-549DB1C8E26C}" destId="{4CFAF0EF-734C-4A0C-B6CF-CD5905391B9F}" srcOrd="10" destOrd="0" parTransId="{6B9CF54D-2765-47AA-B365-A941F1B7CA93}" sibTransId="{4D376FB6-6ACF-4F89-9AAB-6278CDAE87C5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6A1EB3D3-3AC6-487B-AEA4-509EB356EAC4}" srcId="{984116C9-7CB8-4743-8FBA-68A8BA0D0389}" destId="{E6DAF0CA-8048-4639-BB4C-67E28616EC81}" srcOrd="4" destOrd="0" parTransId="{DD6B3AE4-FE63-4D1B-90B7-8CE466D726FE}" sibTransId="{4E93634B-D3ED-4338-B654-A14554DDFA20}"/>
    <dgm:cxn modelId="{A4F0E3D8-8D1C-4570-81A4-8A834D83B138}" type="presOf" srcId="{AC235873-3F14-4F77-9D94-B80D7F9962BF}" destId="{11FB7C73-6081-42C7-8E15-28075061167B}" srcOrd="0" destOrd="9" presId="urn:microsoft.com/office/officeart/2005/8/layout/hList1"/>
    <dgm:cxn modelId="{BC4E01D9-AE70-4A68-B680-F870D6FC5981}" srcId="{4F795D33-588E-4F04-A4A9-549DB1C8E26C}" destId="{6C13F110-DF7C-4593-8A67-BEE291BCB752}" srcOrd="8" destOrd="0" parTransId="{AFCA3969-B238-45E7-A4E2-C9E009EAB3C9}" sibTransId="{AB0168E7-9DB1-41F9-BCE9-9DA92CC358CE}"/>
    <dgm:cxn modelId="{32039DDC-4ABA-4EC3-93DF-479A6AE1D9A9}" type="presOf" srcId="{3BC6926D-BF51-4E05-A2DC-37BF1CD3DC5C}" destId="{11FB7C73-6081-42C7-8E15-28075061167B}" srcOrd="0" destOrd="10" presId="urn:microsoft.com/office/officeart/2005/8/layout/hList1"/>
    <dgm:cxn modelId="{9B58A5DF-997A-42BE-919D-8CA0BE573D17}" type="presOf" srcId="{74E96A4D-F3DD-49F5-BE0D-E131D3335023}" destId="{0045AAE0-9BB3-4F66-A39D-FC0233DDC39E}" srcOrd="0" destOrd="3" presId="urn:microsoft.com/office/officeart/2005/8/layout/hList1"/>
    <dgm:cxn modelId="{096E05E3-EEB6-4F34-BC12-CE1169A94B02}" srcId="{930452E1-293A-4804-9AD2-E53B94608D56}" destId="{00F2AEE1-5FF8-471A-A23F-B1000AF820A3}" srcOrd="1" destOrd="0" parTransId="{E31FAC72-F0C8-45DB-A5DB-B25AC6F45D1F}" sibTransId="{97D6CB31-1FB6-4710-B0D7-6F19FC2B9327}"/>
    <dgm:cxn modelId="{70FE54E4-D07A-4F1B-8C79-730B95E88FBB}" srcId="{984116C9-7CB8-4743-8FBA-68A8BA0D0389}" destId="{D2D78D03-7AF8-4E4B-B610-DE853D6CEB57}" srcOrd="5" destOrd="0" parTransId="{C4794D7D-ABC2-4C66-9D0D-C4770179969B}" sibTransId="{D731BAF3-6E20-4523-A2F0-7E7CAA2A4F3C}"/>
    <dgm:cxn modelId="{6B1FC6E5-06D8-40F8-9FF4-C7422F677902}" type="presOf" srcId="{08C705B8-7A98-470C-A0C4-E1CDBD145518}" destId="{34083978-5BA0-40E3-AB18-2F3A89BB9529}" srcOrd="0" destOrd="2" presId="urn:microsoft.com/office/officeart/2005/8/layout/hList1"/>
    <dgm:cxn modelId="{06B458F7-5A9D-4C82-84A4-7B2A94B87408}" type="presOf" srcId="{D0D52E54-A014-4AB7-AC9A-17D0301CA80C}" destId="{0045AAE0-9BB3-4F66-A39D-FC0233DDC39E}" srcOrd="0" destOrd="9" presId="urn:microsoft.com/office/officeart/2005/8/layout/hList1"/>
    <dgm:cxn modelId="{242526FA-D8B0-4B8B-BF64-D46683CB76ED}" srcId="{930452E1-293A-4804-9AD2-E53B94608D56}" destId="{F71293E6-EE03-4E8C-9F3C-D02D97A2BC17}" srcOrd="2" destOrd="0" parTransId="{D3B8129E-99F1-42DA-A9DA-9D42723BA205}" sibTransId="{F2B14493-BEF5-4DDB-B8E1-39EC18003A8F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C3ADF5FA-6BF8-432E-B1EC-658D8DAFB698}" type="presOf" srcId="{EC8B9F21-5D11-4C14-835E-742A48642D90}" destId="{11FB7C73-6081-42C7-8E15-28075061167B}" srcOrd="0" destOrd="4" presId="urn:microsoft.com/office/officeart/2005/8/layout/hList1"/>
    <dgm:cxn modelId="{99A942FE-825F-4E64-94F4-B329F25E07CE}" srcId="{984116C9-7CB8-4743-8FBA-68A8BA0D0389}" destId="{10E0E06F-2CAE-4619-A167-4F3D3278BC25}" srcOrd="6" destOrd="0" parTransId="{6503958E-AC62-4E05-8E7C-B4E2089D7CD0}" sibTransId="{8CC77506-681A-40B5-87A8-B6DEA6764F15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86305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Driver/Sales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Hairdresser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133505"/>
        <a:ext cx="2515341" cy="3650849"/>
      </dsp:txXfrm>
    </dsp:sp>
    <dsp:sp modelId="{1A385492-E76F-4B22-9064-58D648E04DA7}">
      <dsp:nvSpPr>
        <dsp:cNvPr id="0" name=""/>
        <dsp:cNvSpPr/>
      </dsp:nvSpPr>
      <dsp:spPr>
        <a:xfrm>
          <a:off x="2870069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86305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Security Guard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Receptionist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133505"/>
        <a:ext cx="2515341" cy="3650849"/>
      </dsp:txXfrm>
    </dsp:sp>
    <dsp:sp modelId="{528B556C-5429-4133-8BB3-15AEA9F447C7}">
      <dsp:nvSpPr>
        <dsp:cNvPr id="0" name=""/>
        <dsp:cNvSpPr/>
      </dsp:nvSpPr>
      <dsp:spPr>
        <a:xfrm>
          <a:off x="5737558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86305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133505"/>
        <a:ext cx="2515341" cy="3650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Hernando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Home prices in Hernando County have consistently been more affordable than statewide prices</a:t>
            </a:r>
            <a:endParaRPr lang="en-US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Hernando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246423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Hernando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617F33-B212-40D7-9088-C2D9E8222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049652"/>
              </p:ext>
            </p:extLst>
          </p:nvPr>
        </p:nvGraphicFramePr>
        <p:xfrm>
          <a:off x="626496" y="1227868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Hernando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0576104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$36,500-$52,150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$977-$1,356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$58,400-$83,440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$1,564-$2,170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$87,600-$125,160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$42-$60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$24-$30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$2,346-$3,255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Hernando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Hernando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84781"/>
              </p:ext>
            </p:extLst>
          </p:nvPr>
        </p:nvGraphicFramePr>
        <p:xfrm>
          <a:off x="242047" y="1064110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13479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Tampa-St. Petersburg-Clearwater MSA housing wage: $38.04/hour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$1,978/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Tampa-St. Petersburg-Clearwater MSA: $23.57/hour. A full-time, year-round worker with this wage can afford $1,226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7715830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Hernando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Hernando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3896036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3152001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68646"/>
              </p:ext>
            </p:extLst>
          </p:nvPr>
        </p:nvGraphicFramePr>
        <p:xfrm>
          <a:off x="452352" y="1465208"/>
          <a:ext cx="8476488" cy="430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46681</TotalTime>
  <Words>694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Hernando County have consistently been more affordable than statewide prices</vt:lpstr>
      <vt:lpstr>Affordable Housing Terminology</vt:lpstr>
      <vt:lpstr>2025 Hernando County Income (% AMI) and Housing Cost Limits</vt:lpstr>
      <vt:lpstr>Very low-income owners make up the largest group of cost-burdened households in Hernando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2025-10-02T19:35:49Z</dcterms:modified>
</cp:coreProperties>
</file>