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1FC92-2604-4ADF-A893-C10C1DC7DAD7}" v="5" dt="2025-10-02T19:35:14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35:14.435" v="62"/>
      <pc:docMkLst>
        <pc:docMk/>
      </pc:docMkLst>
      <pc:sldChg chg="modSp mod modNotesTx">
        <pc:chgData name="Renz Torres" userId="1a514e66-b81e-40a7-adc4-82488a461c8a" providerId="ADAL" clId="{846062DF-F716-4E4E-87E1-CA94E5E252E2}" dt="2025-09-29T18:45:44.571" v="60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5:44.571" v="60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7:41:06.654" v="52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7:41:06.654" v="5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7:39:17.745" v="31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7:39:17.745" v="31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6:03.797" v="61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46:03.797" v="61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7:39:33.668" v="33" actId="255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7:39:33.668" v="33" actId="255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5:14.435" v="62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5:14.435" v="6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06:30.851" v="54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06:30.851" v="54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7:38:28.230" v="22" actId="1076"/>
          <ac:graphicFrameMkLst>
            <pc:docMk/>
            <pc:sldMk cId="2229953760" sldId="289"/>
            <ac:graphicFrameMk id="4" creationId="{C9771FD6-F04D-4409-A0A5-B085D91E51FD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7:41:02.434" v="50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7:41:02.434" v="5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7:39:43.641" v="34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7:40:52.767" v="48" actId="20577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7:39:55.676" v="37" actId="255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7:40:46.960" v="46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  <pc:docChgLst>
    <pc:chgData name="Renz Torres" userId="1a514e66-b81e-40a7-adc4-82488a461c8a" providerId="ADAL" clId="{C014C63C-CD2D-4261-9062-855BA2566A4C}"/>
    <pc:docChg chg="undo custSel delSld modSld">
      <pc:chgData name="Renz Torres" userId="1a514e66-b81e-40a7-adc4-82488a461c8a" providerId="ADAL" clId="{C014C63C-CD2D-4261-9062-855BA2566A4C}" dt="2025-08-20T13:07:58.665" v="69" actId="6549"/>
      <pc:docMkLst>
        <pc:docMk/>
      </pc:docMkLst>
      <pc:sldChg chg="modSp">
        <pc:chgData name="Renz Torres" userId="1a514e66-b81e-40a7-adc4-82488a461c8a" providerId="ADAL" clId="{C014C63C-CD2D-4261-9062-855BA2566A4C}" dt="2025-08-20T13:02:49.926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C014C63C-CD2D-4261-9062-855BA2566A4C}" dt="2025-08-20T13:05:13.382" v="24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C014C63C-CD2D-4261-9062-855BA2566A4C}" dt="2025-08-20T13:05:51.164" v="32" actId="14100"/>
        <pc:sldMkLst>
          <pc:docMk/>
          <pc:sldMk cId="3751192110" sldId="278"/>
        </pc:sldMkLst>
      </pc:sldChg>
      <pc:sldChg chg="modSp del">
        <pc:chgData name="Renz Torres" userId="1a514e66-b81e-40a7-adc4-82488a461c8a" providerId="ADAL" clId="{C014C63C-CD2D-4261-9062-855BA2566A4C}" dt="2025-08-20T13:03:48.549" v="17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C014C63C-CD2D-4261-9062-855BA2566A4C}" dt="2025-08-20T13:04:15.470" v="21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C014C63C-CD2D-4261-9062-855BA2566A4C}" dt="2025-08-20T13:03:44.987" v="16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C014C63C-CD2D-4261-9062-855BA2566A4C}" dt="2025-08-20T13:06:41.466" v="43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C014C63C-CD2D-4261-9062-855BA2566A4C}" dt="2025-08-20T13:07:58.665" v="69" actId="6549"/>
        <pc:sldMkLst>
          <pc:docMk/>
          <pc:sldMk cId="4001637203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Flagler!$D$13:$D$33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Flagler!$E$13:$E$33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9CA-4FC1-8A35-3DDE8EFF01FD}"/>
            </c:ext>
          </c:extLst>
        </c:ser>
        <c:ser>
          <c:idx val="0"/>
          <c:order val="1"/>
          <c:tx>
            <c:v>Flagler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Flagler!$D$13:$D$33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Flagler!$F$13:$F$33</c:f>
              <c:numCache>
                <c:formatCode>"$"#,##0_);[Red]\("$"#,##0\)</c:formatCode>
                <c:ptCount val="21"/>
                <c:pt idx="0">
                  <c:v>266466.06670999998</c:v>
                </c:pt>
                <c:pt idx="1">
                  <c:v>341284.17814999999</c:v>
                </c:pt>
                <c:pt idx="2">
                  <c:v>388945.23820999998</c:v>
                </c:pt>
                <c:pt idx="3">
                  <c:v>336694.64542999998</c:v>
                </c:pt>
                <c:pt idx="4">
                  <c:v>270810.40403999999</c:v>
                </c:pt>
                <c:pt idx="5">
                  <c:v>249174.82522</c:v>
                </c:pt>
                <c:pt idx="6">
                  <c:v>230646.49247999999</c:v>
                </c:pt>
                <c:pt idx="7">
                  <c:v>195713.65057999999</c:v>
                </c:pt>
                <c:pt idx="8">
                  <c:v>205400.69685000001</c:v>
                </c:pt>
                <c:pt idx="9">
                  <c:v>217786.09439000001</c:v>
                </c:pt>
                <c:pt idx="10">
                  <c:v>225804.81625</c:v>
                </c:pt>
                <c:pt idx="11">
                  <c:v>245417.72143000001</c:v>
                </c:pt>
                <c:pt idx="12">
                  <c:v>262000</c:v>
                </c:pt>
                <c:pt idx="13">
                  <c:v>279252.87635999999</c:v>
                </c:pt>
                <c:pt idx="14">
                  <c:v>288168.69761999999</c:v>
                </c:pt>
                <c:pt idx="15">
                  <c:v>301243.64500999998</c:v>
                </c:pt>
                <c:pt idx="16">
                  <c:v>315736.32160999998</c:v>
                </c:pt>
                <c:pt idx="17">
                  <c:v>352568.85593999998</c:v>
                </c:pt>
                <c:pt idx="18">
                  <c:v>392060.12982999999</c:v>
                </c:pt>
                <c:pt idx="19">
                  <c:v>378889.66181999998</c:v>
                </c:pt>
                <c:pt idx="20">
                  <c:v>375000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F9CA-4FC1-8A35-3DDE8EFF0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5603</c:v>
                </c:pt>
                <c:pt idx="1">
                  <c:v>3353</c:v>
                </c:pt>
                <c:pt idx="2">
                  <c:v>3372</c:v>
                </c:pt>
                <c:pt idx="3">
                  <c:v>1738</c:v>
                </c:pt>
                <c:pt idx="4">
                  <c:v>2934</c:v>
                </c:pt>
                <c:pt idx="5">
                  <c:v>750</c:v>
                </c:pt>
                <c:pt idx="6">
                  <c:v>1081</c:v>
                </c:pt>
                <c:pt idx="7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3-4BBA-A46B-EFF6795503AD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2381</c:v>
                </c:pt>
                <c:pt idx="1">
                  <c:v>3043</c:v>
                </c:pt>
                <c:pt idx="2">
                  <c:v>5552</c:v>
                </c:pt>
                <c:pt idx="3">
                  <c:v>21601</c:v>
                </c:pt>
                <c:pt idx="4">
                  <c:v>771</c:v>
                </c:pt>
                <c:pt idx="5">
                  <c:v>788</c:v>
                </c:pt>
                <c:pt idx="6">
                  <c:v>683</c:v>
                </c:pt>
                <c:pt idx="7">
                  <c:v>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3-4BBA-A46B-EFF6795503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69</c:v>
                </c:pt>
                <c:pt idx="1">
                  <c:v>49</c:v>
                </c:pt>
                <c:pt idx="2">
                  <c:v>74</c:v>
                </c:pt>
                <c:pt idx="3">
                  <c:v>83</c:v>
                </c:pt>
                <c:pt idx="4">
                  <c:v>66</c:v>
                </c:pt>
                <c:pt idx="5">
                  <c:v>10</c:v>
                </c:pt>
                <c:pt idx="6">
                  <c:v>33</c:v>
                </c:pt>
                <c:pt idx="7">
                  <c:v>22</c:v>
                </c:pt>
                <c:pt idx="8">
                  <c:v>57</c:v>
                </c:pt>
                <c:pt idx="9">
                  <c:v>41</c:v>
                </c:pt>
                <c:pt idx="10">
                  <c:v>72</c:v>
                </c:pt>
                <c:pt idx="11">
                  <c:v>55</c:v>
                </c:pt>
                <c:pt idx="12">
                  <c:v>43</c:v>
                </c:pt>
                <c:pt idx="13">
                  <c:v>77</c:v>
                </c:pt>
                <c:pt idx="14">
                  <c:v>71</c:v>
                </c:pt>
                <c:pt idx="15">
                  <c:v>58</c:v>
                </c:pt>
                <c:pt idx="16">
                  <c:v>61</c:v>
                </c:pt>
                <c:pt idx="17">
                  <c:v>77</c:v>
                </c:pt>
                <c:pt idx="18">
                  <c:v>79</c:v>
                </c:pt>
                <c:pt idx="19">
                  <c:v>82</c:v>
                </c:pt>
                <c:pt idx="20">
                  <c:v>57</c:v>
                </c:pt>
                <c:pt idx="21">
                  <c:v>83</c:v>
                </c:pt>
                <c:pt idx="22">
                  <c:v>73</c:v>
                </c:pt>
                <c:pt idx="23">
                  <c:v>72</c:v>
                </c:pt>
                <c:pt idx="24">
                  <c:v>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6CC-4CD4-9109-FB58E80B5127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79</c:v>
                </c:pt>
                <c:pt idx="1">
                  <c:v>51</c:v>
                </c:pt>
                <c:pt idx="2">
                  <c:v>49</c:v>
                </c:pt>
                <c:pt idx="3">
                  <c:v>73</c:v>
                </c:pt>
                <c:pt idx="4">
                  <c:v>41</c:v>
                </c:pt>
                <c:pt idx="5">
                  <c:v>5</c:v>
                </c:pt>
                <c:pt idx="6">
                  <c:v>19</c:v>
                </c:pt>
                <c:pt idx="7">
                  <c:v>13</c:v>
                </c:pt>
                <c:pt idx="8">
                  <c:v>10</c:v>
                </c:pt>
                <c:pt idx="9">
                  <c:v>9</c:v>
                </c:pt>
                <c:pt idx="10">
                  <c:v>13</c:v>
                </c:pt>
                <c:pt idx="11">
                  <c:v>28</c:v>
                </c:pt>
                <c:pt idx="12">
                  <c:v>29</c:v>
                </c:pt>
                <c:pt idx="13">
                  <c:v>44</c:v>
                </c:pt>
                <c:pt idx="14">
                  <c:v>46</c:v>
                </c:pt>
                <c:pt idx="15">
                  <c:v>26</c:v>
                </c:pt>
                <c:pt idx="16">
                  <c:v>32</c:v>
                </c:pt>
                <c:pt idx="17">
                  <c:v>69</c:v>
                </c:pt>
                <c:pt idx="18">
                  <c:v>48</c:v>
                </c:pt>
                <c:pt idx="19">
                  <c:v>15</c:v>
                </c:pt>
                <c:pt idx="20">
                  <c:v>45</c:v>
                </c:pt>
                <c:pt idx="21">
                  <c:v>39</c:v>
                </c:pt>
                <c:pt idx="22">
                  <c:v>44</c:v>
                </c:pt>
                <c:pt idx="23">
                  <c:v>39</c:v>
                </c:pt>
                <c:pt idx="24">
                  <c:v>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6CC-4CD4-9109-FB58E80B5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7552A2-9410-4CA9-8EC7-416E3CF77A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255B207F-B9B8-4089-9E8F-5C103BC8B599}" type="parTrans" cxnId="{C34EA718-95C3-4607-918E-D6C89140E5F1}">
      <dgm:prSet/>
      <dgm:spPr/>
      <dgm:t>
        <a:bodyPr/>
        <a:lstStyle/>
        <a:p>
          <a:endParaRPr lang="en-US"/>
        </a:p>
      </dgm:t>
    </dgm:pt>
    <dgm:pt modelId="{814FE56C-655E-4F8F-9F67-6F9ECC27B140}" type="sibTrans" cxnId="{C34EA718-95C3-4607-918E-D6C89140E5F1}">
      <dgm:prSet/>
      <dgm:spPr/>
      <dgm:t>
        <a:bodyPr/>
        <a:lstStyle/>
        <a:p>
          <a:endParaRPr lang="en-US"/>
        </a:p>
      </dgm:t>
    </dgm:pt>
    <dgm:pt modelId="{D6A3CAFD-6471-45BC-9835-5C5C383CA4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D644F2E0-9E92-4573-AC89-1136859F3FC0}" type="parTrans" cxnId="{0EC6ED8A-F4D8-449B-B357-0C0D0F732DB4}">
      <dgm:prSet/>
      <dgm:spPr/>
      <dgm:t>
        <a:bodyPr/>
        <a:lstStyle/>
        <a:p>
          <a:endParaRPr lang="en-US"/>
        </a:p>
      </dgm:t>
    </dgm:pt>
    <dgm:pt modelId="{5160F96C-0EFA-454F-BAA5-EABCE83657A9}" type="sibTrans" cxnId="{0EC6ED8A-F4D8-449B-B357-0C0D0F732DB4}">
      <dgm:prSet/>
      <dgm:spPr/>
      <dgm:t>
        <a:bodyPr/>
        <a:lstStyle/>
        <a:p>
          <a:endParaRPr lang="en-US"/>
        </a:p>
      </dgm:t>
    </dgm:pt>
    <dgm:pt modelId="{0C3587E5-D092-4757-A41B-C458C2F529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FF147AD1-E715-4D52-853D-5B4F2CF092B6}" type="parTrans" cxnId="{27368D09-EA0A-4846-AC62-344122A1521C}">
      <dgm:prSet/>
      <dgm:spPr/>
      <dgm:t>
        <a:bodyPr/>
        <a:lstStyle/>
        <a:p>
          <a:endParaRPr lang="en-US"/>
        </a:p>
      </dgm:t>
    </dgm:pt>
    <dgm:pt modelId="{93F0410F-5F56-4AB6-8785-62EC783EA3F4}" type="sibTrans" cxnId="{27368D09-EA0A-4846-AC62-344122A1521C}">
      <dgm:prSet/>
      <dgm:spPr/>
      <dgm:t>
        <a:bodyPr/>
        <a:lstStyle/>
        <a:p>
          <a:endParaRPr lang="en-US"/>
        </a:p>
      </dgm:t>
    </dgm:pt>
    <dgm:pt modelId="{53A69142-DA5A-45FB-9AF6-048732CBB11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E2B73480-3CDA-4ED0-B422-99D1252F0AEE}" type="parTrans" cxnId="{0834FAE7-2468-4F2E-A46F-8AD8409381E2}">
      <dgm:prSet/>
      <dgm:spPr/>
      <dgm:t>
        <a:bodyPr/>
        <a:lstStyle/>
        <a:p>
          <a:endParaRPr lang="en-US"/>
        </a:p>
      </dgm:t>
    </dgm:pt>
    <dgm:pt modelId="{D72FB88C-6425-493C-91AC-E798ECFA220F}" type="sibTrans" cxnId="{0834FAE7-2468-4F2E-A46F-8AD8409381E2}">
      <dgm:prSet/>
      <dgm:spPr/>
      <dgm:t>
        <a:bodyPr/>
        <a:lstStyle/>
        <a:p>
          <a:endParaRPr lang="en-US"/>
        </a:p>
      </dgm:t>
    </dgm:pt>
    <dgm:pt modelId="{548DEDE7-0D65-488B-BDC2-0B338265E3E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1035E0AB-7352-4B73-B639-CC654E47DBEC}" type="parTrans" cxnId="{8F6BF9FF-704C-463D-B0B3-CDBEE017FB23}">
      <dgm:prSet/>
      <dgm:spPr/>
      <dgm:t>
        <a:bodyPr/>
        <a:lstStyle/>
        <a:p>
          <a:endParaRPr lang="en-US"/>
        </a:p>
      </dgm:t>
    </dgm:pt>
    <dgm:pt modelId="{E1C6C989-041D-45F5-9433-BC977E70C59F}" type="sibTrans" cxnId="{8F6BF9FF-704C-463D-B0B3-CDBEE017FB23}">
      <dgm:prSet/>
      <dgm:spPr/>
      <dgm:t>
        <a:bodyPr/>
        <a:lstStyle/>
        <a:p>
          <a:endParaRPr lang="en-US"/>
        </a:p>
      </dgm:t>
    </dgm:pt>
    <dgm:pt modelId="{7709431F-7B4D-4678-9C7F-5F4D90C0065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95AA8DDE-86EA-4C81-B1EB-3D7D9198E2F2}" type="parTrans" cxnId="{D28C9828-22CD-47C3-A1E8-7BD23E503064}">
      <dgm:prSet/>
      <dgm:spPr/>
      <dgm:t>
        <a:bodyPr/>
        <a:lstStyle/>
        <a:p>
          <a:endParaRPr lang="en-US"/>
        </a:p>
      </dgm:t>
    </dgm:pt>
    <dgm:pt modelId="{B1B4A6D6-7837-49C3-905F-B07E10C08B1C}" type="sibTrans" cxnId="{D28C9828-22CD-47C3-A1E8-7BD23E503064}">
      <dgm:prSet/>
      <dgm:spPr/>
      <dgm:t>
        <a:bodyPr/>
        <a:lstStyle/>
        <a:p>
          <a:endParaRPr lang="en-US"/>
        </a:p>
      </dgm:t>
    </dgm:pt>
    <dgm:pt modelId="{DA655A6A-1082-4C0D-B99F-CE7ADE7E05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59391ECB-5160-4019-8CA1-DBDE613A26C1}" type="parTrans" cxnId="{283EC1C9-2117-4D27-902F-B6761391FE73}">
      <dgm:prSet/>
      <dgm:spPr/>
      <dgm:t>
        <a:bodyPr/>
        <a:lstStyle/>
        <a:p>
          <a:endParaRPr lang="en-US"/>
        </a:p>
      </dgm:t>
    </dgm:pt>
    <dgm:pt modelId="{2A4ECC02-FFD1-4B39-98AC-35FF3ACA30CD}" type="sibTrans" cxnId="{283EC1C9-2117-4D27-902F-B6761391FE73}">
      <dgm:prSet/>
      <dgm:spPr/>
      <dgm:t>
        <a:bodyPr/>
        <a:lstStyle/>
        <a:p>
          <a:endParaRPr lang="en-US"/>
        </a:p>
      </dgm:t>
    </dgm:pt>
    <dgm:pt modelId="{05BFDF6E-45CA-45E3-93C3-20DD9B86988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C139C593-8ED2-439A-8EEB-33029FD96FBE}" type="parTrans" cxnId="{942D26F7-2E17-4B54-8F81-F14E2F648750}">
      <dgm:prSet/>
      <dgm:spPr/>
      <dgm:t>
        <a:bodyPr/>
        <a:lstStyle/>
        <a:p>
          <a:endParaRPr lang="en-US"/>
        </a:p>
      </dgm:t>
    </dgm:pt>
    <dgm:pt modelId="{3733D0CF-A0A9-4BDD-BF67-731665DB4338}" type="sibTrans" cxnId="{942D26F7-2E17-4B54-8F81-F14E2F648750}">
      <dgm:prSet/>
      <dgm:spPr/>
      <dgm:t>
        <a:bodyPr/>
        <a:lstStyle/>
        <a:p>
          <a:endParaRPr lang="en-US"/>
        </a:p>
      </dgm:t>
    </dgm:pt>
    <dgm:pt modelId="{3809456B-F9BF-4608-92E6-6ACB794CD46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488290C7-6027-45EC-A44D-E794622FE315}" type="parTrans" cxnId="{1AB17AB6-812F-491C-B25B-4BEB99524EE4}">
      <dgm:prSet/>
      <dgm:spPr/>
      <dgm:t>
        <a:bodyPr/>
        <a:lstStyle/>
        <a:p>
          <a:endParaRPr lang="en-US"/>
        </a:p>
      </dgm:t>
    </dgm:pt>
    <dgm:pt modelId="{5489F5B3-78EC-4BC9-AD2C-3EE4D1EC7F50}" type="sibTrans" cxnId="{1AB17AB6-812F-491C-B25B-4BEB99524EE4}">
      <dgm:prSet/>
      <dgm:spPr/>
      <dgm:t>
        <a:bodyPr/>
        <a:lstStyle/>
        <a:p>
          <a:endParaRPr lang="en-US"/>
        </a:p>
      </dgm:t>
    </dgm:pt>
    <dgm:pt modelId="{42415270-A5B3-4B9F-877E-0CAABAE039B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35747849-ED39-4501-9B57-9BA2347D884C}" type="parTrans" cxnId="{8D885E9D-3BBF-45D9-BEE0-F322BB4779B5}">
      <dgm:prSet/>
      <dgm:spPr/>
      <dgm:t>
        <a:bodyPr/>
        <a:lstStyle/>
        <a:p>
          <a:endParaRPr lang="en-US"/>
        </a:p>
      </dgm:t>
    </dgm:pt>
    <dgm:pt modelId="{24760922-59DA-4D67-8400-E5C494C3A04D}" type="sibTrans" cxnId="{8D885E9D-3BBF-45D9-BEE0-F322BB4779B5}">
      <dgm:prSet/>
      <dgm:spPr/>
      <dgm:t>
        <a:bodyPr/>
        <a:lstStyle/>
        <a:p>
          <a:endParaRPr lang="en-US"/>
        </a:p>
      </dgm:t>
    </dgm:pt>
    <dgm:pt modelId="{F0C859A4-4A26-4CA4-8B9D-BFC605D8924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38096FB3-3F48-4CA3-B7C0-67BC1CCB9947}" type="parTrans" cxnId="{E140881F-A714-4479-A079-E2F68D465373}">
      <dgm:prSet/>
      <dgm:spPr/>
      <dgm:t>
        <a:bodyPr/>
        <a:lstStyle/>
        <a:p>
          <a:endParaRPr lang="en-US"/>
        </a:p>
      </dgm:t>
    </dgm:pt>
    <dgm:pt modelId="{D3E23AF4-D4ED-4805-99F6-0E306DAF5435}" type="sibTrans" cxnId="{E140881F-A714-4479-A079-E2F68D465373}">
      <dgm:prSet/>
      <dgm:spPr/>
      <dgm:t>
        <a:bodyPr/>
        <a:lstStyle/>
        <a:p>
          <a:endParaRPr lang="en-US"/>
        </a:p>
      </dgm:t>
    </dgm:pt>
    <dgm:pt modelId="{28480D5E-8BD6-48A1-AA61-221EC0A4C32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4DE13089-5108-4091-A670-4149941ECEA2}" type="parTrans" cxnId="{4544FCCD-FFAB-4FC2-A690-C2B60C95AD05}">
      <dgm:prSet/>
      <dgm:spPr/>
      <dgm:t>
        <a:bodyPr/>
        <a:lstStyle/>
        <a:p>
          <a:endParaRPr lang="en-US"/>
        </a:p>
      </dgm:t>
    </dgm:pt>
    <dgm:pt modelId="{6BAEB140-CBF5-42EF-AD27-5B2DEE16ACD3}" type="sibTrans" cxnId="{4544FCCD-FFAB-4FC2-A690-C2B60C95AD05}">
      <dgm:prSet/>
      <dgm:spPr/>
      <dgm:t>
        <a:bodyPr/>
        <a:lstStyle/>
        <a:p>
          <a:endParaRPr lang="en-US"/>
        </a:p>
      </dgm:t>
    </dgm:pt>
    <dgm:pt modelId="{556D5379-FC89-42A2-9BD2-7835ACA5C96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EC435217-2B59-4BE1-862B-0FF57C9CD8EA}" type="parTrans" cxnId="{7AC8744C-CE88-4535-90A1-30EF3519C7D6}">
      <dgm:prSet/>
      <dgm:spPr/>
      <dgm:t>
        <a:bodyPr/>
        <a:lstStyle/>
        <a:p>
          <a:endParaRPr lang="en-US"/>
        </a:p>
      </dgm:t>
    </dgm:pt>
    <dgm:pt modelId="{23E5D702-56FF-4032-B00B-B0E3C4F9A2AD}" type="sibTrans" cxnId="{7AC8744C-CE88-4535-90A1-30EF3519C7D6}">
      <dgm:prSet/>
      <dgm:spPr/>
      <dgm:t>
        <a:bodyPr/>
        <a:lstStyle/>
        <a:p>
          <a:endParaRPr lang="en-US"/>
        </a:p>
      </dgm:t>
    </dgm:pt>
    <dgm:pt modelId="{DC900754-0804-4CF0-B473-C794DA0C224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6CEAF8A6-CA20-4ED4-96B7-AEC15E693275}" type="parTrans" cxnId="{BC0B3756-0C1C-4B17-8C99-7287A2BA7088}">
      <dgm:prSet/>
      <dgm:spPr/>
      <dgm:t>
        <a:bodyPr/>
        <a:lstStyle/>
        <a:p>
          <a:endParaRPr lang="en-US"/>
        </a:p>
      </dgm:t>
    </dgm:pt>
    <dgm:pt modelId="{F57AE573-9F11-493D-84A7-F62D5B50119E}" type="sibTrans" cxnId="{BC0B3756-0C1C-4B17-8C99-7287A2BA7088}">
      <dgm:prSet/>
      <dgm:spPr/>
      <dgm:t>
        <a:bodyPr/>
        <a:lstStyle/>
        <a:p>
          <a:endParaRPr lang="en-US"/>
        </a:p>
      </dgm:t>
    </dgm:pt>
    <dgm:pt modelId="{E3001645-AD5A-49BB-92B2-BEA4CB4B663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BF78DC47-8D79-4D3B-880D-C6A22D898E60}" type="parTrans" cxnId="{1813D15B-2898-4DF3-9F58-E3E58BD19ADF}">
      <dgm:prSet/>
      <dgm:spPr/>
      <dgm:t>
        <a:bodyPr/>
        <a:lstStyle/>
        <a:p>
          <a:endParaRPr lang="en-US"/>
        </a:p>
      </dgm:t>
    </dgm:pt>
    <dgm:pt modelId="{5E201854-85C4-4C95-B04F-5EDED1526CA8}" type="sibTrans" cxnId="{1813D15B-2898-4DF3-9F58-E3E58BD19ADF}">
      <dgm:prSet/>
      <dgm:spPr/>
      <dgm:t>
        <a:bodyPr/>
        <a:lstStyle/>
        <a:p>
          <a:endParaRPr lang="en-US"/>
        </a:p>
      </dgm:t>
    </dgm:pt>
    <dgm:pt modelId="{C9D97C3F-1CDD-4A4A-B654-6A09961589F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Supervisor</a:t>
          </a:r>
        </a:p>
      </dgm:t>
    </dgm:pt>
    <dgm:pt modelId="{D260C8FB-BB1F-4E8F-B174-6D4EC81AB006}" type="parTrans" cxnId="{8DEA4900-7DF3-45C8-97A5-F1A2C4E5845D}">
      <dgm:prSet/>
      <dgm:spPr/>
      <dgm:t>
        <a:bodyPr/>
        <a:lstStyle/>
        <a:p>
          <a:endParaRPr lang="en-US"/>
        </a:p>
      </dgm:t>
    </dgm:pt>
    <dgm:pt modelId="{0E69D80F-60C3-4C6D-BEFC-037CC13E2FC1}" type="sibTrans" cxnId="{8DEA4900-7DF3-45C8-97A5-F1A2C4E5845D}">
      <dgm:prSet/>
      <dgm:spPr/>
      <dgm:t>
        <a:bodyPr/>
        <a:lstStyle/>
        <a:p>
          <a:endParaRPr lang="en-US"/>
        </a:p>
      </dgm:t>
    </dgm:pt>
    <dgm:pt modelId="{71FE1CC8-9A13-48C7-A170-DCD8844EC64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0DB4B240-7585-4D22-B2AD-22ED2D9835CE}" type="parTrans" cxnId="{6BEF8876-0F77-4F3F-A640-1705A6765FD7}">
      <dgm:prSet/>
      <dgm:spPr/>
      <dgm:t>
        <a:bodyPr/>
        <a:lstStyle/>
        <a:p>
          <a:endParaRPr lang="en-US"/>
        </a:p>
      </dgm:t>
    </dgm:pt>
    <dgm:pt modelId="{1E708257-78E7-40FD-9A41-094ED000AFE6}" type="sibTrans" cxnId="{6BEF8876-0F77-4F3F-A640-1705A6765FD7}">
      <dgm:prSet/>
      <dgm:spPr/>
      <dgm:t>
        <a:bodyPr/>
        <a:lstStyle/>
        <a:p>
          <a:endParaRPr lang="en-US"/>
        </a:p>
      </dgm:t>
    </dgm:pt>
    <dgm:pt modelId="{726DCC0D-63D4-4B16-A329-DBF0513D6DF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5E6E8950-6B7B-4A42-B263-8388E463D268}" type="parTrans" cxnId="{C21570A8-F7A6-47DA-9C23-CCB6065A950B}">
      <dgm:prSet/>
      <dgm:spPr/>
      <dgm:t>
        <a:bodyPr/>
        <a:lstStyle/>
        <a:p>
          <a:endParaRPr lang="en-US"/>
        </a:p>
      </dgm:t>
    </dgm:pt>
    <dgm:pt modelId="{901E9A91-7A23-4613-A2EF-F2A1FAFC1995}" type="sibTrans" cxnId="{C21570A8-F7A6-47DA-9C23-CCB6065A950B}">
      <dgm:prSet/>
      <dgm:spPr/>
      <dgm:t>
        <a:bodyPr/>
        <a:lstStyle/>
        <a:p>
          <a:endParaRPr lang="en-US"/>
        </a:p>
      </dgm:t>
    </dgm:pt>
    <dgm:pt modelId="{EC7F454B-FBCB-4DC1-AD50-A7D344DDC0A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Secretary</a:t>
          </a:r>
        </a:p>
      </dgm:t>
    </dgm:pt>
    <dgm:pt modelId="{0531012F-9C80-4D3D-A50D-8B8E9157D938}" type="parTrans" cxnId="{7E6E9765-E614-464F-AE02-12823AE73D68}">
      <dgm:prSet/>
      <dgm:spPr/>
      <dgm:t>
        <a:bodyPr/>
        <a:lstStyle/>
        <a:p>
          <a:endParaRPr lang="en-US"/>
        </a:p>
      </dgm:t>
    </dgm:pt>
    <dgm:pt modelId="{DC261450-C58D-4F7F-B3E4-0A5DE6D06C40}" type="sibTrans" cxnId="{7E6E9765-E614-464F-AE02-12823AE73D68}">
      <dgm:prSet/>
      <dgm:spPr/>
      <dgm:t>
        <a:bodyPr/>
        <a:lstStyle/>
        <a:p>
          <a:endParaRPr lang="en-US"/>
        </a:p>
      </dgm:t>
    </dgm:pt>
    <dgm:pt modelId="{C8460851-8993-4BCE-8E08-E50F4891009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028EB4D6-248D-4036-92D2-C40500CD3417}" type="parTrans" cxnId="{A4F7D65B-C2B4-423A-8CD9-FCE555EBF5CA}">
      <dgm:prSet/>
      <dgm:spPr/>
      <dgm:t>
        <a:bodyPr/>
        <a:lstStyle/>
        <a:p>
          <a:endParaRPr lang="en-US"/>
        </a:p>
      </dgm:t>
    </dgm:pt>
    <dgm:pt modelId="{FCD138C6-09C7-415A-B805-2DD1445ED307}" type="sibTrans" cxnId="{A4F7D65B-C2B4-423A-8CD9-FCE555EBF5CA}">
      <dgm:prSet/>
      <dgm:spPr/>
      <dgm:t>
        <a:bodyPr/>
        <a:lstStyle/>
        <a:p>
          <a:endParaRPr lang="en-US"/>
        </a:p>
      </dgm:t>
    </dgm:pt>
    <dgm:pt modelId="{64A023DE-4090-4075-916E-2E0472ECF58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16D78A70-8B1D-49D5-A09C-8D9625211A43}" type="parTrans" cxnId="{DF5ADBA9-4871-49FD-98A0-1E7599476B90}">
      <dgm:prSet/>
      <dgm:spPr/>
      <dgm:t>
        <a:bodyPr/>
        <a:lstStyle/>
        <a:p>
          <a:endParaRPr lang="en-US"/>
        </a:p>
      </dgm:t>
    </dgm:pt>
    <dgm:pt modelId="{EAFE7850-7EAC-4B1B-AA48-9F678927931A}" type="sibTrans" cxnId="{DF5ADBA9-4871-49FD-98A0-1E7599476B90}">
      <dgm:prSet/>
      <dgm:spPr/>
      <dgm:t>
        <a:bodyPr/>
        <a:lstStyle/>
        <a:p>
          <a:endParaRPr lang="en-US"/>
        </a:p>
      </dgm:t>
    </dgm:pt>
    <dgm:pt modelId="{ED13B497-F0DF-4E3D-80DB-0CC4BA5C24F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F7D5B368-D0AE-4AD9-8F77-ACAF8294C621}" type="parTrans" cxnId="{22BF7CBC-1847-48D6-9AB2-8D8EB190AD5F}">
      <dgm:prSet/>
      <dgm:spPr/>
      <dgm:t>
        <a:bodyPr/>
        <a:lstStyle/>
        <a:p>
          <a:endParaRPr lang="en-US"/>
        </a:p>
      </dgm:t>
    </dgm:pt>
    <dgm:pt modelId="{16BAA20A-803D-42DC-B200-AFB853CC8D45}" type="sibTrans" cxnId="{22BF7CBC-1847-48D6-9AB2-8D8EB190AD5F}">
      <dgm:prSet/>
      <dgm:spPr/>
      <dgm:t>
        <a:bodyPr/>
        <a:lstStyle/>
        <a:p>
          <a:endParaRPr lang="en-US"/>
        </a:p>
      </dgm:t>
    </dgm:pt>
    <dgm:pt modelId="{8CC003EF-EB7A-4115-8F98-3CBFEE08481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B124D4A3-A70E-4251-990E-0C2FBA98F21A}" type="parTrans" cxnId="{5ADBAEA1-0BE6-4091-88D9-77C99E5616A1}">
      <dgm:prSet/>
      <dgm:spPr/>
      <dgm:t>
        <a:bodyPr/>
        <a:lstStyle/>
        <a:p>
          <a:endParaRPr lang="en-US"/>
        </a:p>
      </dgm:t>
    </dgm:pt>
    <dgm:pt modelId="{05F35076-D076-4F4C-B38A-C88715E6B3A3}" type="sibTrans" cxnId="{5ADBAEA1-0BE6-4091-88D9-77C99E5616A1}">
      <dgm:prSet/>
      <dgm:spPr/>
      <dgm:t>
        <a:bodyPr/>
        <a:lstStyle/>
        <a:p>
          <a:endParaRPr lang="en-US"/>
        </a:p>
      </dgm:t>
    </dgm:pt>
    <dgm:pt modelId="{EFE91D7B-3B8A-405A-B194-8ECBD615FBC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DEC602FF-4AF0-472A-B114-BEFB99B94051}" type="parTrans" cxnId="{C5B07548-C5C6-4909-ACF3-3441F711FC19}">
      <dgm:prSet/>
      <dgm:spPr/>
      <dgm:t>
        <a:bodyPr/>
        <a:lstStyle/>
        <a:p>
          <a:endParaRPr lang="en-US"/>
        </a:p>
      </dgm:t>
    </dgm:pt>
    <dgm:pt modelId="{C2D2C46F-CAF8-40DB-8617-E6AC4B1B204D}" type="sibTrans" cxnId="{C5B07548-C5C6-4909-ACF3-3441F711FC19}">
      <dgm:prSet/>
      <dgm:spPr/>
      <dgm:t>
        <a:bodyPr/>
        <a:lstStyle/>
        <a:p>
          <a:endParaRPr lang="en-US"/>
        </a:p>
      </dgm:t>
    </dgm:pt>
    <dgm:pt modelId="{04738BE3-0105-4BA5-AD15-B3C54F67B4C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Bookkeeper</a:t>
          </a:r>
        </a:p>
      </dgm:t>
    </dgm:pt>
    <dgm:pt modelId="{9549EC77-EDF2-46EE-87DC-51E528CB749F}" type="parTrans" cxnId="{37204477-2749-4339-BF25-27DF53997FA8}">
      <dgm:prSet/>
      <dgm:spPr/>
      <dgm:t>
        <a:bodyPr/>
        <a:lstStyle/>
        <a:p>
          <a:endParaRPr lang="en-US"/>
        </a:p>
      </dgm:t>
    </dgm:pt>
    <dgm:pt modelId="{8B1811B0-C86F-47B1-B4B2-D77E06E3E791}" type="sibTrans" cxnId="{37204477-2749-4339-BF25-27DF53997FA8}">
      <dgm:prSet/>
      <dgm:spPr/>
      <dgm:t>
        <a:bodyPr/>
        <a:lstStyle/>
        <a:p>
          <a:endParaRPr lang="en-US"/>
        </a:p>
      </dgm:t>
    </dgm:pt>
    <dgm:pt modelId="{4E1F7FAC-2FDB-47B6-ABAB-9ED760556B0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General Fabricator</a:t>
          </a:r>
        </a:p>
      </dgm:t>
    </dgm:pt>
    <dgm:pt modelId="{A901A8A4-956C-446C-B373-6916CEE366EF}" type="parTrans" cxnId="{D53E3ABE-4D3C-4D90-8B4C-7AF934E746E1}">
      <dgm:prSet/>
      <dgm:spPr/>
      <dgm:t>
        <a:bodyPr/>
        <a:lstStyle/>
        <a:p>
          <a:endParaRPr lang="en-US"/>
        </a:p>
      </dgm:t>
    </dgm:pt>
    <dgm:pt modelId="{548EC0DA-72FB-4EA2-9B30-6072BFAF13D1}" type="sibTrans" cxnId="{D53E3ABE-4D3C-4D90-8B4C-7AF934E746E1}">
      <dgm:prSet/>
      <dgm:spPr/>
      <dgm:t>
        <a:bodyPr/>
        <a:lstStyle/>
        <a:p>
          <a:endParaRPr lang="en-US"/>
        </a:p>
      </dgm:t>
    </dgm:pt>
    <dgm:pt modelId="{8DA15543-E652-4C94-8CD6-7BBA5C0107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</a:t>
          </a:r>
        </a:p>
      </dgm:t>
    </dgm:pt>
    <dgm:pt modelId="{79453775-4B07-4772-BE86-91E997D58064}" type="parTrans" cxnId="{62016DCE-EA84-492C-A6C5-A46D418A0EA7}">
      <dgm:prSet/>
      <dgm:spPr/>
      <dgm:t>
        <a:bodyPr/>
        <a:lstStyle/>
        <a:p>
          <a:endParaRPr lang="en-US"/>
        </a:p>
      </dgm:t>
    </dgm:pt>
    <dgm:pt modelId="{2FA7C099-D7C2-4C7C-B6DE-6739CE1FA5D7}" type="sibTrans" cxnId="{62016DCE-EA84-492C-A6C5-A46D418A0EA7}">
      <dgm:prSet/>
      <dgm:spPr/>
      <dgm:t>
        <a:bodyPr/>
        <a:lstStyle/>
        <a:p>
          <a:endParaRPr lang="en-US"/>
        </a:p>
      </dgm:t>
    </dgm:pt>
    <dgm:pt modelId="{574B114E-95EE-44F2-BE30-79018971838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Equipment Operator</a:t>
          </a:r>
        </a:p>
      </dgm:t>
    </dgm:pt>
    <dgm:pt modelId="{6D643462-9EF4-4AB7-931B-ED679B0D5CBD}" type="parTrans" cxnId="{E28E9575-C729-4880-B8B2-572E28FA8CA7}">
      <dgm:prSet/>
      <dgm:spPr/>
      <dgm:t>
        <a:bodyPr/>
        <a:lstStyle/>
        <a:p>
          <a:endParaRPr lang="en-US"/>
        </a:p>
      </dgm:t>
    </dgm:pt>
    <dgm:pt modelId="{3678AA68-B439-4ABD-B1FD-804472434EBC}" type="sibTrans" cxnId="{E28E9575-C729-4880-B8B2-572E28FA8CA7}">
      <dgm:prSet/>
      <dgm:spPr/>
      <dgm:t>
        <a:bodyPr/>
        <a:lstStyle/>
        <a:p>
          <a:endParaRPr lang="en-US"/>
        </a:p>
      </dgm:t>
    </dgm:pt>
    <dgm:pt modelId="{7B727F4C-FE71-474B-B8A7-C11712543ED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Billing Clerk</a:t>
          </a:r>
        </a:p>
      </dgm:t>
    </dgm:pt>
    <dgm:pt modelId="{D5B6FC3C-91BF-44AD-B422-1747E45D3F27}" type="parTrans" cxnId="{510277EB-FF69-4587-A652-EAE942107D80}">
      <dgm:prSet/>
      <dgm:spPr/>
      <dgm:t>
        <a:bodyPr/>
        <a:lstStyle/>
        <a:p>
          <a:endParaRPr lang="en-US"/>
        </a:p>
      </dgm:t>
    </dgm:pt>
    <dgm:pt modelId="{8BBF1A5C-1100-4DBF-A4F8-6CB575859C3B}" type="sibTrans" cxnId="{510277EB-FF69-4587-A652-EAE942107D80}">
      <dgm:prSet/>
      <dgm:spPr/>
      <dgm:t>
        <a:bodyPr/>
        <a:lstStyle/>
        <a:p>
          <a:endParaRPr lang="en-US"/>
        </a:p>
      </dgm:t>
    </dgm:pt>
    <dgm:pt modelId="{19BFFA8E-ED3C-481D-BD49-688888B9919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4DCC75D1-DD12-4940-BD35-B701B19A9318}" type="parTrans" cxnId="{1269D547-4061-48E0-A839-F149451BBDDC}">
      <dgm:prSet/>
      <dgm:spPr/>
      <dgm:t>
        <a:bodyPr/>
        <a:lstStyle/>
        <a:p>
          <a:endParaRPr lang="en-US"/>
        </a:p>
      </dgm:t>
    </dgm:pt>
    <dgm:pt modelId="{8F306505-FF64-4348-8A2B-777E0C51F1F9}" type="sibTrans" cxnId="{1269D547-4061-48E0-A839-F149451BBDDC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DEA4900-7DF3-45C8-97A5-F1A2C4E5845D}" srcId="{930452E1-293A-4804-9AD2-E53B94608D56}" destId="{C9D97C3F-1CDD-4A4A-B654-6A09961589FB}" srcOrd="6" destOrd="0" parTransId="{D260C8FB-BB1F-4E8F-B174-6D4EC81AB006}" sibTransId="{0E69D80F-60C3-4C6D-BEFC-037CC13E2FC1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27368D09-EA0A-4846-AC62-344122A1521C}" srcId="{984116C9-7CB8-4743-8FBA-68A8BA0D0389}" destId="{0C3587E5-D092-4757-A41B-C458C2F5294B}" srcOrd="3" destOrd="0" parTransId="{FF147AD1-E715-4D52-853D-5B4F2CF092B6}" sibTransId="{93F0410F-5F56-4AB6-8785-62EC783EA3F4}"/>
    <dgm:cxn modelId="{613EF511-251F-48DF-A2D1-BF3B6850855C}" type="presOf" srcId="{EFE91D7B-3B8A-405A-B194-8ECBD615FBC2}" destId="{34083978-5BA0-40E3-AB18-2F3A89BB9529}" srcOrd="0" destOrd="4" presId="urn:microsoft.com/office/officeart/2005/8/layout/hList1"/>
    <dgm:cxn modelId="{07239714-13F3-4718-BF02-10B9EBA0075E}" type="presOf" srcId="{C9D97C3F-1CDD-4A4A-B654-6A09961589FB}" destId="{11FB7C73-6081-42C7-8E15-28075061167B}" srcOrd="0" destOrd="6" presId="urn:microsoft.com/office/officeart/2005/8/layout/hList1"/>
    <dgm:cxn modelId="{C34EA718-95C3-4607-918E-D6C89140E5F1}" srcId="{984116C9-7CB8-4743-8FBA-68A8BA0D0389}" destId="{417552A2-9410-4CA9-8EC7-416E3CF77A05}" srcOrd="1" destOrd="0" parTransId="{255B207F-B9B8-4089-9E8F-5C103BC8B599}" sibTransId="{814FE56C-655E-4F8F-9F67-6F9ECC27B140}"/>
    <dgm:cxn modelId="{FBEB4D1A-EB36-4856-B0E1-82339A9B72DB}" type="presOf" srcId="{53A69142-DA5A-45FB-9AF6-048732CBB11C}" destId="{0045AAE0-9BB3-4F66-A39D-FC0233DDC39E}" srcOrd="0" destOrd="4" presId="urn:microsoft.com/office/officeart/2005/8/layout/hList1"/>
    <dgm:cxn modelId="{E140881F-A714-4479-A079-E2F68D465373}" srcId="{930452E1-293A-4804-9AD2-E53B94608D56}" destId="{F0C859A4-4A26-4CA4-8B9D-BFC605D8924E}" srcOrd="1" destOrd="0" parTransId="{38096FB3-3F48-4CA3-B7C0-67BC1CCB9947}" sibTransId="{D3E23AF4-D4ED-4805-99F6-0E306DAF5435}"/>
    <dgm:cxn modelId="{70CCC223-A701-4E19-9BA4-E66F18B452A7}" type="presOf" srcId="{726DCC0D-63D4-4B16-A329-DBF0513D6DF2}" destId="{11FB7C73-6081-42C7-8E15-28075061167B}" srcOrd="0" destOrd="8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2748D327-8B3C-43FC-B7D2-E2C436E4ADDE}" type="presOf" srcId="{DC900754-0804-4CF0-B473-C794DA0C2240}" destId="{11FB7C73-6081-42C7-8E15-28075061167B}" srcOrd="0" destOrd="4" presId="urn:microsoft.com/office/officeart/2005/8/layout/hList1"/>
    <dgm:cxn modelId="{D28C9828-22CD-47C3-A1E8-7BD23E503064}" srcId="{984116C9-7CB8-4743-8FBA-68A8BA0D0389}" destId="{7709431F-7B4D-4678-9C7F-5F4D90C0065D}" srcOrd="6" destOrd="0" parTransId="{95AA8DDE-86EA-4C81-B1EB-3D7D9198E2F2}" sibTransId="{B1B4A6D6-7837-49C3-905F-B07E10C08B1C}"/>
    <dgm:cxn modelId="{8073D02C-0A18-486A-A8DB-80DE6A2B6D93}" type="presOf" srcId="{7709431F-7B4D-4678-9C7F-5F4D90C0065D}" destId="{0045AAE0-9BB3-4F66-A39D-FC0233DDC39E}" srcOrd="0" destOrd="6" presId="urn:microsoft.com/office/officeart/2005/8/layout/hList1"/>
    <dgm:cxn modelId="{7DBFC432-C35C-45C6-BF37-E04B10FBA682}" type="presOf" srcId="{3809456B-F9BF-4608-92E6-6ACB794CD46D}" destId="{0045AAE0-9BB3-4F66-A39D-FC0233DDC39E}" srcOrd="0" destOrd="9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7D07A13C-D013-428C-B714-3240E9170ECC}" type="presOf" srcId="{E3001645-AD5A-49BB-92B2-BEA4CB4B663A}" destId="{11FB7C73-6081-42C7-8E15-28075061167B}" srcOrd="0" destOrd="5" presId="urn:microsoft.com/office/officeart/2005/8/layout/hList1"/>
    <dgm:cxn modelId="{1813D15B-2898-4DF3-9F58-E3E58BD19ADF}" srcId="{930452E1-293A-4804-9AD2-E53B94608D56}" destId="{E3001645-AD5A-49BB-92B2-BEA4CB4B663A}" srcOrd="5" destOrd="0" parTransId="{BF78DC47-8D79-4D3B-880D-C6A22D898E60}" sibTransId="{5E201854-85C4-4C95-B04F-5EDED1526CA8}"/>
    <dgm:cxn modelId="{A4F7D65B-C2B4-423A-8CD9-FCE555EBF5CA}" srcId="{930452E1-293A-4804-9AD2-E53B94608D56}" destId="{C8460851-8993-4BCE-8E08-E50F48910098}" srcOrd="10" destOrd="0" parTransId="{028EB4D6-248D-4036-92D2-C40500CD3417}" sibTransId="{FCD138C6-09C7-415A-B805-2DD1445ED307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CFA0E942-1E5C-4100-A2F1-1893E3C8C9DF}" type="presOf" srcId="{4E1F7FAC-2FDB-47B6-ABAB-9ED760556B00}" destId="{34083978-5BA0-40E3-AB18-2F3A89BB9529}" srcOrd="0" destOrd="6" presId="urn:microsoft.com/office/officeart/2005/8/layout/hList1"/>
    <dgm:cxn modelId="{7E6E9765-E614-464F-AE02-12823AE73D68}" srcId="{930452E1-293A-4804-9AD2-E53B94608D56}" destId="{EC7F454B-FBCB-4DC1-AD50-A7D344DDC0A3}" srcOrd="9" destOrd="0" parTransId="{0531012F-9C80-4D3D-A50D-8B8E9157D938}" sibTransId="{DC261450-C58D-4F7F-B3E4-0A5DE6D06C40}"/>
    <dgm:cxn modelId="{E7142566-9E64-4413-AFAF-2AD58508A33C}" type="presOf" srcId="{D6A3CAFD-6471-45BC-9835-5C5C383CA42B}" destId="{0045AAE0-9BB3-4F66-A39D-FC0233DDC39E}" srcOrd="0" destOrd="2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1269D547-4061-48E0-A839-F149451BBDDC}" srcId="{4F795D33-588E-4F04-A4A9-549DB1C8E26C}" destId="{19BFFA8E-ED3C-481D-BD49-688888B99194}" srcOrd="10" destOrd="0" parTransId="{4DCC75D1-DD12-4940-BD35-B701B19A9318}" sibTransId="{8F306505-FF64-4348-8A2B-777E0C51F1F9}"/>
    <dgm:cxn modelId="{C5B07548-C5C6-4909-ACF3-3441F711FC19}" srcId="{4F795D33-588E-4F04-A4A9-549DB1C8E26C}" destId="{EFE91D7B-3B8A-405A-B194-8ECBD615FBC2}" srcOrd="4" destOrd="0" parTransId="{DEC602FF-4AF0-472A-B114-BEFB99B94051}" sibTransId="{C2D2C46F-CAF8-40DB-8617-E6AC4B1B204D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7AC8744C-CE88-4535-90A1-30EF3519C7D6}" srcId="{930452E1-293A-4804-9AD2-E53B94608D56}" destId="{556D5379-FC89-42A2-9BD2-7835ACA5C96D}" srcOrd="3" destOrd="0" parTransId="{EC435217-2B59-4BE1-862B-0FF57C9CD8EA}" sibTransId="{23E5D702-56FF-4032-B00B-B0E3C4F9A2AD}"/>
    <dgm:cxn modelId="{2E88ED74-3741-4C8B-83C8-416C4BE8FA09}" type="presOf" srcId="{EC7F454B-FBCB-4DC1-AD50-A7D344DDC0A3}" destId="{11FB7C73-6081-42C7-8E15-28075061167B}" srcOrd="0" destOrd="9" presId="urn:microsoft.com/office/officeart/2005/8/layout/hList1"/>
    <dgm:cxn modelId="{E28E9575-C729-4880-B8B2-572E28FA8CA7}" srcId="{4F795D33-588E-4F04-A4A9-549DB1C8E26C}" destId="{574B114E-95EE-44F2-BE30-79018971838D}" srcOrd="8" destOrd="0" parTransId="{6D643462-9EF4-4AB7-931B-ED679B0D5CBD}" sibTransId="{3678AA68-B439-4ABD-B1FD-804472434EBC}"/>
    <dgm:cxn modelId="{78F3F755-55B2-41B2-8782-31C272B19B54}" type="presOf" srcId="{F0C859A4-4A26-4CA4-8B9D-BFC605D8924E}" destId="{11FB7C73-6081-42C7-8E15-28075061167B}" srcOrd="0" destOrd="1" presId="urn:microsoft.com/office/officeart/2005/8/layout/hList1"/>
    <dgm:cxn modelId="{BC0B3756-0C1C-4B17-8C99-7287A2BA7088}" srcId="{930452E1-293A-4804-9AD2-E53B94608D56}" destId="{DC900754-0804-4CF0-B473-C794DA0C2240}" srcOrd="4" destOrd="0" parTransId="{6CEAF8A6-CA20-4ED4-96B7-AEC15E693275}" sibTransId="{F57AE573-9F11-493D-84A7-F62D5B50119E}"/>
    <dgm:cxn modelId="{6BEF8876-0F77-4F3F-A640-1705A6765FD7}" srcId="{930452E1-293A-4804-9AD2-E53B94608D56}" destId="{71FE1CC8-9A13-48C7-A170-DCD8844EC64D}" srcOrd="7" destOrd="0" parTransId="{0DB4B240-7585-4D22-B2AD-22ED2D9835CE}" sibTransId="{1E708257-78E7-40FD-9A41-094ED000AFE6}"/>
    <dgm:cxn modelId="{37204477-2749-4339-BF25-27DF53997FA8}" srcId="{4F795D33-588E-4F04-A4A9-549DB1C8E26C}" destId="{04738BE3-0105-4BA5-AD15-B3C54F67B4C9}" srcOrd="5" destOrd="0" parTransId="{9549EC77-EDF2-46EE-87DC-51E528CB749F}" sibTransId="{8B1811B0-C86F-47B1-B4B2-D77E06E3E791}"/>
    <dgm:cxn modelId="{AE870B7A-117F-4ED0-BD83-9CD6519305E8}" type="presOf" srcId="{05BFDF6E-45CA-45E3-93C3-20DD9B869885}" destId="{0045AAE0-9BB3-4F66-A39D-FC0233DDC39E}" srcOrd="0" destOrd="8" presId="urn:microsoft.com/office/officeart/2005/8/layout/hList1"/>
    <dgm:cxn modelId="{FEAF835A-A253-4F09-9351-DF0B9352CA08}" type="presOf" srcId="{04738BE3-0105-4BA5-AD15-B3C54F67B4C9}" destId="{34083978-5BA0-40E3-AB18-2F3A89BB9529}" srcOrd="0" destOrd="5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D2C15487-D0B2-4065-8BAC-834A091BF9BB}" type="presOf" srcId="{71FE1CC8-9A13-48C7-A170-DCD8844EC64D}" destId="{11FB7C73-6081-42C7-8E15-28075061167B}" srcOrd="0" destOrd="7" presId="urn:microsoft.com/office/officeart/2005/8/layout/hList1"/>
    <dgm:cxn modelId="{0EC6ED8A-F4D8-449B-B357-0C0D0F732DB4}" srcId="{984116C9-7CB8-4743-8FBA-68A8BA0D0389}" destId="{D6A3CAFD-6471-45BC-9835-5C5C383CA42B}" srcOrd="2" destOrd="0" parTransId="{D644F2E0-9E92-4573-AC89-1136859F3FC0}" sibTransId="{5160F96C-0EFA-454F-BAA5-EABCE83657A9}"/>
    <dgm:cxn modelId="{B768E090-4EC6-4E18-9468-BB8B24A2996E}" type="presOf" srcId="{7B727F4C-FE71-474B-B8A7-C11712543ED0}" destId="{34083978-5BA0-40E3-AB18-2F3A89BB9529}" srcOrd="0" destOrd="9" presId="urn:microsoft.com/office/officeart/2005/8/layout/hList1"/>
    <dgm:cxn modelId="{8D885E9D-3BBF-45D9-BEE0-F322BB4779B5}" srcId="{984116C9-7CB8-4743-8FBA-68A8BA0D0389}" destId="{42415270-A5B3-4B9F-877E-0CAABAE039BC}" srcOrd="10" destOrd="0" parTransId="{35747849-ED39-4501-9B57-9BA2347D884C}" sibTransId="{24760922-59DA-4D67-8400-E5C494C3A04D}"/>
    <dgm:cxn modelId="{5ADBAEA1-0BE6-4091-88D9-77C99E5616A1}" srcId="{4F795D33-588E-4F04-A4A9-549DB1C8E26C}" destId="{8CC003EF-EB7A-4115-8F98-3CBFEE08481A}" srcOrd="3" destOrd="0" parTransId="{B124D4A3-A70E-4251-990E-0C2FBA98F21A}" sibTransId="{05F35076-D076-4F4C-B38A-C88715E6B3A3}"/>
    <dgm:cxn modelId="{ABBED5A5-A59A-4C0D-9472-B6F82EB94E6F}" type="presOf" srcId="{548DEDE7-0D65-488B-BDC2-0B338265E3E3}" destId="{0045AAE0-9BB3-4F66-A39D-FC0233DDC39E}" srcOrd="0" destOrd="5" presId="urn:microsoft.com/office/officeart/2005/8/layout/hList1"/>
    <dgm:cxn modelId="{C21570A8-F7A6-47DA-9C23-CCB6065A950B}" srcId="{930452E1-293A-4804-9AD2-E53B94608D56}" destId="{726DCC0D-63D4-4B16-A329-DBF0513D6DF2}" srcOrd="8" destOrd="0" parTransId="{5E6E8950-6B7B-4A42-B263-8388E463D268}" sibTransId="{901E9A91-7A23-4613-A2EF-F2A1FAFC1995}"/>
    <dgm:cxn modelId="{DF5ADBA9-4871-49FD-98A0-1E7599476B90}" srcId="{4F795D33-588E-4F04-A4A9-549DB1C8E26C}" destId="{64A023DE-4090-4075-916E-2E0472ECF58C}" srcOrd="1" destOrd="0" parTransId="{16D78A70-8B1D-49D5-A09C-8D9625211A43}" sibTransId="{EAFE7850-7EAC-4B1B-AA48-9F678927931A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37E7B4B5-6CF6-4E34-9F34-66BE80F989F2}" type="presOf" srcId="{8CC003EF-EB7A-4115-8F98-3CBFEE08481A}" destId="{34083978-5BA0-40E3-AB18-2F3A89BB9529}" srcOrd="0" destOrd="3" presId="urn:microsoft.com/office/officeart/2005/8/layout/hList1"/>
    <dgm:cxn modelId="{1AB17AB6-812F-491C-B25B-4BEB99524EE4}" srcId="{984116C9-7CB8-4743-8FBA-68A8BA0D0389}" destId="{3809456B-F9BF-4608-92E6-6ACB794CD46D}" srcOrd="9" destOrd="0" parTransId="{488290C7-6027-45EC-A44D-E794622FE315}" sibTransId="{5489F5B3-78EC-4BC9-AD2C-3EE4D1EC7F50}"/>
    <dgm:cxn modelId="{14A3B5BB-F194-4E48-AE64-D5C9FDCFB156}" type="presOf" srcId="{42415270-A5B3-4B9F-877E-0CAABAE039BC}" destId="{0045AAE0-9BB3-4F66-A39D-FC0233DDC39E}" srcOrd="0" destOrd="10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22BF7CBC-1847-48D6-9AB2-8D8EB190AD5F}" srcId="{4F795D33-588E-4F04-A4A9-549DB1C8E26C}" destId="{ED13B497-F0DF-4E3D-80DB-0CC4BA5C24F4}" srcOrd="2" destOrd="0" parTransId="{F7D5B368-D0AE-4AD9-8F77-ACAF8294C621}" sibTransId="{16BAA20A-803D-42DC-B200-AFB853CC8D45}"/>
    <dgm:cxn modelId="{D53E3ABE-4D3C-4D90-8B4C-7AF934E746E1}" srcId="{4F795D33-588E-4F04-A4A9-549DB1C8E26C}" destId="{4E1F7FAC-2FDB-47B6-ABAB-9ED760556B00}" srcOrd="6" destOrd="0" parTransId="{A901A8A4-956C-446C-B373-6916CEE366EF}" sibTransId="{548EC0DA-72FB-4EA2-9B30-6072BFAF13D1}"/>
    <dgm:cxn modelId="{4EA485BF-79F6-4134-A8F8-B6C1FA8F6DC3}" type="presOf" srcId="{8DA15543-E652-4C94-8CD6-7BBA5C0107AE}" destId="{34083978-5BA0-40E3-AB18-2F3A89BB9529}" srcOrd="0" destOrd="7" presId="urn:microsoft.com/office/officeart/2005/8/layout/hList1"/>
    <dgm:cxn modelId="{A8201CC1-59C2-47E7-B992-486C32A3826E}" type="presOf" srcId="{ED13B497-F0DF-4E3D-80DB-0CC4BA5C24F4}" destId="{34083978-5BA0-40E3-AB18-2F3A89BB9529}" srcOrd="0" destOrd="2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E2F52AC9-3D37-4D92-B3CD-1BD59D17F2DD}" type="presOf" srcId="{C8460851-8993-4BCE-8E08-E50F48910098}" destId="{11FB7C73-6081-42C7-8E15-28075061167B}" srcOrd="0" destOrd="10" presId="urn:microsoft.com/office/officeart/2005/8/layout/hList1"/>
    <dgm:cxn modelId="{283EC1C9-2117-4D27-902F-B6761391FE73}" srcId="{984116C9-7CB8-4743-8FBA-68A8BA0D0389}" destId="{DA655A6A-1082-4C0D-B99F-CE7ADE7E0510}" srcOrd="7" destOrd="0" parTransId="{59391ECB-5160-4019-8CA1-DBDE613A26C1}" sibTransId="{2A4ECC02-FFD1-4B39-98AC-35FF3ACA30CD}"/>
    <dgm:cxn modelId="{4544FCCD-FFAB-4FC2-A690-C2B60C95AD05}" srcId="{930452E1-293A-4804-9AD2-E53B94608D56}" destId="{28480D5E-8BD6-48A1-AA61-221EC0A4C329}" srcOrd="2" destOrd="0" parTransId="{4DE13089-5108-4091-A670-4149941ECEA2}" sibTransId="{6BAEB140-CBF5-42EF-AD27-5B2DEE16ACD3}"/>
    <dgm:cxn modelId="{62016DCE-EA84-492C-A6C5-A46D418A0EA7}" srcId="{4F795D33-588E-4F04-A4A9-549DB1C8E26C}" destId="{8DA15543-E652-4C94-8CD6-7BBA5C0107AE}" srcOrd="7" destOrd="0" parTransId="{79453775-4B07-4772-BE86-91E997D58064}" sibTransId="{2FA7C099-D7C2-4C7C-B6DE-6739CE1FA5D7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F109A1D7-0E34-42B9-A8FC-9246A115CB6C}" type="presOf" srcId="{556D5379-FC89-42A2-9BD2-7835ACA5C96D}" destId="{11FB7C73-6081-42C7-8E15-28075061167B}" srcOrd="0" destOrd="3" presId="urn:microsoft.com/office/officeart/2005/8/layout/hList1"/>
    <dgm:cxn modelId="{85038BD8-1CE3-4F9B-879B-FD4890B7ADE2}" type="presOf" srcId="{417552A2-9410-4CA9-8EC7-416E3CF77A05}" destId="{0045AAE0-9BB3-4F66-A39D-FC0233DDC39E}" srcOrd="0" destOrd="1" presId="urn:microsoft.com/office/officeart/2005/8/layout/hList1"/>
    <dgm:cxn modelId="{67E438D9-4400-432C-A806-D3FEE1F5AAF6}" type="presOf" srcId="{DA655A6A-1082-4C0D-B99F-CE7ADE7E0510}" destId="{0045AAE0-9BB3-4F66-A39D-FC0233DDC39E}" srcOrd="0" destOrd="7" presId="urn:microsoft.com/office/officeart/2005/8/layout/hList1"/>
    <dgm:cxn modelId="{D046E3DA-C71B-4EEC-B446-04880B1A9D14}" type="presOf" srcId="{0C3587E5-D092-4757-A41B-C458C2F5294B}" destId="{0045AAE0-9BB3-4F66-A39D-FC0233DDC39E}" srcOrd="0" destOrd="3" presId="urn:microsoft.com/office/officeart/2005/8/layout/hList1"/>
    <dgm:cxn modelId="{BB6EF4DB-5F78-4041-A730-08FA7398F1CA}" type="presOf" srcId="{574B114E-95EE-44F2-BE30-79018971838D}" destId="{34083978-5BA0-40E3-AB18-2F3A89BB9529}" srcOrd="0" destOrd="8" presId="urn:microsoft.com/office/officeart/2005/8/layout/hList1"/>
    <dgm:cxn modelId="{0834FAE7-2468-4F2E-A46F-8AD8409381E2}" srcId="{984116C9-7CB8-4743-8FBA-68A8BA0D0389}" destId="{53A69142-DA5A-45FB-9AF6-048732CBB11C}" srcOrd="4" destOrd="0" parTransId="{E2B73480-3CDA-4ED0-B422-99D1252F0AEE}" sibTransId="{D72FB88C-6425-493C-91AC-E798ECFA220F}"/>
    <dgm:cxn modelId="{E11CBBE9-F135-443B-998F-162ED2F5A00E}" type="presOf" srcId="{64A023DE-4090-4075-916E-2E0472ECF58C}" destId="{34083978-5BA0-40E3-AB18-2F3A89BB9529}" srcOrd="0" destOrd="1" presId="urn:microsoft.com/office/officeart/2005/8/layout/hList1"/>
    <dgm:cxn modelId="{510277EB-FF69-4587-A652-EAE942107D80}" srcId="{4F795D33-588E-4F04-A4A9-549DB1C8E26C}" destId="{7B727F4C-FE71-474B-B8A7-C11712543ED0}" srcOrd="9" destOrd="0" parTransId="{D5B6FC3C-91BF-44AD-B422-1747E45D3F27}" sibTransId="{8BBF1A5C-1100-4DBF-A4F8-6CB575859C3B}"/>
    <dgm:cxn modelId="{7435D0F1-B173-4610-8134-BF54B6486167}" type="presOf" srcId="{28480D5E-8BD6-48A1-AA61-221EC0A4C329}" destId="{11FB7C73-6081-42C7-8E15-28075061167B}" srcOrd="0" destOrd="2" presId="urn:microsoft.com/office/officeart/2005/8/layout/hList1"/>
    <dgm:cxn modelId="{942D26F7-2E17-4B54-8F81-F14E2F648750}" srcId="{984116C9-7CB8-4743-8FBA-68A8BA0D0389}" destId="{05BFDF6E-45CA-45E3-93C3-20DD9B869885}" srcOrd="8" destOrd="0" parTransId="{C139C593-8ED2-439A-8EEB-33029FD96FBE}" sibTransId="{3733D0CF-A0A9-4BDD-BF67-731665DB4338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1DEC59FD-43F8-4D11-904F-8774BBAF55D7}" type="presOf" srcId="{19BFFA8E-ED3C-481D-BD49-688888B99194}" destId="{34083978-5BA0-40E3-AB18-2F3A89BB9529}" srcOrd="0" destOrd="10" presId="urn:microsoft.com/office/officeart/2005/8/layout/hList1"/>
    <dgm:cxn modelId="{8F6BF9FF-704C-463D-B0B3-CDBEE017FB23}" srcId="{984116C9-7CB8-4743-8FBA-68A8BA0D0389}" destId="{548DEDE7-0D65-488B-BDC2-0B338265E3E3}" srcOrd="5" destOrd="0" parTransId="{1035E0AB-7352-4B73-B639-CC654E47DBEC}" sibTransId="{E1C6C989-041D-45F5-9433-BC977E70C59F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Dining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1" i="0" u="none" kern="1200" dirty="0">
              <a:latin typeface="Tw Cen MT" panose="020B0602020104020603" pitchFamily="34" charset="0"/>
            </a:rPr>
            <a:t>Median, all occupations</a:t>
          </a:r>
          <a:endParaRPr lang="en-US" sz="2000" b="1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Bookkeeper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General Fabricator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Carpenter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Equipment Operator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Billing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Flagler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Changes in Flagler County’s home prices closely mirror statewide trends.</a:t>
            </a:r>
            <a:endParaRPr lang="en-US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Flagler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1984" y="1927715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Flagler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771FD6-F04D-4409-A0A5-B085D91E5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942262"/>
              </p:ext>
            </p:extLst>
          </p:nvPr>
        </p:nvGraphicFramePr>
        <p:xfrm>
          <a:off x="622687" y="1213697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Flagler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6940982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b="1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="1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$33,200-$47,450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$889-$1,233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$53,120-$75,920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$1,423-$1,974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$79,680-$113,880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$38-$55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$2,134-$2,961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Flagler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Flagler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20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9015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Palm Coast area housing wage: $32.56/hour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$1,693/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Palm Coast area: $20.62/hour. A full-time, year-round worker with this wage can afford $1,072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8927504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Flagler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Flagler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00303" y="3152001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00303" y="1890955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177386"/>
              </p:ext>
            </p:extLst>
          </p:nvPr>
        </p:nvGraphicFramePr>
        <p:xfrm>
          <a:off x="349654" y="1460905"/>
          <a:ext cx="8524935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46683</TotalTime>
  <Words>686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Flagler County’s home prices closely mirror statewide trends.</vt:lpstr>
      <vt:lpstr>Affordable Housing Terminology</vt:lpstr>
      <vt:lpstr>2025 Flagler County Income (% AMI) and Housing Cost Limits</vt:lpstr>
      <vt:lpstr>Very low-income owners make up the largest group of cost-burdened households in Flagler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2025-10-02T19:35:15Z</dcterms:modified>
</cp:coreProperties>
</file>