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1EDBA-415F-43EF-8B79-FF5F1CC80878}" v="5" dt="2025-10-02T19:34:50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07F60133-C39B-4CB8-9ACA-BBC2AB939762}"/>
    <pc:docChg chg="custSel modSld">
      <pc:chgData name="Renz Torres" userId="1a514e66-b81e-40a7-adc4-82488a461c8a" providerId="ADAL" clId="{07F60133-C39B-4CB8-9ACA-BBC2AB939762}" dt="2025-08-19T13:01:58.251" v="290" actId="20577"/>
      <pc:docMkLst>
        <pc:docMk/>
      </pc:docMkLst>
      <pc:sldChg chg="modSp">
        <pc:chgData name="Renz Torres" userId="1a514e66-b81e-40a7-adc4-82488a461c8a" providerId="ADAL" clId="{07F60133-C39B-4CB8-9ACA-BBC2AB939762}" dt="2025-08-18T16:55:04.578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07F60133-C39B-4CB8-9ACA-BBC2AB939762}" dt="2025-08-18T16:58:19.552" v="69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07F60133-C39B-4CB8-9ACA-BBC2AB939762}" dt="2025-08-18T16:58:42.274" v="71" actId="27636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07F60133-C39B-4CB8-9ACA-BBC2AB939762}" dt="2025-08-19T13:00:55.888" v="143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07F60133-C39B-4CB8-9ACA-BBC2AB939762}" dt="2025-08-18T16:57:37.327" v="58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07F60133-C39B-4CB8-9ACA-BBC2AB939762}" dt="2025-08-19T13:01:11.581" v="144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07F60133-C39B-4CB8-9ACA-BBC2AB939762}" dt="2025-08-18T16:59:48.567" v="82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07F60133-C39B-4CB8-9ACA-BBC2AB939762}" dt="2025-08-19T13:01:58.251" v="290" actId="20577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2T17:26:09.257" v="2" actId="27918"/>
      <pc:docMkLst>
        <pc:docMk/>
      </pc:docMkLst>
      <pc:sldChg chg="mod">
        <pc:chgData name="Renz Torres" userId="1a514e66-b81e-40a7-adc4-82488a461c8a" providerId="ADAL" clId="{877C0FA7-6B5C-4448-9E9C-31F2998BBBC8}" dt="2025-08-12T17:26:09.257" v="2" actId="27918"/>
        <pc:sldMkLst>
          <pc:docMk/>
          <pc:sldMk cId="65006877" sldId="284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34:50.230" v="75"/>
      <pc:docMkLst>
        <pc:docMk/>
      </pc:docMkLst>
      <pc:sldChg chg="modSp mod modNotesTx">
        <pc:chgData name="Renz Torres" userId="1a514e66-b81e-40a7-adc4-82488a461c8a" providerId="ADAL" clId="{846062DF-F716-4E4E-87E1-CA94E5E252E2}" dt="2025-09-29T18:45:08.115" v="72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5:08.115" v="72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7:37:18.064" v="62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7:36:05.711" v="61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7:33:58.059" v="45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7:33:49.126" v="44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7:34:21.012" v="47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7:34:21.012" v="47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5:16.668" v="73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45:16.668" v="73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5:20.485" v="74" actId="403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45:20.485" v="74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34:50.230" v="75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4:50.230" v="75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05:59.471" v="65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05:59.471" v="65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7:32:25.528" v="23" actId="1076"/>
          <ac:graphicFrameMkLst>
            <pc:docMk/>
            <pc:sldMk cId="2229953760" sldId="289"/>
            <ac:graphicFrameMk id="4" creationId="{28CE0DA0-0A3F-4CFF-90C2-F7B8268A2F64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7:37:19.980" v="63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7:36:00.444" v="60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7:34:30.676" v="48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7:35:44.820" v="58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7:34:44.679" v="51" actId="255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7:35:41.248" v="57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Escambia!$D$13:$D$33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Escambia!$E$13:$E$33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54D-4CAC-A28B-3097334124BF}"/>
            </c:ext>
          </c:extLst>
        </c:ser>
        <c:ser>
          <c:idx val="0"/>
          <c:order val="1"/>
          <c:tx>
            <c:v>Escambia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Escambia!$D$13:$D$33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Escambia!$F$13:$F$33</c:f>
              <c:numCache>
                <c:formatCode>"$"#,##0_);[Red]\("$"#,##0\)</c:formatCode>
                <c:ptCount val="21"/>
                <c:pt idx="0">
                  <c:v>196229.53943999999</c:v>
                </c:pt>
                <c:pt idx="1">
                  <c:v>231654.68507000001</c:v>
                </c:pt>
                <c:pt idx="2">
                  <c:v>228782.14293</c:v>
                </c:pt>
                <c:pt idx="3">
                  <c:v>223704.77567999999</c:v>
                </c:pt>
                <c:pt idx="4">
                  <c:v>197138.87594999999</c:v>
                </c:pt>
                <c:pt idx="5">
                  <c:v>210332.86717000001</c:v>
                </c:pt>
                <c:pt idx="6">
                  <c:v>203833.83773</c:v>
                </c:pt>
                <c:pt idx="7">
                  <c:v>195713.65057999999</c:v>
                </c:pt>
                <c:pt idx="8">
                  <c:v>188283.97211</c:v>
                </c:pt>
                <c:pt idx="9">
                  <c:v>199704.72099999999</c:v>
                </c:pt>
                <c:pt idx="10">
                  <c:v>205748.03550999999</c:v>
                </c:pt>
                <c:pt idx="11">
                  <c:v>206283.54423</c:v>
                </c:pt>
                <c:pt idx="12">
                  <c:v>205670</c:v>
                </c:pt>
                <c:pt idx="13">
                  <c:v>206136.59729999999</c:v>
                </c:pt>
                <c:pt idx="14">
                  <c:v>221620.0716</c:v>
                </c:pt>
                <c:pt idx="15">
                  <c:v>236076.65242</c:v>
                </c:pt>
                <c:pt idx="16">
                  <c:v>266049.45915000001</c:v>
                </c:pt>
                <c:pt idx="17">
                  <c:v>279015.49803999998</c:v>
                </c:pt>
                <c:pt idx="18">
                  <c:v>306021.72873999999</c:v>
                </c:pt>
                <c:pt idx="19">
                  <c:v>302121.16824000003</c:v>
                </c:pt>
                <c:pt idx="20">
                  <c:v>280000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554D-4CAC-A28B-309733412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Escambia!$B$3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Escambia!$C$2:$D$2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Escambia!$C$3:$D$3</c:f>
              <c:numCache>
                <c:formatCode>#,##0_);[Red]\(#,##0\)</c:formatCode>
                <c:ptCount val="2"/>
                <c:pt idx="0">
                  <c:v>20312</c:v>
                </c:pt>
                <c:pt idx="1">
                  <c:v>14649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8B1C-46A8-AB98-1C7C2D983E6A}"/>
            </c:ext>
          </c:extLst>
        </c:ser>
        <c:ser>
          <c:idx val="1"/>
          <c:order val="1"/>
          <c:tx>
            <c:strRef>
              <c:f>Escambia!$B$4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Escambia!$C$2:$D$2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Escambia!$C$4:$D$4</c:f>
              <c:numCache>
                <c:formatCode>#,##0_);[Red]\(#,##0\)</c:formatCode>
                <c:ptCount val="2"/>
                <c:pt idx="0">
                  <c:v>18487</c:v>
                </c:pt>
                <c:pt idx="1">
                  <c:v>26391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C-46A8-AB98-1C7C2D983E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10697</c:v>
                </c:pt>
                <c:pt idx="1">
                  <c:v>5040</c:v>
                </c:pt>
                <c:pt idx="2">
                  <c:v>2001</c:v>
                </c:pt>
                <c:pt idx="3">
                  <c:v>1610</c:v>
                </c:pt>
                <c:pt idx="4">
                  <c:v>11923</c:v>
                </c:pt>
                <c:pt idx="5">
                  <c:v>4306</c:v>
                </c:pt>
                <c:pt idx="6">
                  <c:v>3371</c:v>
                </c:pt>
                <c:pt idx="7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9A-4B07-94D5-EC5BA76A9976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6867</c:v>
                </c:pt>
                <c:pt idx="1">
                  <c:v>9953</c:v>
                </c:pt>
                <c:pt idx="2">
                  <c:v>14912</c:v>
                </c:pt>
                <c:pt idx="3">
                  <c:v>35681</c:v>
                </c:pt>
                <c:pt idx="4">
                  <c:v>2843</c:v>
                </c:pt>
                <c:pt idx="5">
                  <c:v>3665</c:v>
                </c:pt>
                <c:pt idx="6">
                  <c:v>7165</c:v>
                </c:pt>
                <c:pt idx="7">
                  <c:v>9549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9A-4B07-94D5-EC5BA76A99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487</c:v>
                </c:pt>
                <c:pt idx="1">
                  <c:v>448</c:v>
                </c:pt>
                <c:pt idx="2">
                  <c:v>513</c:v>
                </c:pt>
                <c:pt idx="3">
                  <c:v>448</c:v>
                </c:pt>
                <c:pt idx="4">
                  <c:v>396</c:v>
                </c:pt>
                <c:pt idx="5">
                  <c:v>58</c:v>
                </c:pt>
                <c:pt idx="6">
                  <c:v>262</c:v>
                </c:pt>
                <c:pt idx="7">
                  <c:v>491</c:v>
                </c:pt>
                <c:pt idx="8">
                  <c:v>387</c:v>
                </c:pt>
                <c:pt idx="9">
                  <c:v>333</c:v>
                </c:pt>
                <c:pt idx="10">
                  <c:v>422</c:v>
                </c:pt>
                <c:pt idx="11">
                  <c:v>323</c:v>
                </c:pt>
                <c:pt idx="12">
                  <c:v>380</c:v>
                </c:pt>
                <c:pt idx="13">
                  <c:v>467</c:v>
                </c:pt>
                <c:pt idx="14">
                  <c:v>511</c:v>
                </c:pt>
                <c:pt idx="15">
                  <c:v>485</c:v>
                </c:pt>
                <c:pt idx="16">
                  <c:v>527</c:v>
                </c:pt>
                <c:pt idx="17">
                  <c:v>452</c:v>
                </c:pt>
                <c:pt idx="18">
                  <c:v>575</c:v>
                </c:pt>
                <c:pt idx="19">
                  <c:v>526</c:v>
                </c:pt>
                <c:pt idx="20">
                  <c:v>527</c:v>
                </c:pt>
                <c:pt idx="21">
                  <c:v>512</c:v>
                </c:pt>
                <c:pt idx="22">
                  <c:v>557</c:v>
                </c:pt>
                <c:pt idx="23">
                  <c:v>486</c:v>
                </c:pt>
                <c:pt idx="24">
                  <c:v>457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15A-4B73-8584-B7546C3C7F14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147</c:v>
                </c:pt>
                <c:pt idx="1">
                  <c:v>139</c:v>
                </c:pt>
                <c:pt idx="2">
                  <c:v>125</c:v>
                </c:pt>
                <c:pt idx="3">
                  <c:v>129</c:v>
                </c:pt>
                <c:pt idx="4">
                  <c:v>118</c:v>
                </c:pt>
                <c:pt idx="5">
                  <c:v>6</c:v>
                </c:pt>
                <c:pt idx="6">
                  <c:v>39</c:v>
                </c:pt>
                <c:pt idx="7">
                  <c:v>22</c:v>
                </c:pt>
                <c:pt idx="8">
                  <c:v>39</c:v>
                </c:pt>
                <c:pt idx="9">
                  <c:v>45</c:v>
                </c:pt>
                <c:pt idx="10">
                  <c:v>49</c:v>
                </c:pt>
                <c:pt idx="11">
                  <c:v>47</c:v>
                </c:pt>
                <c:pt idx="12">
                  <c:v>83</c:v>
                </c:pt>
                <c:pt idx="13">
                  <c:v>130</c:v>
                </c:pt>
                <c:pt idx="14">
                  <c:v>97</c:v>
                </c:pt>
                <c:pt idx="15">
                  <c:v>68</c:v>
                </c:pt>
                <c:pt idx="16">
                  <c:v>134</c:v>
                </c:pt>
                <c:pt idx="17">
                  <c:v>134</c:v>
                </c:pt>
                <c:pt idx="18">
                  <c:v>117</c:v>
                </c:pt>
                <c:pt idx="19">
                  <c:v>65</c:v>
                </c:pt>
                <c:pt idx="20">
                  <c:v>99</c:v>
                </c:pt>
                <c:pt idx="21">
                  <c:v>97</c:v>
                </c:pt>
                <c:pt idx="22">
                  <c:v>90</c:v>
                </c:pt>
                <c:pt idx="23">
                  <c:v>68</c:v>
                </c:pt>
                <c:pt idx="24">
                  <c:v>106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15A-4B73-8584-B7546C3C7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2A29C992-B185-4D71-B06F-98DB2DAF533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Salesperson</a:t>
          </a:r>
        </a:p>
      </dgm:t>
    </dgm:pt>
    <dgm:pt modelId="{88C53FA8-4672-48BA-B19A-EB421E120525}" type="parTrans" cxnId="{51F17DD0-3DD1-4FE1-9248-4D01032C1866}">
      <dgm:prSet/>
      <dgm:spPr/>
      <dgm:t>
        <a:bodyPr/>
        <a:lstStyle/>
        <a:p>
          <a:endParaRPr lang="en-US"/>
        </a:p>
      </dgm:t>
    </dgm:pt>
    <dgm:pt modelId="{B7FD926F-AF50-4A18-8211-3D4A01EF6E65}" type="sibTrans" cxnId="{51F17DD0-3DD1-4FE1-9248-4D01032C1866}">
      <dgm:prSet/>
      <dgm:spPr/>
      <dgm:t>
        <a:bodyPr/>
        <a:lstStyle/>
        <a:p>
          <a:endParaRPr lang="en-US"/>
        </a:p>
      </dgm:t>
    </dgm:pt>
    <dgm:pt modelId="{9D804697-9887-406E-80EF-9DA21B12965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Cashier</a:t>
          </a:r>
        </a:p>
      </dgm:t>
    </dgm:pt>
    <dgm:pt modelId="{93484D93-1699-4C9E-A1D3-2B8033E52C1B}" type="parTrans" cxnId="{07F843E5-682F-4DF1-A6D3-96F9F9CFBBF0}">
      <dgm:prSet/>
      <dgm:spPr/>
      <dgm:t>
        <a:bodyPr/>
        <a:lstStyle/>
        <a:p>
          <a:endParaRPr lang="en-US"/>
        </a:p>
      </dgm:t>
    </dgm:pt>
    <dgm:pt modelId="{0916EB72-B81A-4441-A2E7-0DDB20FA0752}" type="sibTrans" cxnId="{07F843E5-682F-4DF1-A6D3-96F9F9CFBBF0}">
      <dgm:prSet/>
      <dgm:spPr/>
      <dgm:t>
        <a:bodyPr/>
        <a:lstStyle/>
        <a:p>
          <a:endParaRPr lang="en-US"/>
        </a:p>
      </dgm:t>
    </dgm:pt>
    <dgm:pt modelId="{02D6BE78-BB45-41F3-911A-37E0D30F3AA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Waiter</a:t>
          </a:r>
        </a:p>
      </dgm:t>
    </dgm:pt>
    <dgm:pt modelId="{6F270BDF-DB73-4672-93AE-28A19A872BA7}" type="parTrans" cxnId="{F0BC6F8D-9AE8-48A0-B977-D3059C546E4C}">
      <dgm:prSet/>
      <dgm:spPr/>
      <dgm:t>
        <a:bodyPr/>
        <a:lstStyle/>
        <a:p>
          <a:endParaRPr lang="en-US"/>
        </a:p>
      </dgm:t>
    </dgm:pt>
    <dgm:pt modelId="{5303CE6E-5D6B-4300-BAE1-AA9E8F6C33FB}" type="sibTrans" cxnId="{F0BC6F8D-9AE8-48A0-B977-D3059C546E4C}">
      <dgm:prSet/>
      <dgm:spPr/>
      <dgm:t>
        <a:bodyPr/>
        <a:lstStyle/>
        <a:p>
          <a:endParaRPr lang="en-US"/>
        </a:p>
      </dgm:t>
    </dgm:pt>
    <dgm:pt modelId="{5C588363-37D2-47A8-93C7-8D7653E438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</a:t>
          </a:r>
        </a:p>
      </dgm:t>
    </dgm:pt>
    <dgm:pt modelId="{75EB918E-1AC4-4C36-98C2-F5416B599936}" type="parTrans" cxnId="{08EF5FE7-3591-4033-97AE-06865669AB18}">
      <dgm:prSet/>
      <dgm:spPr/>
      <dgm:t>
        <a:bodyPr/>
        <a:lstStyle/>
        <a:p>
          <a:endParaRPr lang="en-US"/>
        </a:p>
      </dgm:t>
    </dgm:pt>
    <dgm:pt modelId="{84BCCC29-978B-4994-A5B5-6989AC2CAEA5}" type="sibTrans" cxnId="{08EF5FE7-3591-4033-97AE-06865669AB18}">
      <dgm:prSet/>
      <dgm:spPr/>
      <dgm:t>
        <a:bodyPr/>
        <a:lstStyle/>
        <a:p>
          <a:endParaRPr lang="en-US"/>
        </a:p>
      </dgm:t>
    </dgm:pt>
    <dgm:pt modelId="{94A10E79-9A42-4B2D-A71F-9C0A591A72F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Personal Care Aide</a:t>
          </a:r>
        </a:p>
      </dgm:t>
    </dgm:pt>
    <dgm:pt modelId="{CBB9673E-FD5D-46BC-9561-BCA2208C7754}" type="parTrans" cxnId="{2B08D873-D859-4334-9ACD-E415D94B933C}">
      <dgm:prSet/>
      <dgm:spPr/>
      <dgm:t>
        <a:bodyPr/>
        <a:lstStyle/>
        <a:p>
          <a:endParaRPr lang="en-US"/>
        </a:p>
      </dgm:t>
    </dgm:pt>
    <dgm:pt modelId="{12474D2C-1EB9-4D3F-BDCC-30C82577FA37}" type="sibTrans" cxnId="{2B08D873-D859-4334-9ACD-E415D94B933C}">
      <dgm:prSet/>
      <dgm:spPr/>
      <dgm:t>
        <a:bodyPr/>
        <a:lstStyle/>
        <a:p>
          <a:endParaRPr lang="en-US"/>
        </a:p>
      </dgm:t>
    </dgm:pt>
    <dgm:pt modelId="{B0B8BE24-6C72-4B95-AB49-E8BA94BB5FB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Housekeeper</a:t>
          </a:r>
        </a:p>
      </dgm:t>
    </dgm:pt>
    <dgm:pt modelId="{D229A13E-FBF2-43B7-8087-678BBD7B5E4C}" type="parTrans" cxnId="{445AB452-F595-4D7B-A3E2-B0DD65256584}">
      <dgm:prSet/>
      <dgm:spPr/>
      <dgm:t>
        <a:bodyPr/>
        <a:lstStyle/>
        <a:p>
          <a:endParaRPr lang="en-US"/>
        </a:p>
      </dgm:t>
    </dgm:pt>
    <dgm:pt modelId="{390D1B4C-F152-4763-83CA-707C91AEC21B}" type="sibTrans" cxnId="{445AB452-F595-4D7B-A3E2-B0DD65256584}">
      <dgm:prSet/>
      <dgm:spPr/>
      <dgm:t>
        <a:bodyPr/>
        <a:lstStyle/>
        <a:p>
          <a:endParaRPr lang="en-US"/>
        </a:p>
      </dgm:t>
    </dgm:pt>
    <dgm:pt modelId="{87FFDB86-6E8D-4706-BF8C-EF0DF14478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Bartender</a:t>
          </a:r>
        </a:p>
      </dgm:t>
    </dgm:pt>
    <dgm:pt modelId="{1876CFED-F3BA-4B17-B4FD-7A7FAD9C21AB}" type="parTrans" cxnId="{C57EF5A2-017D-49AE-A581-343E3EABFC00}">
      <dgm:prSet/>
      <dgm:spPr/>
      <dgm:t>
        <a:bodyPr/>
        <a:lstStyle/>
        <a:p>
          <a:endParaRPr lang="en-US"/>
        </a:p>
      </dgm:t>
    </dgm:pt>
    <dgm:pt modelId="{D778DC7C-482A-42AC-89F7-F40CC6CD7AC2}" type="sibTrans" cxnId="{C57EF5A2-017D-49AE-A581-343E3EABFC00}">
      <dgm:prSet/>
      <dgm:spPr/>
      <dgm:t>
        <a:bodyPr/>
        <a:lstStyle/>
        <a:p>
          <a:endParaRPr lang="en-US"/>
        </a:p>
      </dgm:t>
    </dgm:pt>
    <dgm:pt modelId="{4DC88D01-6D62-435D-8CB4-14DD761222A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Dining Attendant</a:t>
          </a:r>
        </a:p>
      </dgm:t>
    </dgm:pt>
    <dgm:pt modelId="{12B7F32D-F2F7-4FB9-B64F-B1EBCA81AC4B}" type="parTrans" cxnId="{8239A026-8D1C-4B87-9F2F-59BCF02EBA0F}">
      <dgm:prSet/>
      <dgm:spPr/>
      <dgm:t>
        <a:bodyPr/>
        <a:lstStyle/>
        <a:p>
          <a:endParaRPr lang="en-US"/>
        </a:p>
      </dgm:t>
    </dgm:pt>
    <dgm:pt modelId="{C29A5EB8-9008-4B5E-8F79-4957EEBEA296}" type="sibTrans" cxnId="{8239A026-8D1C-4B87-9F2F-59BCF02EBA0F}">
      <dgm:prSet/>
      <dgm:spPr/>
      <dgm:t>
        <a:bodyPr/>
        <a:lstStyle/>
        <a:p>
          <a:endParaRPr lang="en-US"/>
        </a:p>
      </dgm:t>
    </dgm:pt>
    <dgm:pt modelId="{4C5EE898-0840-4194-8DC4-0841347CA09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Restaurant Host</a:t>
          </a:r>
        </a:p>
      </dgm:t>
    </dgm:pt>
    <dgm:pt modelId="{F61B19CD-859B-45BA-8A6A-A90FA042366D}" type="parTrans" cxnId="{33777D5A-9D85-46A1-8910-7EE85A492508}">
      <dgm:prSet/>
      <dgm:spPr/>
      <dgm:t>
        <a:bodyPr/>
        <a:lstStyle/>
        <a:p>
          <a:endParaRPr lang="en-US"/>
        </a:p>
      </dgm:t>
    </dgm:pt>
    <dgm:pt modelId="{7760932C-FD61-42DC-8580-031B0C871676}" type="sibTrans" cxnId="{33777D5A-9D85-46A1-8910-7EE85A492508}">
      <dgm:prSet/>
      <dgm:spPr/>
      <dgm:t>
        <a:bodyPr/>
        <a:lstStyle/>
        <a:p>
          <a:endParaRPr lang="en-US"/>
        </a:p>
      </dgm:t>
    </dgm:pt>
    <dgm:pt modelId="{B31DB082-056C-4DFA-8F90-0C3DBF92B68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CC05ADA9-AFB8-4A53-B230-117EAB85E146}" type="parTrans" cxnId="{766E4AC6-7AA7-44B3-821A-8E6C4FE25E8B}">
      <dgm:prSet/>
      <dgm:spPr/>
      <dgm:t>
        <a:bodyPr/>
        <a:lstStyle/>
        <a:p>
          <a:endParaRPr lang="en-US"/>
        </a:p>
      </dgm:t>
    </dgm:pt>
    <dgm:pt modelId="{EE1164F4-AF5D-4400-8C22-6A76ABA99E5D}" type="sibTrans" cxnId="{766E4AC6-7AA7-44B3-821A-8E6C4FE25E8B}">
      <dgm:prSet/>
      <dgm:spPr/>
      <dgm:t>
        <a:bodyPr/>
        <a:lstStyle/>
        <a:p>
          <a:endParaRPr lang="en-US"/>
        </a:p>
      </dgm:t>
    </dgm:pt>
    <dgm:pt modelId="{440264A4-8E55-4885-B075-BE745D324C6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3347B838-F0B9-4F3C-9166-4EE6739E0C00}" type="parTrans" cxnId="{25C352A7-550D-4542-A401-58B0D9D9E96C}">
      <dgm:prSet/>
      <dgm:spPr/>
      <dgm:t>
        <a:bodyPr/>
        <a:lstStyle/>
        <a:p>
          <a:endParaRPr lang="en-US"/>
        </a:p>
      </dgm:t>
    </dgm:pt>
    <dgm:pt modelId="{515AAF95-C520-4937-8918-855866EF4EED}" type="sibTrans" cxnId="{25C352A7-550D-4542-A401-58B0D9D9E96C}">
      <dgm:prSet/>
      <dgm:spPr/>
      <dgm:t>
        <a:bodyPr/>
        <a:lstStyle/>
        <a:p>
          <a:endParaRPr lang="en-US"/>
        </a:p>
      </dgm:t>
    </dgm:pt>
    <dgm:pt modelId="{321DA9A9-1348-4F9F-A5E2-305734108D3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49C3DA86-DE6F-40F3-AD4C-4F990810F3F3}" type="parTrans" cxnId="{0A5048DE-913A-4CEB-B11F-1B4B92080B72}">
      <dgm:prSet/>
      <dgm:spPr/>
      <dgm:t>
        <a:bodyPr/>
        <a:lstStyle/>
        <a:p>
          <a:endParaRPr lang="en-US"/>
        </a:p>
      </dgm:t>
    </dgm:pt>
    <dgm:pt modelId="{A5F47B20-36AF-4590-B20B-1B012A13968A}" type="sibTrans" cxnId="{0A5048DE-913A-4CEB-B11F-1B4B92080B72}">
      <dgm:prSet/>
      <dgm:spPr/>
      <dgm:t>
        <a:bodyPr/>
        <a:lstStyle/>
        <a:p>
          <a:endParaRPr lang="en-US"/>
        </a:p>
      </dgm:t>
    </dgm:pt>
    <dgm:pt modelId="{0FE19443-7947-4A51-BD76-D396E1E5AA8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306F254B-B7DB-4E37-A242-F12A85191B92}" type="parTrans" cxnId="{02865DDE-675B-4DB9-89E2-634671F03894}">
      <dgm:prSet/>
      <dgm:spPr/>
      <dgm:t>
        <a:bodyPr/>
        <a:lstStyle/>
        <a:p>
          <a:endParaRPr lang="en-US"/>
        </a:p>
      </dgm:t>
    </dgm:pt>
    <dgm:pt modelId="{DC44DE90-9F28-4174-8FBB-31B488A0CA17}" type="sibTrans" cxnId="{02865DDE-675B-4DB9-89E2-634671F03894}">
      <dgm:prSet/>
      <dgm:spPr/>
      <dgm:t>
        <a:bodyPr/>
        <a:lstStyle/>
        <a:p>
          <a:endParaRPr lang="en-US"/>
        </a:p>
      </dgm:t>
    </dgm:pt>
    <dgm:pt modelId="{353C2548-02FC-4C8C-992B-E807160030D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6C88AC1E-C207-46E1-BC02-3F0BA7FD82F5}" type="parTrans" cxnId="{148DAE4D-C123-49D9-9A75-F34DEF105766}">
      <dgm:prSet/>
      <dgm:spPr/>
      <dgm:t>
        <a:bodyPr/>
        <a:lstStyle/>
        <a:p>
          <a:endParaRPr lang="en-US"/>
        </a:p>
      </dgm:t>
    </dgm:pt>
    <dgm:pt modelId="{5FA14A61-F19F-4CDB-89DF-DC02BD1DB7B4}" type="sibTrans" cxnId="{148DAE4D-C123-49D9-9A75-F34DEF105766}">
      <dgm:prSet/>
      <dgm:spPr/>
      <dgm:t>
        <a:bodyPr/>
        <a:lstStyle/>
        <a:p>
          <a:endParaRPr lang="en-US"/>
        </a:p>
      </dgm:t>
    </dgm:pt>
    <dgm:pt modelId="{AD2A1E67-C1D2-437C-8628-F41F97BD01A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00374BE6-B9DA-46AF-B540-DACBB51D3F61}" type="parTrans" cxnId="{7DD44298-A582-4A21-B514-489795387896}">
      <dgm:prSet/>
      <dgm:spPr/>
      <dgm:t>
        <a:bodyPr/>
        <a:lstStyle/>
        <a:p>
          <a:endParaRPr lang="en-US"/>
        </a:p>
      </dgm:t>
    </dgm:pt>
    <dgm:pt modelId="{FFB817E3-E68F-4370-9CD9-645B888EEBA9}" type="sibTrans" cxnId="{7DD44298-A582-4A21-B514-489795387896}">
      <dgm:prSet/>
      <dgm:spPr/>
      <dgm:t>
        <a:bodyPr/>
        <a:lstStyle/>
        <a:p>
          <a:endParaRPr lang="en-US"/>
        </a:p>
      </dgm:t>
    </dgm:pt>
    <dgm:pt modelId="{20C0F900-D158-4D3A-81A3-818C8377EB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9B05B1C4-E0D8-4814-B04F-3502F3568D9D}" type="parTrans" cxnId="{9E19FC58-8F2C-463A-B068-7EFB0947B120}">
      <dgm:prSet/>
      <dgm:spPr/>
      <dgm:t>
        <a:bodyPr/>
        <a:lstStyle/>
        <a:p>
          <a:endParaRPr lang="en-US"/>
        </a:p>
      </dgm:t>
    </dgm:pt>
    <dgm:pt modelId="{D5A11008-73FB-401D-A185-665FF94822C5}" type="sibTrans" cxnId="{9E19FC58-8F2C-463A-B068-7EFB0947B120}">
      <dgm:prSet/>
      <dgm:spPr/>
      <dgm:t>
        <a:bodyPr/>
        <a:lstStyle/>
        <a:p>
          <a:endParaRPr lang="en-US"/>
        </a:p>
      </dgm:t>
    </dgm:pt>
    <dgm:pt modelId="{5974EF31-B751-48C9-A664-C4B7D177402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DC20377F-76FC-4C27-9543-082A09AC5A00}" type="parTrans" cxnId="{1892726B-07E1-493D-A7BF-A556977B38FD}">
      <dgm:prSet/>
      <dgm:spPr/>
      <dgm:t>
        <a:bodyPr/>
        <a:lstStyle/>
        <a:p>
          <a:endParaRPr lang="en-US"/>
        </a:p>
      </dgm:t>
    </dgm:pt>
    <dgm:pt modelId="{8387C214-A3CC-4D7F-AA64-72759758F7B0}" type="sibTrans" cxnId="{1892726B-07E1-493D-A7BF-A556977B38FD}">
      <dgm:prSet/>
      <dgm:spPr/>
      <dgm:t>
        <a:bodyPr/>
        <a:lstStyle/>
        <a:p>
          <a:endParaRPr lang="en-US"/>
        </a:p>
      </dgm:t>
    </dgm:pt>
    <dgm:pt modelId="{F3E402E8-A168-4C12-9F24-9AFB0302787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Worker</a:t>
          </a:r>
        </a:p>
      </dgm:t>
    </dgm:pt>
    <dgm:pt modelId="{C88369EF-A245-4D2D-891F-2E9C2DB64884}" type="parTrans" cxnId="{F3E63465-477E-48F6-ADDD-08A087EEDC16}">
      <dgm:prSet/>
      <dgm:spPr/>
      <dgm:t>
        <a:bodyPr/>
        <a:lstStyle/>
        <a:p>
          <a:endParaRPr lang="en-US"/>
        </a:p>
      </dgm:t>
    </dgm:pt>
    <dgm:pt modelId="{A841D735-5248-4EEC-895D-D13CEE80C2EA}" type="sibTrans" cxnId="{F3E63465-477E-48F6-ADDD-08A087EEDC16}">
      <dgm:prSet/>
      <dgm:spPr/>
      <dgm:t>
        <a:bodyPr/>
        <a:lstStyle/>
        <a:p>
          <a:endParaRPr lang="en-US"/>
        </a:p>
      </dgm:t>
    </dgm:pt>
    <dgm:pt modelId="{A9E1AFDF-84BD-40E1-BFCC-80C82557C2A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Landscaper</a:t>
          </a:r>
        </a:p>
      </dgm:t>
    </dgm:pt>
    <dgm:pt modelId="{D2DCE89C-8F83-4CDB-99A4-69654C281FF5}" type="parTrans" cxnId="{E30CC3B9-7318-4D4B-AAD6-913220A96CC9}">
      <dgm:prSet/>
      <dgm:spPr/>
      <dgm:t>
        <a:bodyPr/>
        <a:lstStyle/>
        <a:p>
          <a:endParaRPr lang="en-US"/>
        </a:p>
      </dgm:t>
    </dgm:pt>
    <dgm:pt modelId="{F05438F1-0333-4FA3-9C5D-7EF3CE68E700}" type="sibTrans" cxnId="{E30CC3B9-7318-4D4B-AAD6-913220A96CC9}">
      <dgm:prSet/>
      <dgm:spPr/>
      <dgm:t>
        <a:bodyPr/>
        <a:lstStyle/>
        <a:p>
          <a:endParaRPr lang="en-US"/>
        </a:p>
      </dgm:t>
    </dgm:pt>
    <dgm:pt modelId="{28A504D7-5883-451D-BE01-8F2F80B1D1B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18F4687-80E6-4742-9638-C54AE26F9850}" type="parTrans" cxnId="{46DF1D1C-B651-424C-B05C-29F923E60D70}">
      <dgm:prSet/>
      <dgm:spPr/>
      <dgm:t>
        <a:bodyPr/>
        <a:lstStyle/>
        <a:p>
          <a:endParaRPr lang="en-US"/>
        </a:p>
      </dgm:t>
    </dgm:pt>
    <dgm:pt modelId="{37B2FDA2-F9C1-4848-859B-3A166BD988AC}" type="sibTrans" cxnId="{46DF1D1C-B651-424C-B05C-29F923E60D70}">
      <dgm:prSet/>
      <dgm:spPr/>
      <dgm:t>
        <a:bodyPr/>
        <a:lstStyle/>
        <a:p>
          <a:endParaRPr lang="en-US"/>
        </a:p>
      </dgm:t>
    </dgm:pt>
    <dgm:pt modelId="{8B9D42A3-2D3F-48A9-B848-7C7EF850323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</a:p>
      </dgm:t>
    </dgm:pt>
    <dgm:pt modelId="{D3061D69-62A4-4E28-AA67-A32B40868ED9}" type="parTrans" cxnId="{AD5BD43D-BEA7-47B3-B5E1-42FB9398888F}">
      <dgm:prSet/>
      <dgm:spPr/>
      <dgm:t>
        <a:bodyPr/>
        <a:lstStyle/>
        <a:p>
          <a:endParaRPr lang="en-US"/>
        </a:p>
      </dgm:t>
    </dgm:pt>
    <dgm:pt modelId="{8A5D70B4-1071-4A11-B2CB-4461261BD810}" type="sibTrans" cxnId="{AD5BD43D-BEA7-47B3-B5E1-42FB9398888F}">
      <dgm:prSet/>
      <dgm:spPr/>
      <dgm:t>
        <a:bodyPr/>
        <a:lstStyle/>
        <a:p>
          <a:endParaRPr lang="en-US"/>
        </a:p>
      </dgm:t>
    </dgm:pt>
    <dgm:pt modelId="{A389A697-1E60-4A39-8013-214F39A85E7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6F16D3A4-7791-4219-BE0B-97F3ABB99208}" type="parTrans" cxnId="{23F47D0B-F8A3-4AE8-AE2B-E336259C18EC}">
      <dgm:prSet/>
      <dgm:spPr/>
      <dgm:t>
        <a:bodyPr/>
        <a:lstStyle/>
        <a:p>
          <a:endParaRPr lang="en-US"/>
        </a:p>
      </dgm:t>
    </dgm:pt>
    <dgm:pt modelId="{5B0D9F9F-A675-4570-B9E7-276C659DEFEB}" type="sibTrans" cxnId="{23F47D0B-F8A3-4AE8-AE2B-E336259C18EC}">
      <dgm:prSet/>
      <dgm:spPr/>
      <dgm:t>
        <a:bodyPr/>
        <a:lstStyle/>
        <a:p>
          <a:endParaRPr lang="en-US"/>
        </a:p>
      </dgm:t>
    </dgm:pt>
    <dgm:pt modelId="{20AC3988-CA50-4C0E-A496-8A05D946997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Bookkeeper</a:t>
          </a:r>
        </a:p>
      </dgm:t>
    </dgm:pt>
    <dgm:pt modelId="{099C52CA-9D90-48CF-8E2F-D83971705D1A}" type="parTrans" cxnId="{73F97379-53C6-4DBC-BF67-BC4694CF6F95}">
      <dgm:prSet/>
      <dgm:spPr/>
      <dgm:t>
        <a:bodyPr/>
        <a:lstStyle/>
        <a:p>
          <a:endParaRPr lang="en-US"/>
        </a:p>
      </dgm:t>
    </dgm:pt>
    <dgm:pt modelId="{BBB0AC04-FBFF-4E06-A3A8-61995ECD9363}" type="sibTrans" cxnId="{73F97379-53C6-4DBC-BF67-BC4694CF6F95}">
      <dgm:prSet/>
      <dgm:spPr/>
      <dgm:t>
        <a:bodyPr/>
        <a:lstStyle/>
        <a:p>
          <a:endParaRPr lang="en-US"/>
        </a:p>
      </dgm:t>
    </dgm:pt>
    <dgm:pt modelId="{F262975F-71CA-4909-A41F-9943887866E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E1A72190-8716-4E31-B540-D5F6E71DD757}" type="parTrans" cxnId="{FD690487-DD72-4F7B-B4FC-093149AA579E}">
      <dgm:prSet/>
      <dgm:spPr/>
      <dgm:t>
        <a:bodyPr/>
        <a:lstStyle/>
        <a:p>
          <a:endParaRPr lang="en-US"/>
        </a:p>
      </dgm:t>
    </dgm:pt>
    <dgm:pt modelId="{F75B7195-7503-41EC-A06F-83A39FE38769}" type="sibTrans" cxnId="{FD690487-DD72-4F7B-B4FC-093149AA579E}">
      <dgm:prSet/>
      <dgm:spPr/>
      <dgm:t>
        <a:bodyPr/>
        <a:lstStyle/>
        <a:p>
          <a:endParaRPr lang="en-US"/>
        </a:p>
      </dgm:t>
    </dgm:pt>
    <dgm:pt modelId="{B79AF5DE-7878-4E58-80D4-D3A7B65E477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C560001C-165D-49AB-964B-76607F15F1E1}" type="parTrans" cxnId="{F440BDD5-62BA-412F-8839-50D47FD482A1}">
      <dgm:prSet/>
      <dgm:spPr/>
      <dgm:t>
        <a:bodyPr/>
        <a:lstStyle/>
        <a:p>
          <a:endParaRPr lang="en-US"/>
        </a:p>
      </dgm:t>
    </dgm:pt>
    <dgm:pt modelId="{FFD24C55-174C-4819-9137-7C718CD9EC89}" type="sibTrans" cxnId="{F440BDD5-62BA-412F-8839-50D47FD482A1}">
      <dgm:prSet/>
      <dgm:spPr/>
      <dgm:t>
        <a:bodyPr/>
        <a:lstStyle/>
        <a:p>
          <a:endParaRPr lang="en-US"/>
        </a:p>
      </dgm:t>
    </dgm:pt>
    <dgm:pt modelId="{B7F72093-39A0-412F-BDE5-C529C6663CA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Supervisor</a:t>
          </a:r>
        </a:p>
      </dgm:t>
    </dgm:pt>
    <dgm:pt modelId="{3EB4CC5A-5267-4F85-9881-5F29A2168870}" type="parTrans" cxnId="{6C6B3955-602B-4480-BD89-58208EC54A3D}">
      <dgm:prSet/>
      <dgm:spPr/>
      <dgm:t>
        <a:bodyPr/>
        <a:lstStyle/>
        <a:p>
          <a:endParaRPr lang="en-US"/>
        </a:p>
      </dgm:t>
    </dgm:pt>
    <dgm:pt modelId="{7356C95F-2359-4EB7-96A2-005E2460EBF7}" type="sibTrans" cxnId="{6C6B3955-602B-4480-BD89-58208EC54A3D}">
      <dgm:prSet/>
      <dgm:spPr/>
      <dgm:t>
        <a:bodyPr/>
        <a:lstStyle/>
        <a:p>
          <a:endParaRPr lang="en-US"/>
        </a:p>
      </dgm:t>
    </dgm:pt>
    <dgm:pt modelId="{200DE3E5-6B60-4FBA-8810-6B1E4F23DF3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Financial Agent</a:t>
          </a:r>
        </a:p>
      </dgm:t>
    </dgm:pt>
    <dgm:pt modelId="{59BB305A-39EA-4187-9F06-9246AECF13C1}" type="parTrans" cxnId="{E295486C-7CF1-481F-B28A-44E97C4EBB91}">
      <dgm:prSet/>
      <dgm:spPr/>
      <dgm:t>
        <a:bodyPr/>
        <a:lstStyle/>
        <a:p>
          <a:endParaRPr lang="en-US"/>
        </a:p>
      </dgm:t>
    </dgm:pt>
    <dgm:pt modelId="{C3D5D3CD-DC06-48B0-8A44-3EBA7148FB77}" type="sibTrans" cxnId="{E295486C-7CF1-481F-B28A-44E97C4EBB91}">
      <dgm:prSet/>
      <dgm:spPr/>
      <dgm:t>
        <a:bodyPr/>
        <a:lstStyle/>
        <a:p>
          <a:endParaRPr lang="en-US"/>
        </a:p>
      </dgm:t>
    </dgm:pt>
    <dgm:pt modelId="{161E5E28-0162-4A75-8816-72240C970DB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5557F470-17B3-46F0-94FF-AC4028946FD1}" type="parTrans" cxnId="{887A1BB8-171A-4125-9A92-496BA1BA67D9}">
      <dgm:prSet/>
      <dgm:spPr/>
      <dgm:t>
        <a:bodyPr/>
        <a:lstStyle/>
        <a:p>
          <a:endParaRPr lang="en-US"/>
        </a:p>
      </dgm:t>
    </dgm:pt>
    <dgm:pt modelId="{B4A76726-8B7E-4DF4-825F-3E6738FF088E}" type="sibTrans" cxnId="{887A1BB8-171A-4125-9A92-496BA1BA67D9}">
      <dgm:prSet/>
      <dgm:spPr/>
      <dgm:t>
        <a:bodyPr/>
        <a:lstStyle/>
        <a:p>
          <a:endParaRPr lang="en-US"/>
        </a:p>
      </dgm:t>
    </dgm:pt>
    <dgm:pt modelId="{58183245-465E-4707-9F91-23683F18BEB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Auto Technician</a:t>
          </a:r>
        </a:p>
      </dgm:t>
    </dgm:pt>
    <dgm:pt modelId="{B6AE63A1-C688-4A45-AC0A-C154C12B2F37}" type="parTrans" cxnId="{6312B93E-CC4C-4E5D-B2F2-55981EE252C1}">
      <dgm:prSet/>
      <dgm:spPr/>
      <dgm:t>
        <a:bodyPr/>
        <a:lstStyle/>
        <a:p>
          <a:endParaRPr lang="en-US"/>
        </a:p>
      </dgm:t>
    </dgm:pt>
    <dgm:pt modelId="{AB7ACAE6-59FD-4D0D-9AD2-1ED1027B1DE1}" type="sibTrans" cxnId="{6312B93E-CC4C-4E5D-B2F2-55981EE252C1}">
      <dgm:prSet/>
      <dgm:spPr/>
      <dgm:t>
        <a:bodyPr/>
        <a:lstStyle/>
        <a:p>
          <a:endParaRPr lang="en-US"/>
        </a:p>
      </dgm:t>
    </dgm:pt>
    <dgm:pt modelId="{2D55999D-8DE2-4D71-8C06-271EC652D1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8F8C5DAE-D340-4E22-B90D-98A6D1E7A15E}" type="parTrans" cxnId="{C4C0760E-EB5D-4532-8827-E04BAB862BBC}">
      <dgm:prSet/>
      <dgm:spPr/>
      <dgm:t>
        <a:bodyPr/>
        <a:lstStyle/>
        <a:p>
          <a:endParaRPr lang="en-US"/>
        </a:p>
      </dgm:t>
    </dgm:pt>
    <dgm:pt modelId="{4AD63056-E273-4FCD-AE9A-40C3B6053089}" type="sibTrans" cxnId="{C4C0760E-EB5D-4532-8827-E04BAB862BBC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BF5EF206-0AD6-4930-B726-826EFAA96F7C}" type="presOf" srcId="{AD2A1E67-C1D2-437C-8628-F41F97BD01A0}" destId="{11FB7C73-6081-42C7-8E15-28075061167B}" srcOrd="0" destOrd="5" presId="urn:microsoft.com/office/officeart/2005/8/layout/hList1"/>
    <dgm:cxn modelId="{600E0B08-ECC4-4FE1-B7AC-398518B1928C}" type="presOf" srcId="{9D804697-9887-406E-80EF-9DA21B12965B}" destId="{0045AAE0-9BB3-4F66-A39D-FC0233DDC39E}" srcOrd="0" destOrd="2" presId="urn:microsoft.com/office/officeart/2005/8/layout/hList1"/>
    <dgm:cxn modelId="{1A81480A-0536-4AC7-85AB-109D47BB558F}" type="presOf" srcId="{321DA9A9-1348-4F9F-A5E2-305734108D33}" destId="{11FB7C73-6081-42C7-8E15-28075061167B}" srcOrd="0" destOrd="2" presId="urn:microsoft.com/office/officeart/2005/8/layout/hList1"/>
    <dgm:cxn modelId="{23F47D0B-F8A3-4AE8-AE2B-E336259C18EC}" srcId="{4F795D33-588E-4F04-A4A9-549DB1C8E26C}" destId="{A389A697-1E60-4A39-8013-214F39A85E7E}" srcOrd="2" destOrd="0" parTransId="{6F16D3A4-7791-4219-BE0B-97F3ABB99208}" sibTransId="{5B0D9F9F-A675-4570-B9E7-276C659DEFEB}"/>
    <dgm:cxn modelId="{C4C0760E-EB5D-4532-8827-E04BAB862BBC}" srcId="{4F795D33-588E-4F04-A4A9-549DB1C8E26C}" destId="{2D55999D-8DE2-4D71-8C06-271EC652D1AE}" srcOrd="10" destOrd="0" parTransId="{8F8C5DAE-D340-4E22-B90D-98A6D1E7A15E}" sibTransId="{4AD63056-E273-4FCD-AE9A-40C3B6053089}"/>
    <dgm:cxn modelId="{8B66B81A-C46C-4E88-851E-4F3DCFA78CE9}" type="presOf" srcId="{8B9D42A3-2D3F-48A9-B848-7C7EF8503239}" destId="{34083978-5BA0-40E3-AB18-2F3A89BB9529}" srcOrd="0" destOrd="1" presId="urn:microsoft.com/office/officeart/2005/8/layout/hList1"/>
    <dgm:cxn modelId="{46DF1D1C-B651-424C-B05C-29F923E60D70}" srcId="{930452E1-293A-4804-9AD2-E53B94608D56}" destId="{28A504D7-5883-451D-BE01-8F2F80B1D1B6}" srcOrd="10" destOrd="0" parTransId="{B18F4687-80E6-4742-9638-C54AE26F9850}" sibTransId="{37B2FDA2-F9C1-4848-859B-3A166BD988AC}"/>
    <dgm:cxn modelId="{8239A026-8D1C-4B87-9F2F-59BCF02EBA0F}" srcId="{984116C9-7CB8-4743-8FBA-68A8BA0D0389}" destId="{4DC88D01-6D62-435D-8CB4-14DD761222A6}" srcOrd="8" destOrd="0" parTransId="{12B7F32D-F2F7-4FB9-B64F-B1EBCA81AC4B}" sibTransId="{C29A5EB8-9008-4B5E-8F79-4957EEBEA296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FC4F1F2D-F2C7-430A-A8DD-572EEA41592D}" type="presOf" srcId="{20C0F900-D158-4D3A-81A3-818C8377EB10}" destId="{11FB7C73-6081-42C7-8E15-28075061167B}" srcOrd="0" destOrd="6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2DD73A35-49D1-43A1-931B-52AB52F073B2}" type="presOf" srcId="{02D6BE78-BB45-41F3-911A-37E0D30F3AAB}" destId="{0045AAE0-9BB3-4F66-A39D-FC0233DDC39E}" srcOrd="0" destOrd="3" presId="urn:microsoft.com/office/officeart/2005/8/layout/hList1"/>
    <dgm:cxn modelId="{24978835-EB1E-4390-9A01-F22BA96A7005}" type="presOf" srcId="{2A29C992-B185-4D71-B06F-98DB2DAF5333}" destId="{0045AAE0-9BB3-4F66-A39D-FC0233DDC39E}" srcOrd="0" destOrd="1" presId="urn:microsoft.com/office/officeart/2005/8/layout/hList1"/>
    <dgm:cxn modelId="{5C702939-90B6-4165-87AA-01B168B0A7EE}" type="presOf" srcId="{B31DB082-056C-4DFA-8F90-0C3DBF92B685}" destId="{0045AAE0-9BB3-4F66-A39D-FC0233DDC39E}" srcOrd="0" destOrd="10" presId="urn:microsoft.com/office/officeart/2005/8/layout/hList1"/>
    <dgm:cxn modelId="{AD5BD43D-BEA7-47B3-B5E1-42FB9398888F}" srcId="{4F795D33-588E-4F04-A4A9-549DB1C8E26C}" destId="{8B9D42A3-2D3F-48A9-B848-7C7EF8503239}" srcOrd="1" destOrd="0" parTransId="{D3061D69-62A4-4E28-AA67-A32B40868ED9}" sibTransId="{8A5D70B4-1071-4A11-B2CB-4461261BD810}"/>
    <dgm:cxn modelId="{6312B93E-CC4C-4E5D-B2F2-55981EE252C1}" srcId="{4F795D33-588E-4F04-A4A9-549DB1C8E26C}" destId="{58183245-465E-4707-9F91-23683F18BEB3}" srcOrd="9" destOrd="0" parTransId="{B6AE63A1-C688-4A45-AC0A-C154C12B2F37}" sibTransId="{AB7ACAE6-59FD-4D0D-9AD2-1ED1027B1DE1}"/>
    <dgm:cxn modelId="{14FD895B-2FF5-4F34-98B5-0B7D0604BB22}" type="presOf" srcId="{A389A697-1E60-4A39-8013-214F39A85E7E}" destId="{34083978-5BA0-40E3-AB18-2F3A89BB9529}" srcOrd="0" destOrd="2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EB46A25F-A94B-4CAB-BE9E-659B475B63A8}" type="presOf" srcId="{94A10E79-9A42-4B2D-A71F-9C0A591A72F4}" destId="{0045AAE0-9BB3-4F66-A39D-FC0233DDC39E}" srcOrd="0" destOrd="5" presId="urn:microsoft.com/office/officeart/2005/8/layout/hList1"/>
    <dgm:cxn modelId="{566D9E41-AC6A-4995-9A29-70CE924F4A18}" type="presOf" srcId="{4C5EE898-0840-4194-8DC4-0841347CA098}" destId="{0045AAE0-9BB3-4F66-A39D-FC0233DDC39E}" srcOrd="0" destOrd="9" presId="urn:microsoft.com/office/officeart/2005/8/layout/hList1"/>
    <dgm:cxn modelId="{F3E63465-477E-48F6-ADDD-08A087EEDC16}" srcId="{930452E1-293A-4804-9AD2-E53B94608D56}" destId="{F3E402E8-A168-4C12-9F24-9AFB0302787C}" srcOrd="8" destOrd="0" parTransId="{C88369EF-A245-4D2D-891F-2E9C2DB64884}" sibTransId="{A841D735-5248-4EEC-895D-D13CEE80C2EA}"/>
    <dgm:cxn modelId="{25B88C65-316F-4817-ADCC-A41BD3CE501D}" type="presOf" srcId="{200DE3E5-6B60-4FBA-8810-6B1E4F23DF38}" destId="{34083978-5BA0-40E3-AB18-2F3A89BB9529}" srcOrd="0" destOrd="7" presId="urn:microsoft.com/office/officeart/2005/8/layout/hList1"/>
    <dgm:cxn modelId="{19D0A845-82A5-4C8F-BDF6-0793AA9B3ED5}" type="presOf" srcId="{5974EF31-B751-48C9-A664-C4B7D177402C}" destId="{11FB7C73-6081-42C7-8E15-28075061167B}" srcOrd="0" destOrd="7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6105A369-551F-40B8-8FFC-6EEED8F6EDAE}" type="presOf" srcId="{353C2548-02FC-4C8C-992B-E807160030D5}" destId="{11FB7C73-6081-42C7-8E15-28075061167B}" srcOrd="0" destOrd="4" presId="urn:microsoft.com/office/officeart/2005/8/layout/hList1"/>
    <dgm:cxn modelId="{1892726B-07E1-493D-A7BF-A556977B38FD}" srcId="{930452E1-293A-4804-9AD2-E53B94608D56}" destId="{5974EF31-B751-48C9-A664-C4B7D177402C}" srcOrd="7" destOrd="0" parTransId="{DC20377F-76FC-4C27-9543-082A09AC5A00}" sibTransId="{8387C214-A3CC-4D7F-AA64-72759758F7B0}"/>
    <dgm:cxn modelId="{E295486C-7CF1-481F-B28A-44E97C4EBB91}" srcId="{4F795D33-588E-4F04-A4A9-549DB1C8E26C}" destId="{200DE3E5-6B60-4FBA-8810-6B1E4F23DF38}" srcOrd="7" destOrd="0" parTransId="{59BB305A-39EA-4187-9F06-9246AECF13C1}" sibTransId="{C3D5D3CD-DC06-48B0-8A44-3EBA7148FB77}"/>
    <dgm:cxn modelId="{148DAE4D-C123-49D9-9A75-F34DEF105766}" srcId="{930452E1-293A-4804-9AD2-E53B94608D56}" destId="{353C2548-02FC-4C8C-992B-E807160030D5}" srcOrd="4" destOrd="0" parTransId="{6C88AC1E-C207-46E1-BC02-3F0BA7FD82F5}" sibTransId="{5FA14A61-F19F-4CDB-89DF-DC02BD1DB7B4}"/>
    <dgm:cxn modelId="{DE69A44E-9EC1-4810-95DB-AAF6B3365561}" type="presOf" srcId="{B79AF5DE-7878-4E58-80D4-D3A7B65E4772}" destId="{34083978-5BA0-40E3-AB18-2F3A89BB9529}" srcOrd="0" destOrd="5" presId="urn:microsoft.com/office/officeart/2005/8/layout/hList1"/>
    <dgm:cxn modelId="{15EF6052-DC2C-416C-88FB-A52D2B0A3A7E}" type="presOf" srcId="{2D55999D-8DE2-4D71-8C06-271EC652D1AE}" destId="{34083978-5BA0-40E3-AB18-2F3A89BB9529}" srcOrd="0" destOrd="10" presId="urn:microsoft.com/office/officeart/2005/8/layout/hList1"/>
    <dgm:cxn modelId="{445AB452-F595-4D7B-A3E2-B0DD65256584}" srcId="{984116C9-7CB8-4743-8FBA-68A8BA0D0389}" destId="{B0B8BE24-6C72-4B95-AB49-E8BA94BB5FB7}" srcOrd="6" destOrd="0" parTransId="{D229A13E-FBF2-43B7-8087-678BBD7B5E4C}" sibTransId="{390D1B4C-F152-4763-83CA-707C91AEC21B}"/>
    <dgm:cxn modelId="{2B08D873-D859-4334-9ACD-E415D94B933C}" srcId="{984116C9-7CB8-4743-8FBA-68A8BA0D0389}" destId="{94A10E79-9A42-4B2D-A71F-9C0A591A72F4}" srcOrd="5" destOrd="0" parTransId="{CBB9673E-FD5D-46BC-9561-BCA2208C7754}" sibTransId="{12474D2C-1EB9-4D3F-BDCC-30C82577FA37}"/>
    <dgm:cxn modelId="{6C6B3955-602B-4480-BD89-58208EC54A3D}" srcId="{4F795D33-588E-4F04-A4A9-549DB1C8E26C}" destId="{B7F72093-39A0-412F-BDE5-C529C6663CA1}" srcOrd="6" destOrd="0" parTransId="{3EB4CC5A-5267-4F85-9881-5F29A2168870}" sibTransId="{7356C95F-2359-4EB7-96A2-005E2460EBF7}"/>
    <dgm:cxn modelId="{9E19FC58-8F2C-463A-B068-7EFB0947B120}" srcId="{930452E1-293A-4804-9AD2-E53B94608D56}" destId="{20C0F900-D158-4D3A-81A3-818C8377EB10}" srcOrd="6" destOrd="0" parTransId="{9B05B1C4-E0D8-4814-B04F-3502F3568D9D}" sibTransId="{D5A11008-73FB-401D-A185-665FF94822C5}"/>
    <dgm:cxn modelId="{73F97379-53C6-4DBC-BF67-BC4694CF6F95}" srcId="{4F795D33-588E-4F04-A4A9-549DB1C8E26C}" destId="{20AC3988-CA50-4C0E-A496-8A05D946997A}" srcOrd="3" destOrd="0" parTransId="{099C52CA-9D90-48CF-8E2F-D83971705D1A}" sibTransId="{BBB0AC04-FBFF-4E06-A3A8-61995ECD9363}"/>
    <dgm:cxn modelId="{33777D5A-9D85-46A1-8910-7EE85A492508}" srcId="{984116C9-7CB8-4743-8FBA-68A8BA0D0389}" destId="{4C5EE898-0840-4194-8DC4-0841347CA098}" srcOrd="9" destOrd="0" parTransId="{F61B19CD-859B-45BA-8A6A-A90FA042366D}" sibTransId="{7760932C-FD61-42DC-8580-031B0C871676}"/>
    <dgm:cxn modelId="{A01C887A-4A71-4D23-AA88-394C65D6226A}" type="presOf" srcId="{58183245-465E-4707-9F91-23683F18BEB3}" destId="{34083978-5BA0-40E3-AB18-2F3A89BB9529}" srcOrd="0" destOrd="9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FD690487-DD72-4F7B-B4FC-093149AA579E}" srcId="{4F795D33-588E-4F04-A4A9-549DB1C8E26C}" destId="{F262975F-71CA-4909-A41F-9943887866EE}" srcOrd="4" destOrd="0" parTransId="{E1A72190-8716-4E31-B540-D5F6E71DD757}" sibTransId="{F75B7195-7503-41EC-A06F-83A39FE38769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F0BC6F8D-9AE8-48A0-B977-D3059C546E4C}" srcId="{984116C9-7CB8-4743-8FBA-68A8BA0D0389}" destId="{02D6BE78-BB45-41F3-911A-37E0D30F3AAB}" srcOrd="3" destOrd="0" parTransId="{6F270BDF-DB73-4672-93AE-28A19A872BA7}" sibTransId="{5303CE6E-5D6B-4300-BAE1-AA9E8F6C33FB}"/>
    <dgm:cxn modelId="{E792B791-AFD3-4B35-90B1-71CA6242CC4E}" type="presOf" srcId="{20AC3988-CA50-4C0E-A496-8A05D946997A}" destId="{34083978-5BA0-40E3-AB18-2F3A89BB9529}" srcOrd="0" destOrd="3" presId="urn:microsoft.com/office/officeart/2005/8/layout/hList1"/>
    <dgm:cxn modelId="{7DD44298-A582-4A21-B514-489795387896}" srcId="{930452E1-293A-4804-9AD2-E53B94608D56}" destId="{AD2A1E67-C1D2-437C-8628-F41F97BD01A0}" srcOrd="5" destOrd="0" parTransId="{00374BE6-B9DA-46AF-B540-DACBB51D3F61}" sibTransId="{FFB817E3-E68F-4370-9CD9-645B888EEBA9}"/>
    <dgm:cxn modelId="{E370B79B-C0A9-474B-BCC0-88421A731F56}" type="presOf" srcId="{B0B8BE24-6C72-4B95-AB49-E8BA94BB5FB7}" destId="{0045AAE0-9BB3-4F66-A39D-FC0233DDC39E}" srcOrd="0" destOrd="6" presId="urn:microsoft.com/office/officeart/2005/8/layout/hList1"/>
    <dgm:cxn modelId="{C57EF5A2-017D-49AE-A581-343E3EABFC00}" srcId="{984116C9-7CB8-4743-8FBA-68A8BA0D0389}" destId="{87FFDB86-6E8D-4706-BF8C-EF0DF14478E0}" srcOrd="7" destOrd="0" parTransId="{1876CFED-F3BA-4B17-B4FD-7A7FAD9C21AB}" sibTransId="{D778DC7C-482A-42AC-89F7-F40CC6CD7AC2}"/>
    <dgm:cxn modelId="{25C352A7-550D-4542-A401-58B0D9D9E96C}" srcId="{930452E1-293A-4804-9AD2-E53B94608D56}" destId="{440264A4-8E55-4885-B075-BE745D324C69}" srcOrd="1" destOrd="0" parTransId="{3347B838-F0B9-4F3C-9166-4EE6739E0C00}" sibTransId="{515AAF95-C520-4937-8918-855866EF4EED}"/>
    <dgm:cxn modelId="{8FAE5FA8-CE68-43BD-9F2E-FFBAEE6E2FBF}" type="presOf" srcId="{161E5E28-0162-4A75-8816-72240C970DB5}" destId="{34083978-5BA0-40E3-AB18-2F3A89BB9529}" srcOrd="0" destOrd="8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DB69B9B4-171D-4ACA-A0F9-98F05FE811E0}" type="presOf" srcId="{28A504D7-5883-451D-BE01-8F2F80B1D1B6}" destId="{11FB7C73-6081-42C7-8E15-28075061167B}" srcOrd="0" destOrd="10" presId="urn:microsoft.com/office/officeart/2005/8/layout/hList1"/>
    <dgm:cxn modelId="{887A1BB8-171A-4125-9A92-496BA1BA67D9}" srcId="{4F795D33-588E-4F04-A4A9-549DB1C8E26C}" destId="{161E5E28-0162-4A75-8816-72240C970DB5}" srcOrd="8" destOrd="0" parTransId="{5557F470-17B3-46F0-94FF-AC4028946FD1}" sibTransId="{B4A76726-8B7E-4DF4-825F-3E6738FF088E}"/>
    <dgm:cxn modelId="{E30CC3B9-7318-4D4B-AAD6-913220A96CC9}" srcId="{930452E1-293A-4804-9AD2-E53B94608D56}" destId="{A9E1AFDF-84BD-40E1-BFCC-80C82557C2AC}" srcOrd="9" destOrd="0" parTransId="{D2DCE89C-8F83-4CDB-99A4-69654C281FF5}" sibTransId="{F05438F1-0333-4FA3-9C5D-7EF3CE68E700}"/>
    <dgm:cxn modelId="{5306B6BB-8FB6-4303-BDE2-B716BBD34DD8}" type="presOf" srcId="{5C588363-37D2-47A8-93C7-8D7653E438BE}" destId="{0045AAE0-9BB3-4F66-A39D-FC0233DDC39E}" srcOrd="0" destOrd="4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D334C5C1-9FBD-44A2-AE7D-CFF6B2C61346}" type="presOf" srcId="{A9E1AFDF-84BD-40E1-BFCC-80C82557C2AC}" destId="{11FB7C73-6081-42C7-8E15-28075061167B}" srcOrd="0" destOrd="9" presId="urn:microsoft.com/office/officeart/2005/8/layout/hList1"/>
    <dgm:cxn modelId="{766E4AC6-7AA7-44B3-821A-8E6C4FE25E8B}" srcId="{984116C9-7CB8-4743-8FBA-68A8BA0D0389}" destId="{B31DB082-056C-4DFA-8F90-0C3DBF92B685}" srcOrd="10" destOrd="0" parTransId="{CC05ADA9-AFB8-4A53-B230-117EAB85E146}" sibTransId="{EE1164F4-AF5D-4400-8C22-6A76ABA99E5D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51F17DD0-3DD1-4FE1-9248-4D01032C1866}" srcId="{984116C9-7CB8-4743-8FBA-68A8BA0D0389}" destId="{2A29C992-B185-4D71-B06F-98DB2DAF5333}" srcOrd="1" destOrd="0" parTransId="{88C53FA8-4672-48BA-B19A-EB421E120525}" sibTransId="{B7FD926F-AF50-4A18-8211-3D4A01EF6E65}"/>
    <dgm:cxn modelId="{F440BDD5-62BA-412F-8839-50D47FD482A1}" srcId="{4F795D33-588E-4F04-A4A9-549DB1C8E26C}" destId="{B79AF5DE-7878-4E58-80D4-D3A7B65E4772}" srcOrd="5" destOrd="0" parTransId="{C560001C-165D-49AB-964B-76607F15F1E1}" sibTransId="{FFD24C55-174C-4819-9137-7C718CD9EC89}"/>
    <dgm:cxn modelId="{ADB830D9-E34A-4CFE-87BD-F04F1D9AD367}" type="presOf" srcId="{440264A4-8E55-4885-B075-BE745D324C69}" destId="{11FB7C73-6081-42C7-8E15-28075061167B}" srcOrd="0" destOrd="1" presId="urn:microsoft.com/office/officeart/2005/8/layout/hList1"/>
    <dgm:cxn modelId="{15BA32D9-EF63-4F77-9283-23773695B390}" type="presOf" srcId="{87FFDB86-6E8D-4706-BF8C-EF0DF14478E0}" destId="{0045AAE0-9BB3-4F66-A39D-FC0233DDC39E}" srcOrd="0" destOrd="7" presId="urn:microsoft.com/office/officeart/2005/8/layout/hList1"/>
    <dgm:cxn modelId="{D2B181D9-D025-40D4-A67E-3AF95C12972A}" type="presOf" srcId="{4DC88D01-6D62-435D-8CB4-14DD761222A6}" destId="{0045AAE0-9BB3-4F66-A39D-FC0233DDC39E}" srcOrd="0" destOrd="8" presId="urn:microsoft.com/office/officeart/2005/8/layout/hList1"/>
    <dgm:cxn modelId="{02865DDE-675B-4DB9-89E2-634671F03894}" srcId="{930452E1-293A-4804-9AD2-E53B94608D56}" destId="{0FE19443-7947-4A51-BD76-D396E1E5AA85}" srcOrd="3" destOrd="0" parTransId="{306F254B-B7DB-4E37-A242-F12A85191B92}" sibTransId="{DC44DE90-9F28-4174-8FBB-31B488A0CA17}"/>
    <dgm:cxn modelId="{0A5048DE-913A-4CEB-B11F-1B4B92080B72}" srcId="{930452E1-293A-4804-9AD2-E53B94608D56}" destId="{321DA9A9-1348-4F9F-A5E2-305734108D33}" srcOrd="2" destOrd="0" parTransId="{49C3DA86-DE6F-40F3-AD4C-4F990810F3F3}" sibTransId="{A5F47B20-36AF-4590-B20B-1B012A13968A}"/>
    <dgm:cxn modelId="{07F843E5-682F-4DF1-A6D3-96F9F9CFBBF0}" srcId="{984116C9-7CB8-4743-8FBA-68A8BA0D0389}" destId="{9D804697-9887-406E-80EF-9DA21B12965B}" srcOrd="2" destOrd="0" parTransId="{93484D93-1699-4C9E-A1D3-2B8033E52C1B}" sibTransId="{0916EB72-B81A-4441-A2E7-0DDB20FA0752}"/>
    <dgm:cxn modelId="{08EF5FE7-3591-4033-97AE-06865669AB18}" srcId="{984116C9-7CB8-4743-8FBA-68A8BA0D0389}" destId="{5C588363-37D2-47A8-93C7-8D7653E438BE}" srcOrd="4" destOrd="0" parTransId="{75EB918E-1AC4-4C36-98C2-F5416B599936}" sibTransId="{84BCCC29-978B-4994-A5B5-6989AC2CAEA5}"/>
    <dgm:cxn modelId="{B7D94BF9-52BC-4F20-83A9-EF634F66FA5D}" type="presOf" srcId="{0FE19443-7947-4A51-BD76-D396E1E5AA85}" destId="{11FB7C73-6081-42C7-8E15-28075061167B}" srcOrd="0" destOrd="3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69A8FCFA-0EDA-4F2D-AB84-328151CBA072}" type="presOf" srcId="{F262975F-71CA-4909-A41F-9943887866EE}" destId="{34083978-5BA0-40E3-AB18-2F3A89BB9529}" srcOrd="0" destOrd="4" presId="urn:microsoft.com/office/officeart/2005/8/layout/hList1"/>
    <dgm:cxn modelId="{8331CAFB-DC10-403D-B041-0F5D2F1EED35}" type="presOf" srcId="{F3E402E8-A168-4C12-9F24-9AFB0302787C}" destId="{11FB7C73-6081-42C7-8E15-28075061167B}" srcOrd="0" destOrd="8" presId="urn:microsoft.com/office/officeart/2005/8/layout/hList1"/>
    <dgm:cxn modelId="{0CB2C5FD-4D41-4E9E-B3C6-D3CE855FAF7B}" type="presOf" srcId="{B7F72093-39A0-412F-BDE5-C529C6663CA1}" destId="{34083978-5BA0-40E3-AB18-2F3A89BB9529}" srcOrd="0" destOrd="6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72216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Fast Food Worker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Retail Salesperson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Bartender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019416"/>
        <a:ext cx="2515341" cy="3879028"/>
      </dsp:txXfrm>
    </dsp:sp>
    <dsp:sp modelId="{1A385492-E76F-4B22-9064-58D648E04DA7}">
      <dsp:nvSpPr>
        <dsp:cNvPr id="0" name=""/>
        <dsp:cNvSpPr/>
      </dsp:nvSpPr>
      <dsp:spPr>
        <a:xfrm>
          <a:off x="287006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72216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Stocker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019416"/>
        <a:ext cx="2515341" cy="3879028"/>
      </dsp:txXfrm>
    </dsp:sp>
    <dsp:sp modelId="{528B556C-5429-4133-8BB3-15AEA9F447C7}">
      <dsp:nvSpPr>
        <dsp:cNvPr id="0" name=""/>
        <dsp:cNvSpPr/>
      </dsp:nvSpPr>
      <dsp:spPr>
        <a:xfrm>
          <a:off x="5737558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72216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Bookkeeper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Retail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Financial Agent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Auto Technician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019416"/>
        <a:ext cx="2515341" cy="387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Escambia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latin typeface="Tw Cen MT" panose="020B0602020104020603" pitchFamily="34" charset="0"/>
              </a:rPr>
              <a:t>Homes in Escambia County generally have been more affordable than statewide, but prices have risen recently.</a:t>
            </a:r>
            <a:endParaRPr lang="en-US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Escambia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2637479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Escambia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CE0DA0-0A3F-4CFF-90C2-F7B8268A2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735742"/>
              </p:ext>
            </p:extLst>
          </p:nvPr>
        </p:nvGraphicFramePr>
        <p:xfrm>
          <a:off x="622687" y="1213697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fell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Escambia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+2,241 rental units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almost 8,000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5,500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802FFB-80CA-4F9D-9085-EA637D8B8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028755"/>
              </p:ext>
            </p:extLst>
          </p:nvPr>
        </p:nvGraphicFramePr>
        <p:xfrm>
          <a:off x="391087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Escambia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660337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b="1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="1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="1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b="1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$34,350-$49,050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$920-$1,275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80%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$54,960-$78,480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$26-$38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$1,472-$2,041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120% AMI</a:t>
                      </a:r>
                    </a:p>
                  </a:txBody>
                  <a:tcPr marL="7620" marR="7620" marT="762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$82,440-$117,720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$40-$57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$2,208-$3,061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Escambia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Escambia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191571"/>
              </p:ext>
            </p:extLst>
          </p:nvPr>
        </p:nvGraphicFramePr>
        <p:xfrm>
          <a:off x="368755" y="1074420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Pensacola-Ferry Pass-Brent MSA housing wage: $30.87/hour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$1,605/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).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+mn-ea"/>
                <a:cs typeface="+mn-cs"/>
              </a:rPr>
              <a:t>Median wage for Pensacola-Ferry Pass-Brent MSA: $22.22/hour. A full-time, year-round worker with this wage can afford $1,156 in rent.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36115486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Escambia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Escambia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and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97026" y="4506987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74120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474786"/>
              </p:ext>
            </p:extLst>
          </p:nvPr>
        </p:nvGraphicFramePr>
        <p:xfrm>
          <a:off x="452352" y="1460905"/>
          <a:ext cx="8487694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46692</TotalTime>
  <Words>799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Homes in Escambia County generally have been more affordable than statewide, but prices have risen recently.</vt:lpstr>
      <vt:lpstr>Units renting for $1,200 or less (2023 $) fell between 2013 and 2023.</vt:lpstr>
      <vt:lpstr>Affordable Housing Terminology</vt:lpstr>
      <vt:lpstr>2025 Escambia County Income (% AMI) and Housing Cost Limits</vt:lpstr>
      <vt:lpstr>Very low-income renters make up the largest group of cost-burdened households in Escambia County.</vt:lpstr>
      <vt:lpstr>Housing costs outpace wages for many occupations. </vt:lpstr>
      <vt:lpstr>How much can workers afford to pay for housing each month?</vt:lpstr>
      <vt:lpstr>Evictions and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2025-10-02T19:34:52Z</dcterms:modified>
</cp:coreProperties>
</file>