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821CC-7290-4DCF-8A17-0E876A51CC5A}" v="6" dt="2025-10-02T19:34:24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9FD43C62-D188-4904-B073-E41640BA1F76}"/>
    <pc:docChg chg="undo custSel modSld">
      <pc:chgData name="Renz Torres" userId="1a514e66-b81e-40a7-adc4-82488a461c8a" providerId="ADAL" clId="{9FD43C62-D188-4904-B073-E41640BA1F76}" dt="2025-08-19T12:58:19.312" v="234" actId="20577"/>
      <pc:docMkLst>
        <pc:docMk/>
      </pc:docMkLst>
      <pc:sldChg chg="modSp">
        <pc:chgData name="Renz Torres" userId="1a514e66-b81e-40a7-adc4-82488a461c8a" providerId="ADAL" clId="{9FD43C62-D188-4904-B073-E41640BA1F76}" dt="2025-08-18T15:03:15.936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9FD43C62-D188-4904-B073-E41640BA1F76}" dt="2025-08-19T12:57:27.745" v="185" actId="20577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9FD43C62-D188-4904-B073-E41640BA1F76}" dt="2025-08-18T15:08:17.012" v="64" actId="2711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9FD43C62-D188-4904-B073-E41640BA1F76}" dt="2025-08-19T12:57:38.015" v="187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9FD43C62-D188-4904-B073-E41640BA1F76}" dt="2025-08-18T15:07:22.028" v="55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9FD43C62-D188-4904-B073-E41640BA1F76}" dt="2025-08-19T12:57:02.925" v="176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9FD43C62-D188-4904-B073-E41640BA1F76}" dt="2025-08-18T16:21:15.446" v="78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9FD43C62-D188-4904-B073-E41640BA1F76}" dt="2025-08-19T12:58:19.312" v="234" actId="20577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34:24.031" v="84"/>
      <pc:docMkLst>
        <pc:docMk/>
      </pc:docMkLst>
      <pc:sldChg chg="modSp mod modNotesTx">
        <pc:chgData name="Renz Torres" userId="1a514e66-b81e-40a7-adc4-82488a461c8a" providerId="ADAL" clId="{846062DF-F716-4E4E-87E1-CA94E5E252E2}" dt="2025-09-29T18:44:39.611" v="82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4:39.611" v="82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7:21:17.053" v="74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18T17:21:08.872" v="73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8T17:19:20.220" v="56" actId="20577"/>
        <pc:sldMkLst>
          <pc:docMk/>
          <pc:sldMk cId="570442053" sldId="277"/>
        </pc:sldMkLst>
      </pc:sldChg>
      <pc:sldChg chg="modSp mod modNotesTx">
        <pc:chgData name="Renz Torres" userId="1a514e66-b81e-40a7-adc4-82488a461c8a" providerId="ADAL" clId="{846062DF-F716-4E4E-87E1-CA94E5E252E2}" dt="2025-09-18T17:19:48.251" v="59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18T17:19:48.251" v="59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7:18:36.019" v="37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18T17:18:36.019" v="37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4:46.413" v="83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18T17:18:41.917" v="38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4:24.031" v="84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4:24.031" v="84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8T17:18:28.397" v="35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8T17:17:30.067" v="17" actId="20577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18T17:18:19.230" v="33" actId="14100"/>
          <ac:graphicFrameMkLst>
            <pc:docMk/>
            <pc:sldMk cId="2229953760" sldId="289"/>
            <ac:graphicFrameMk id="4" creationId="{FC57283F-9E8D-4BF9-93EC-E562C5B77C0D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18T17:21:02.616" v="72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7:21:02.616" v="72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8T17:20:49.538" v="70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18T17:20:47.553" v="69" actId="20577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18T17:20:06.544" v="62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18T17:20:37.728" v="67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Duval!$D$13:$D$33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Duval!$E$13:$E$33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9D3-4FD8-986E-F0E3DB8D34A2}"/>
            </c:ext>
          </c:extLst>
        </c:ser>
        <c:ser>
          <c:idx val="0"/>
          <c:order val="1"/>
          <c:tx>
            <c:v>Duval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Duval!$D$13:$D$33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Duval!$F$13:$F$33</c:f>
              <c:numCache>
                <c:formatCode>"$"#,##0_);[Red]\("$"#,##0\)</c:formatCode>
                <c:ptCount val="21"/>
                <c:pt idx="0">
                  <c:v>254482.58338</c:v>
                </c:pt>
                <c:pt idx="1">
                  <c:v>280915.51455999998</c:v>
                </c:pt>
                <c:pt idx="2">
                  <c:v>299428.57152</c:v>
                </c:pt>
                <c:pt idx="3">
                  <c:v>286645.44137999997</c:v>
                </c:pt>
                <c:pt idx="4">
                  <c:v>254090.10678</c:v>
                </c:pt>
                <c:pt idx="5">
                  <c:v>255037.76228</c:v>
                </c:pt>
                <c:pt idx="6">
                  <c:v>242178.81709999999</c:v>
                </c:pt>
                <c:pt idx="7">
                  <c:v>223672.74351999999</c:v>
                </c:pt>
                <c:pt idx="8">
                  <c:v>206222.29964000001</c:v>
                </c:pt>
                <c:pt idx="9">
                  <c:v>221294.42056999999</c:v>
                </c:pt>
                <c:pt idx="10">
                  <c:v>238954.62614000001</c:v>
                </c:pt>
                <c:pt idx="11">
                  <c:v>254571.13915</c:v>
                </c:pt>
                <c:pt idx="12">
                  <c:v>244970</c:v>
                </c:pt>
                <c:pt idx="13">
                  <c:v>245645.04282999999</c:v>
                </c:pt>
                <c:pt idx="14">
                  <c:v>258055.91388000001</c:v>
                </c:pt>
                <c:pt idx="15">
                  <c:v>264356.66807000001</c:v>
                </c:pt>
                <c:pt idx="16">
                  <c:v>280020.09285000002</c:v>
                </c:pt>
                <c:pt idx="17">
                  <c:v>303610.62718000001</c:v>
                </c:pt>
                <c:pt idx="18">
                  <c:v>327611.88931</c:v>
                </c:pt>
                <c:pt idx="19">
                  <c:v>318836.88861999998</c:v>
                </c:pt>
                <c:pt idx="20">
                  <c:v>305000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59D3-4FD8-986E-F0E3DB8D3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Duval!$B$3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Duval!$C$2:$D$2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Duval!$C$3:$D$3</c:f>
              <c:numCache>
                <c:formatCode>#,##0_);[Red]\(#,##0\)</c:formatCode>
                <c:ptCount val="2"/>
                <c:pt idx="0">
                  <c:v>60669</c:v>
                </c:pt>
                <c:pt idx="1">
                  <c:v>45565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A60-4C8B-A92D-D23B09738986}"/>
            </c:ext>
          </c:extLst>
        </c:ser>
        <c:ser>
          <c:idx val="1"/>
          <c:order val="1"/>
          <c:tx>
            <c:strRef>
              <c:f>Duval!$B$4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Duval!$C$2:$D$2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Duval!$C$4:$D$4</c:f>
              <c:numCache>
                <c:formatCode>#,##0_);[Red]\(#,##0\)</c:formatCode>
                <c:ptCount val="2"/>
                <c:pt idx="0">
                  <c:v>62342</c:v>
                </c:pt>
                <c:pt idx="1">
                  <c:v>119723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0-4C8B-A92D-D23B097389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29912</c:v>
                </c:pt>
                <c:pt idx="1">
                  <c:v>15072</c:v>
                </c:pt>
                <c:pt idx="2">
                  <c:v>9587</c:v>
                </c:pt>
                <c:pt idx="3">
                  <c:v>6299</c:v>
                </c:pt>
                <c:pt idx="4">
                  <c:v>48894</c:v>
                </c:pt>
                <c:pt idx="5">
                  <c:v>22424</c:v>
                </c:pt>
                <c:pt idx="6">
                  <c:v>13270</c:v>
                </c:pt>
                <c:pt idx="7">
                  <c:v>1927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F-4D4A-B833-8CBAB79AB81A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18090</c:v>
                </c:pt>
                <c:pt idx="1">
                  <c:v>22016</c:v>
                </c:pt>
                <c:pt idx="2">
                  <c:v>41788</c:v>
                </c:pt>
                <c:pt idx="3">
                  <c:v>107315</c:v>
                </c:pt>
                <c:pt idx="4">
                  <c:v>12892</c:v>
                </c:pt>
                <c:pt idx="5">
                  <c:v>11979</c:v>
                </c:pt>
                <c:pt idx="6">
                  <c:v>22372</c:v>
                </c:pt>
                <c:pt idx="7">
                  <c:v>37860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F-4D4A-B833-8CBAB79AB8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3169</c:v>
                </c:pt>
                <c:pt idx="1">
                  <c:v>3124</c:v>
                </c:pt>
                <c:pt idx="2">
                  <c:v>3552</c:v>
                </c:pt>
                <c:pt idx="3">
                  <c:v>3329</c:v>
                </c:pt>
                <c:pt idx="4">
                  <c:v>2889</c:v>
                </c:pt>
                <c:pt idx="5">
                  <c:v>150</c:v>
                </c:pt>
                <c:pt idx="6">
                  <c:v>907</c:v>
                </c:pt>
                <c:pt idx="7">
                  <c:v>2861</c:v>
                </c:pt>
                <c:pt idx="8">
                  <c:v>2354</c:v>
                </c:pt>
                <c:pt idx="9">
                  <c:v>1589</c:v>
                </c:pt>
                <c:pt idx="10">
                  <c:v>2593</c:v>
                </c:pt>
                <c:pt idx="11">
                  <c:v>2156</c:v>
                </c:pt>
                <c:pt idx="12">
                  <c:v>2613</c:v>
                </c:pt>
                <c:pt idx="13">
                  <c:v>3235</c:v>
                </c:pt>
                <c:pt idx="14">
                  <c:v>4248</c:v>
                </c:pt>
                <c:pt idx="15">
                  <c:v>3986</c:v>
                </c:pt>
                <c:pt idx="16">
                  <c:v>4079</c:v>
                </c:pt>
                <c:pt idx="17">
                  <c:v>3868</c:v>
                </c:pt>
                <c:pt idx="18">
                  <c:v>3836</c:v>
                </c:pt>
                <c:pt idx="19">
                  <c:v>3645</c:v>
                </c:pt>
                <c:pt idx="20">
                  <c:v>3566</c:v>
                </c:pt>
                <c:pt idx="21">
                  <c:v>3347</c:v>
                </c:pt>
                <c:pt idx="22">
                  <c:v>3717</c:v>
                </c:pt>
                <c:pt idx="23">
                  <c:v>3114</c:v>
                </c:pt>
                <c:pt idx="24">
                  <c:v>3839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114-4998-B57B-75A2027A8303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562</c:v>
                </c:pt>
                <c:pt idx="1">
                  <c:v>499</c:v>
                </c:pt>
                <c:pt idx="2">
                  <c:v>467</c:v>
                </c:pt>
                <c:pt idx="3">
                  <c:v>457</c:v>
                </c:pt>
                <c:pt idx="4">
                  <c:v>409</c:v>
                </c:pt>
                <c:pt idx="5">
                  <c:v>1</c:v>
                </c:pt>
                <c:pt idx="6">
                  <c:v>124</c:v>
                </c:pt>
                <c:pt idx="7">
                  <c:v>106</c:v>
                </c:pt>
                <c:pt idx="8">
                  <c:v>94</c:v>
                </c:pt>
                <c:pt idx="9">
                  <c:v>88</c:v>
                </c:pt>
                <c:pt idx="10">
                  <c:v>115</c:v>
                </c:pt>
                <c:pt idx="11">
                  <c:v>132</c:v>
                </c:pt>
                <c:pt idx="12">
                  <c:v>254</c:v>
                </c:pt>
                <c:pt idx="13">
                  <c:v>331</c:v>
                </c:pt>
                <c:pt idx="14">
                  <c:v>352</c:v>
                </c:pt>
                <c:pt idx="15">
                  <c:v>281</c:v>
                </c:pt>
                <c:pt idx="16">
                  <c:v>400</c:v>
                </c:pt>
                <c:pt idx="17">
                  <c:v>571</c:v>
                </c:pt>
                <c:pt idx="18">
                  <c:v>438</c:v>
                </c:pt>
                <c:pt idx="19">
                  <c:v>121</c:v>
                </c:pt>
                <c:pt idx="20">
                  <c:v>486</c:v>
                </c:pt>
                <c:pt idx="21">
                  <c:v>595</c:v>
                </c:pt>
                <c:pt idx="22">
                  <c:v>431</c:v>
                </c:pt>
                <c:pt idx="23">
                  <c:v>253</c:v>
                </c:pt>
                <c:pt idx="24">
                  <c:v>461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114-4998-B57B-75A2027A8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0B447C-9011-43E0-8C28-1882385882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33EDFD82-4852-4704-8A06-2ED8E1DAE698}" type="parTrans" cxnId="{C9B22CA3-ED4E-4EA8-9159-3E1E938E36F3}">
      <dgm:prSet/>
      <dgm:spPr/>
      <dgm:t>
        <a:bodyPr/>
        <a:lstStyle/>
        <a:p>
          <a:endParaRPr lang="en-US"/>
        </a:p>
      </dgm:t>
    </dgm:pt>
    <dgm:pt modelId="{C030D129-100B-4C88-B779-D055B2EE0ECB}" type="sibTrans" cxnId="{C9B22CA3-ED4E-4EA8-9159-3E1E938E36F3}">
      <dgm:prSet/>
      <dgm:spPr/>
      <dgm:t>
        <a:bodyPr/>
        <a:lstStyle/>
        <a:p>
          <a:endParaRPr lang="en-US"/>
        </a:p>
      </dgm:t>
    </dgm:pt>
    <dgm:pt modelId="{27272866-208F-458A-9C56-2D51BEE666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27871CC9-E3F5-4785-BFF8-198B7B482ACB}" type="parTrans" cxnId="{E14EE333-5BEB-4C0D-AA70-DC8D13B91E2F}">
      <dgm:prSet/>
      <dgm:spPr/>
      <dgm:t>
        <a:bodyPr/>
        <a:lstStyle/>
        <a:p>
          <a:endParaRPr lang="en-US"/>
        </a:p>
      </dgm:t>
    </dgm:pt>
    <dgm:pt modelId="{CBB67826-5130-4747-8CF7-4B178F244749}" type="sibTrans" cxnId="{E14EE333-5BEB-4C0D-AA70-DC8D13B91E2F}">
      <dgm:prSet/>
      <dgm:spPr/>
      <dgm:t>
        <a:bodyPr/>
        <a:lstStyle/>
        <a:p>
          <a:endParaRPr lang="en-US"/>
        </a:p>
      </dgm:t>
    </dgm:pt>
    <dgm:pt modelId="{4B444074-30AF-432D-9832-155EEF6E6FE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Housekeeper</a:t>
          </a:r>
        </a:p>
      </dgm:t>
    </dgm:pt>
    <dgm:pt modelId="{3BE6939E-C8F7-405C-8BB6-04C7F8E20689}" type="parTrans" cxnId="{91E6AE70-D2BC-4DBB-94A1-56C6C2B10179}">
      <dgm:prSet/>
      <dgm:spPr/>
      <dgm:t>
        <a:bodyPr/>
        <a:lstStyle/>
        <a:p>
          <a:endParaRPr lang="en-US"/>
        </a:p>
      </dgm:t>
    </dgm:pt>
    <dgm:pt modelId="{D64EE468-078F-44B7-AC82-3DCE057309D6}" type="sibTrans" cxnId="{91E6AE70-D2BC-4DBB-94A1-56C6C2B10179}">
      <dgm:prSet/>
      <dgm:spPr/>
      <dgm:t>
        <a:bodyPr/>
        <a:lstStyle/>
        <a:p>
          <a:endParaRPr lang="en-US"/>
        </a:p>
      </dgm:t>
    </dgm:pt>
    <dgm:pt modelId="{DC8BE9A1-273F-4D24-9304-1827C3C4539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Cook</a:t>
          </a:r>
        </a:p>
      </dgm:t>
    </dgm:pt>
    <dgm:pt modelId="{01C26486-BDAB-4441-995D-0DEFCEF9C38C}" type="parTrans" cxnId="{A2AE8873-8068-4466-9549-0806FD0A308E}">
      <dgm:prSet/>
      <dgm:spPr/>
      <dgm:t>
        <a:bodyPr/>
        <a:lstStyle/>
        <a:p>
          <a:endParaRPr lang="en-US"/>
        </a:p>
      </dgm:t>
    </dgm:pt>
    <dgm:pt modelId="{EB8924C8-61C6-4837-9636-DCFD45D3F0B4}" type="sibTrans" cxnId="{A2AE8873-8068-4466-9549-0806FD0A308E}">
      <dgm:prSet/>
      <dgm:spPr/>
      <dgm:t>
        <a:bodyPr/>
        <a:lstStyle/>
        <a:p>
          <a:endParaRPr lang="en-US"/>
        </a:p>
      </dgm:t>
    </dgm:pt>
    <dgm:pt modelId="{577F4A00-DC10-4A3C-90A8-07C5E18E76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F6B219D2-CCA6-41F3-A1BD-1893205DABD6}" type="parTrans" cxnId="{AF0BE7CA-0552-459C-9080-E6DDBE64169F}">
      <dgm:prSet/>
      <dgm:spPr/>
      <dgm:t>
        <a:bodyPr/>
        <a:lstStyle/>
        <a:p>
          <a:endParaRPr lang="en-US"/>
        </a:p>
      </dgm:t>
    </dgm:pt>
    <dgm:pt modelId="{6BACACF4-0EA5-4B65-AB54-7348ABFE50E2}" type="sibTrans" cxnId="{AF0BE7CA-0552-459C-9080-E6DDBE64169F}">
      <dgm:prSet/>
      <dgm:spPr/>
      <dgm:t>
        <a:bodyPr/>
        <a:lstStyle/>
        <a:p>
          <a:endParaRPr lang="en-US"/>
        </a:p>
      </dgm:t>
    </dgm:pt>
    <dgm:pt modelId="{B65C92D3-A418-49A3-A824-DAA69FB7590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C68BF45B-1643-456A-A0E0-F5DA944AD5D1}" type="parTrans" cxnId="{DEA942E8-9AAD-41B5-91D5-9A96842A2A12}">
      <dgm:prSet/>
      <dgm:spPr/>
      <dgm:t>
        <a:bodyPr/>
        <a:lstStyle/>
        <a:p>
          <a:endParaRPr lang="en-US"/>
        </a:p>
      </dgm:t>
    </dgm:pt>
    <dgm:pt modelId="{6A9790BC-D3D3-4AAA-A087-5999A4D51AE2}" type="sibTrans" cxnId="{DEA942E8-9AAD-41B5-91D5-9A96842A2A12}">
      <dgm:prSet/>
      <dgm:spPr/>
      <dgm:t>
        <a:bodyPr/>
        <a:lstStyle/>
        <a:p>
          <a:endParaRPr lang="en-US"/>
        </a:p>
      </dgm:t>
    </dgm:pt>
    <dgm:pt modelId="{049E2CDB-9A93-4CA3-AF6E-2E2215081E2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3DDC6CAB-32F4-492F-AE19-9FB687E1F6D7}" type="parTrans" cxnId="{53C00F34-BEBB-43E6-A03A-F6C0FE83AD1D}">
      <dgm:prSet/>
      <dgm:spPr/>
      <dgm:t>
        <a:bodyPr/>
        <a:lstStyle/>
        <a:p>
          <a:endParaRPr lang="en-US"/>
        </a:p>
      </dgm:t>
    </dgm:pt>
    <dgm:pt modelId="{B49A4935-9E26-4A9F-9DAB-42F20EA6A842}" type="sibTrans" cxnId="{53C00F34-BEBB-43E6-A03A-F6C0FE83AD1D}">
      <dgm:prSet/>
      <dgm:spPr/>
      <dgm:t>
        <a:bodyPr/>
        <a:lstStyle/>
        <a:p>
          <a:endParaRPr lang="en-US"/>
        </a:p>
      </dgm:t>
    </dgm:pt>
    <dgm:pt modelId="{3D78F662-B1DA-4982-AF8F-85F274E423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Vehicle Cleaner</a:t>
          </a:r>
        </a:p>
      </dgm:t>
    </dgm:pt>
    <dgm:pt modelId="{1C763A1D-7C75-46E2-B981-CA52D755B535}" type="parTrans" cxnId="{294612DA-4B9F-410A-ADAC-CAE559B824F0}">
      <dgm:prSet/>
      <dgm:spPr/>
      <dgm:t>
        <a:bodyPr/>
        <a:lstStyle/>
        <a:p>
          <a:endParaRPr lang="en-US"/>
        </a:p>
      </dgm:t>
    </dgm:pt>
    <dgm:pt modelId="{85252143-B930-4704-B51B-8C5BFE8B0234}" type="sibTrans" cxnId="{294612DA-4B9F-410A-ADAC-CAE559B824F0}">
      <dgm:prSet/>
      <dgm:spPr/>
      <dgm:t>
        <a:bodyPr/>
        <a:lstStyle/>
        <a:p>
          <a:endParaRPr lang="en-US"/>
        </a:p>
      </dgm:t>
    </dgm:pt>
    <dgm:pt modelId="{2F7025E3-C32F-4C55-9368-FE8B78D732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Hairdresser</a:t>
          </a:r>
        </a:p>
      </dgm:t>
    </dgm:pt>
    <dgm:pt modelId="{4AD0067D-C586-40E9-AE11-7DF0649595EF}" type="parTrans" cxnId="{D0C58164-CB8F-4B1B-894B-855BB7DC32A4}">
      <dgm:prSet/>
      <dgm:spPr/>
      <dgm:t>
        <a:bodyPr/>
        <a:lstStyle/>
        <a:p>
          <a:endParaRPr lang="en-US"/>
        </a:p>
      </dgm:t>
    </dgm:pt>
    <dgm:pt modelId="{825B7B03-9E28-4264-BC99-53DAB3E8B521}" type="sibTrans" cxnId="{D0C58164-CB8F-4B1B-894B-855BB7DC32A4}">
      <dgm:prSet/>
      <dgm:spPr/>
      <dgm:t>
        <a:bodyPr/>
        <a:lstStyle/>
        <a:p>
          <a:endParaRPr lang="en-US"/>
        </a:p>
      </dgm:t>
    </dgm:pt>
    <dgm:pt modelId="{D9D3B3EB-61DE-48B1-99AB-CB63854567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EBDF5C1-2284-45B3-A6F5-133614FE0DC3}" type="parTrans" cxnId="{28CB1247-28F4-4F96-AE4D-E885BDFA2A8B}">
      <dgm:prSet/>
      <dgm:spPr/>
      <dgm:t>
        <a:bodyPr/>
        <a:lstStyle/>
        <a:p>
          <a:endParaRPr lang="en-US"/>
        </a:p>
      </dgm:t>
    </dgm:pt>
    <dgm:pt modelId="{512B8611-36E4-4569-B8F8-5CAF5949718F}" type="sibTrans" cxnId="{28CB1247-28F4-4F96-AE4D-E885BDFA2A8B}">
      <dgm:prSet/>
      <dgm:spPr/>
      <dgm:t>
        <a:bodyPr/>
        <a:lstStyle/>
        <a:p>
          <a:endParaRPr lang="en-US"/>
        </a:p>
      </dgm:t>
    </dgm:pt>
    <dgm:pt modelId="{3A6EDCC5-9995-4DA2-9B38-FEE97B4FAE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60D6D5A3-76B4-40F0-BCF3-5B8888DAB35A}" type="parTrans" cxnId="{9F8801FB-2931-4114-A1C7-EB59BD80FFEE}">
      <dgm:prSet/>
      <dgm:spPr/>
      <dgm:t>
        <a:bodyPr/>
        <a:lstStyle/>
        <a:p>
          <a:endParaRPr lang="en-US"/>
        </a:p>
      </dgm:t>
    </dgm:pt>
    <dgm:pt modelId="{AA9FCDFF-FC48-402C-8703-498BB15E4605}" type="sibTrans" cxnId="{9F8801FB-2931-4114-A1C7-EB59BD80FFEE}">
      <dgm:prSet/>
      <dgm:spPr/>
      <dgm:t>
        <a:bodyPr/>
        <a:lstStyle/>
        <a:p>
          <a:endParaRPr lang="en-US"/>
        </a:p>
      </dgm:t>
    </dgm:pt>
    <dgm:pt modelId="{104AED5C-8BA5-47EC-B28E-FF9B0D1A62A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7D1320B8-5FFA-468B-B0F8-724AE4FA2324}" type="parTrans" cxnId="{6496C0EC-2152-4188-ADA8-CF79C2108926}">
      <dgm:prSet/>
      <dgm:spPr/>
      <dgm:t>
        <a:bodyPr/>
        <a:lstStyle/>
        <a:p>
          <a:endParaRPr lang="en-US"/>
        </a:p>
      </dgm:t>
    </dgm:pt>
    <dgm:pt modelId="{B5911E49-502A-4D0C-B3E9-AF6897AD2F89}" type="sibTrans" cxnId="{6496C0EC-2152-4188-ADA8-CF79C2108926}">
      <dgm:prSet/>
      <dgm:spPr/>
      <dgm:t>
        <a:bodyPr/>
        <a:lstStyle/>
        <a:p>
          <a:endParaRPr lang="en-US"/>
        </a:p>
      </dgm:t>
    </dgm:pt>
    <dgm:pt modelId="{CF84D4CA-0424-4620-93F4-F812AB13EF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A6DD5634-4B7B-4DDA-8C6A-AE9771A83E6E}" type="parTrans" cxnId="{CBE430D4-EBEC-44C5-8EB5-1FE6EB87DC98}">
      <dgm:prSet/>
      <dgm:spPr/>
      <dgm:t>
        <a:bodyPr/>
        <a:lstStyle/>
        <a:p>
          <a:endParaRPr lang="en-US"/>
        </a:p>
      </dgm:t>
    </dgm:pt>
    <dgm:pt modelId="{558B25A5-8EAF-4C4A-B04F-5FAF836CC691}" type="sibTrans" cxnId="{CBE430D4-EBEC-44C5-8EB5-1FE6EB87DC98}">
      <dgm:prSet/>
      <dgm:spPr/>
      <dgm:t>
        <a:bodyPr/>
        <a:lstStyle/>
        <a:p>
          <a:endParaRPr lang="en-US"/>
        </a:p>
      </dgm:t>
    </dgm:pt>
    <dgm:pt modelId="{E33B1700-D742-4E08-BF44-5BD8C8A57A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84DAA223-8170-47C1-AC9A-4423527437EE}" type="parTrans" cxnId="{978CE915-3BB8-4BBF-AEFA-BF4B5AE9F8F8}">
      <dgm:prSet/>
      <dgm:spPr/>
      <dgm:t>
        <a:bodyPr/>
        <a:lstStyle/>
        <a:p>
          <a:endParaRPr lang="en-US"/>
        </a:p>
      </dgm:t>
    </dgm:pt>
    <dgm:pt modelId="{B5B8507F-C210-486D-8AAD-2588064237A7}" type="sibTrans" cxnId="{978CE915-3BB8-4BBF-AEFA-BF4B5AE9F8F8}">
      <dgm:prSet/>
      <dgm:spPr/>
      <dgm:t>
        <a:bodyPr/>
        <a:lstStyle/>
        <a:p>
          <a:endParaRPr lang="en-US"/>
        </a:p>
      </dgm:t>
    </dgm:pt>
    <dgm:pt modelId="{3B8EBC31-70AB-4D27-B9C2-D4FD906460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1285F516-C893-4407-BA5C-EDB622059749}" type="parTrans" cxnId="{46ED5484-71DB-484A-BDDC-3B4109BA0012}">
      <dgm:prSet/>
      <dgm:spPr/>
      <dgm:t>
        <a:bodyPr/>
        <a:lstStyle/>
        <a:p>
          <a:endParaRPr lang="en-US"/>
        </a:p>
      </dgm:t>
    </dgm:pt>
    <dgm:pt modelId="{55C3B5BA-5C89-4325-A143-3AE3E4E3ADF9}" type="sibTrans" cxnId="{46ED5484-71DB-484A-BDDC-3B4109BA0012}">
      <dgm:prSet/>
      <dgm:spPr/>
      <dgm:t>
        <a:bodyPr/>
        <a:lstStyle/>
        <a:p>
          <a:endParaRPr lang="en-US"/>
        </a:p>
      </dgm:t>
    </dgm:pt>
    <dgm:pt modelId="{EB34D0B1-5809-40AD-A001-FB3BFE1F7CA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40CEE1C2-3C9C-448D-8F7F-3FA7E67F7965}" type="parTrans" cxnId="{4052B618-54EF-4162-967C-E484A3E03E0E}">
      <dgm:prSet/>
      <dgm:spPr/>
      <dgm:t>
        <a:bodyPr/>
        <a:lstStyle/>
        <a:p>
          <a:endParaRPr lang="en-US"/>
        </a:p>
      </dgm:t>
    </dgm:pt>
    <dgm:pt modelId="{5094252C-7421-4EDE-90FE-0D6779F8A04F}" type="sibTrans" cxnId="{4052B618-54EF-4162-967C-E484A3E03E0E}">
      <dgm:prSet/>
      <dgm:spPr/>
      <dgm:t>
        <a:bodyPr/>
        <a:lstStyle/>
        <a:p>
          <a:endParaRPr lang="en-US"/>
        </a:p>
      </dgm:t>
    </dgm:pt>
    <dgm:pt modelId="{5994F623-B5C7-45EB-9153-CDCC64CBD52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FA115656-02B1-4D86-9D61-00952381D188}" type="parTrans" cxnId="{9884DD15-9758-4E6A-B813-366E539EDE0C}">
      <dgm:prSet/>
      <dgm:spPr/>
      <dgm:t>
        <a:bodyPr/>
        <a:lstStyle/>
        <a:p>
          <a:endParaRPr lang="en-US"/>
        </a:p>
      </dgm:t>
    </dgm:pt>
    <dgm:pt modelId="{F6E20A91-8D61-44B2-9B2C-1A6C6D523481}" type="sibTrans" cxnId="{9884DD15-9758-4E6A-B813-366E539EDE0C}">
      <dgm:prSet/>
      <dgm:spPr/>
      <dgm:t>
        <a:bodyPr/>
        <a:lstStyle/>
        <a:p>
          <a:endParaRPr lang="en-US"/>
        </a:p>
      </dgm:t>
    </dgm:pt>
    <dgm:pt modelId="{A87001AA-E7F7-4AE7-969A-04B4656389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9F7989D4-31E1-4C6E-9619-85E86916893C}" type="parTrans" cxnId="{0A777D24-2E69-4DB6-ABE9-9E90F9CB94D2}">
      <dgm:prSet/>
      <dgm:spPr/>
      <dgm:t>
        <a:bodyPr/>
        <a:lstStyle/>
        <a:p>
          <a:endParaRPr lang="en-US"/>
        </a:p>
      </dgm:t>
    </dgm:pt>
    <dgm:pt modelId="{E94D6ADD-CA13-4924-8F1F-C0AA6F826356}" type="sibTrans" cxnId="{0A777D24-2E69-4DB6-ABE9-9E90F9CB94D2}">
      <dgm:prSet/>
      <dgm:spPr/>
      <dgm:t>
        <a:bodyPr/>
        <a:lstStyle/>
        <a:p>
          <a:endParaRPr lang="en-US"/>
        </a:p>
      </dgm:t>
    </dgm:pt>
    <dgm:pt modelId="{871B2109-A720-497C-95A3-48AE6537837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B7F16948-248D-4B96-AEE8-7D83915A5E88}" type="parTrans" cxnId="{26C693A8-F51B-4593-9CD9-A77EF63297BA}">
      <dgm:prSet/>
      <dgm:spPr/>
      <dgm:t>
        <a:bodyPr/>
        <a:lstStyle/>
        <a:p>
          <a:endParaRPr lang="en-US"/>
        </a:p>
      </dgm:t>
    </dgm:pt>
    <dgm:pt modelId="{A900CCC0-4A5A-4E29-B0CE-F0E80BE9F873}" type="sibTrans" cxnId="{26C693A8-F51B-4593-9CD9-A77EF63297BA}">
      <dgm:prSet/>
      <dgm:spPr/>
      <dgm:t>
        <a:bodyPr/>
        <a:lstStyle/>
        <a:p>
          <a:endParaRPr lang="en-US"/>
        </a:p>
      </dgm:t>
    </dgm:pt>
    <dgm:pt modelId="{8898C564-A5E1-4763-A8EB-668BB7AB91B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013F23C-FEC0-477C-93C7-EC591285E7F7}" type="parTrans" cxnId="{F63D05B4-E8BA-4034-B593-6A3EB5A4B89A}">
      <dgm:prSet/>
      <dgm:spPr/>
      <dgm:t>
        <a:bodyPr/>
        <a:lstStyle/>
        <a:p>
          <a:endParaRPr lang="en-US"/>
        </a:p>
      </dgm:t>
    </dgm:pt>
    <dgm:pt modelId="{FCF6965E-CDCE-4E94-A846-BB2970C4B9ED}" type="sibTrans" cxnId="{F63D05B4-E8BA-4034-B593-6A3EB5A4B89A}">
      <dgm:prSet/>
      <dgm:spPr/>
      <dgm:t>
        <a:bodyPr/>
        <a:lstStyle/>
        <a:p>
          <a:endParaRPr lang="en-US"/>
        </a:p>
      </dgm:t>
    </dgm:pt>
    <dgm:pt modelId="{007484EF-A2DE-43FA-8DF4-FACF4A18668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30918E44-F6FE-4987-8C34-04D21FD71A63}" type="parTrans" cxnId="{73962F05-A5C8-4CB8-AECF-F9EB3D829CCC}">
      <dgm:prSet/>
      <dgm:spPr/>
      <dgm:t>
        <a:bodyPr/>
        <a:lstStyle/>
        <a:p>
          <a:endParaRPr lang="en-US"/>
        </a:p>
      </dgm:t>
    </dgm:pt>
    <dgm:pt modelId="{28AD16BE-18F2-4AF2-BB68-5DF5E7EFBF2D}" type="sibTrans" cxnId="{73962F05-A5C8-4CB8-AECF-F9EB3D829CCC}">
      <dgm:prSet/>
      <dgm:spPr/>
      <dgm:t>
        <a:bodyPr/>
        <a:lstStyle/>
        <a:p>
          <a:endParaRPr lang="en-US"/>
        </a:p>
      </dgm:t>
    </dgm:pt>
    <dgm:pt modelId="{32CDC3F9-F51E-4BBA-88A7-78977D08C7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708E0B88-2E6E-41C5-8488-D659F369E94C}" type="parTrans" cxnId="{6AB50DFA-F00C-462E-9FA0-CBECBFD8E2B7}">
      <dgm:prSet/>
      <dgm:spPr/>
      <dgm:t>
        <a:bodyPr/>
        <a:lstStyle/>
        <a:p>
          <a:endParaRPr lang="en-US"/>
        </a:p>
      </dgm:t>
    </dgm:pt>
    <dgm:pt modelId="{7E4CFE5E-32CC-48A0-9DBA-F0E558C96C55}" type="sibTrans" cxnId="{6AB50DFA-F00C-462E-9FA0-CBECBFD8E2B7}">
      <dgm:prSet/>
      <dgm:spPr/>
      <dgm:t>
        <a:bodyPr/>
        <a:lstStyle/>
        <a:p>
          <a:endParaRPr lang="en-US"/>
        </a:p>
      </dgm:t>
    </dgm:pt>
    <dgm:pt modelId="{A40373CC-B2DE-47D0-A444-C585A5867B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55D10C7D-D9F6-47EF-BBCE-79B95364B114}" type="parTrans" cxnId="{893CD868-6ECE-4D56-8132-402A680BF67F}">
      <dgm:prSet/>
      <dgm:spPr/>
      <dgm:t>
        <a:bodyPr/>
        <a:lstStyle/>
        <a:p>
          <a:endParaRPr lang="en-US"/>
        </a:p>
      </dgm:t>
    </dgm:pt>
    <dgm:pt modelId="{DA6EF10D-CABC-44F2-A0EB-4995E7818B6F}" type="sibTrans" cxnId="{893CD868-6ECE-4D56-8132-402A680BF67F}">
      <dgm:prSet/>
      <dgm:spPr/>
      <dgm:t>
        <a:bodyPr/>
        <a:lstStyle/>
        <a:p>
          <a:endParaRPr lang="en-US"/>
        </a:p>
      </dgm:t>
    </dgm:pt>
    <dgm:pt modelId="{53204D2B-B28D-4146-A1E1-4BE44D1C05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FAD442B8-1DFA-4D58-A9BE-BD7F8F2B97EA}" type="parTrans" cxnId="{30E962EA-DC6D-4D94-A563-DA571269910A}">
      <dgm:prSet/>
      <dgm:spPr/>
      <dgm:t>
        <a:bodyPr/>
        <a:lstStyle/>
        <a:p>
          <a:endParaRPr lang="en-US"/>
        </a:p>
      </dgm:t>
    </dgm:pt>
    <dgm:pt modelId="{5A28F1FC-6489-40B9-8066-1A47B29D7683}" type="sibTrans" cxnId="{30E962EA-DC6D-4D94-A563-DA571269910A}">
      <dgm:prSet/>
      <dgm:spPr/>
      <dgm:t>
        <a:bodyPr/>
        <a:lstStyle/>
        <a:p>
          <a:endParaRPr lang="en-US"/>
        </a:p>
      </dgm:t>
    </dgm:pt>
    <dgm:pt modelId="{AB8AE730-1200-4BED-8FAF-959BA0B34B1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0D400866-0248-43B2-8B21-043CD76814B0}" type="parTrans" cxnId="{49518666-7AF6-4DA1-9B8E-E1A086CD083E}">
      <dgm:prSet/>
      <dgm:spPr/>
      <dgm:t>
        <a:bodyPr/>
        <a:lstStyle/>
        <a:p>
          <a:endParaRPr lang="en-US"/>
        </a:p>
      </dgm:t>
    </dgm:pt>
    <dgm:pt modelId="{EC5D9CF6-4E94-41F7-8DC3-2F64EE1242D1}" type="sibTrans" cxnId="{49518666-7AF6-4DA1-9B8E-E1A086CD083E}">
      <dgm:prSet/>
      <dgm:spPr/>
      <dgm:t>
        <a:bodyPr/>
        <a:lstStyle/>
        <a:p>
          <a:endParaRPr lang="en-US"/>
        </a:p>
      </dgm:t>
    </dgm:pt>
    <dgm:pt modelId="{14796C81-6649-41B8-9BC6-6A4DA3BD6A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AB9FD242-681D-4050-B441-175810FAD068}" type="parTrans" cxnId="{7DA8634F-D424-412F-87D1-EB7ED3F4E527}">
      <dgm:prSet/>
      <dgm:spPr/>
      <dgm:t>
        <a:bodyPr/>
        <a:lstStyle/>
        <a:p>
          <a:endParaRPr lang="en-US"/>
        </a:p>
      </dgm:t>
    </dgm:pt>
    <dgm:pt modelId="{507E495A-50C6-4465-9168-89E82A6BC0C5}" type="sibTrans" cxnId="{7DA8634F-D424-412F-87D1-EB7ED3F4E527}">
      <dgm:prSet/>
      <dgm:spPr/>
      <dgm:t>
        <a:bodyPr/>
        <a:lstStyle/>
        <a:p>
          <a:endParaRPr lang="en-US"/>
        </a:p>
      </dgm:t>
    </dgm:pt>
    <dgm:pt modelId="{DC5A91AF-C13C-4C68-8271-A754A19CA3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71905591-2BD7-422A-93AD-EA6847187362}" type="parTrans" cxnId="{2EF99F38-ECD5-449F-A182-FE352DB9C2AA}">
      <dgm:prSet/>
      <dgm:spPr/>
      <dgm:t>
        <a:bodyPr/>
        <a:lstStyle/>
        <a:p>
          <a:endParaRPr lang="en-US"/>
        </a:p>
      </dgm:t>
    </dgm:pt>
    <dgm:pt modelId="{9ABB8FF6-758E-4452-93D4-EAC3E01D8B59}" type="sibTrans" cxnId="{2EF99F38-ECD5-449F-A182-FE352DB9C2AA}">
      <dgm:prSet/>
      <dgm:spPr/>
      <dgm:t>
        <a:bodyPr/>
        <a:lstStyle/>
        <a:p>
          <a:endParaRPr lang="en-US"/>
        </a:p>
      </dgm:t>
    </dgm:pt>
    <dgm:pt modelId="{667F8DB5-9733-4DD7-885A-77DD7228A54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A9D12F08-B8EF-48EA-AF24-58CDF77580B2}" type="parTrans" cxnId="{E30CC9EF-841B-44B9-8DCF-A0008880FD57}">
      <dgm:prSet/>
      <dgm:spPr/>
      <dgm:t>
        <a:bodyPr/>
        <a:lstStyle/>
        <a:p>
          <a:endParaRPr lang="en-US"/>
        </a:p>
      </dgm:t>
    </dgm:pt>
    <dgm:pt modelId="{AA9BB56D-1B1E-486F-BFF6-8D92FF9148BA}" type="sibTrans" cxnId="{E30CC9EF-841B-44B9-8DCF-A0008880FD57}">
      <dgm:prSet/>
      <dgm:spPr/>
      <dgm:t>
        <a:bodyPr/>
        <a:lstStyle/>
        <a:p>
          <a:endParaRPr lang="en-US"/>
        </a:p>
      </dgm:t>
    </dgm:pt>
    <dgm:pt modelId="{A92E2619-516F-4742-817F-CB2E0D26DCA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0F9F1030-89D7-40D4-8B6E-3D5D2A71F5F2}" type="parTrans" cxnId="{9BD18435-AE70-4313-9796-766248B3CE42}">
      <dgm:prSet/>
      <dgm:spPr/>
      <dgm:t>
        <a:bodyPr/>
        <a:lstStyle/>
        <a:p>
          <a:endParaRPr lang="en-US"/>
        </a:p>
      </dgm:t>
    </dgm:pt>
    <dgm:pt modelId="{CAA7C3E3-A5A6-4CF3-8ECE-5C6D97C5DDB2}" type="sibTrans" cxnId="{9BD18435-AE70-4313-9796-766248B3CE42}">
      <dgm:prSet/>
      <dgm:spPr/>
      <dgm:t>
        <a:bodyPr/>
        <a:lstStyle/>
        <a:p>
          <a:endParaRPr lang="en-US"/>
        </a:p>
      </dgm:t>
    </dgm:pt>
    <dgm:pt modelId="{8CDDCFBE-EB1D-442E-A27C-FDEFEF6CAF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7A62EF2C-1B2F-47E8-9D77-573F1F63FF3C}" type="parTrans" cxnId="{34304DC5-2BDE-4C21-8AD4-AD7FC52A73F2}">
      <dgm:prSet/>
      <dgm:spPr/>
      <dgm:t>
        <a:bodyPr/>
        <a:lstStyle/>
        <a:p>
          <a:endParaRPr lang="en-US"/>
        </a:p>
      </dgm:t>
    </dgm:pt>
    <dgm:pt modelId="{B5A4D735-E2EE-47B3-AD5B-DE77E13A29DF}" type="sibTrans" cxnId="{34304DC5-2BDE-4C21-8AD4-AD7FC52A73F2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E61E403-6FBA-4872-AD7C-8D634359B403}" type="presOf" srcId="{577F4A00-DC10-4A3C-90A8-07C5E18E76A0}" destId="{0045AAE0-9BB3-4F66-A39D-FC0233DDC39E}" srcOrd="0" destOrd="5" presId="urn:microsoft.com/office/officeart/2005/8/layout/hList1"/>
    <dgm:cxn modelId="{73962F05-A5C8-4CB8-AECF-F9EB3D829CCC}" srcId="{4F795D33-588E-4F04-A4A9-549DB1C8E26C}" destId="{007484EF-A2DE-43FA-8DF4-FACF4A18668B}" srcOrd="1" destOrd="0" parTransId="{30918E44-F6FE-4987-8C34-04D21FD71A63}" sibTransId="{28AD16BE-18F2-4AF2-BB68-5DF5E7EFBF2D}"/>
    <dgm:cxn modelId="{83934105-31AB-404C-9446-AC4AF177D6F6}" type="presOf" srcId="{667F8DB5-9733-4DD7-885A-77DD7228A545}" destId="{34083978-5BA0-40E3-AB18-2F3A89BB9529}" srcOrd="0" destOrd="8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88BC850C-2CCC-4B35-936D-7D983ED6AEF5}" type="presOf" srcId="{E33B1700-D742-4E08-BF44-5BD8C8A57AB1}" destId="{11FB7C73-6081-42C7-8E15-28075061167B}" srcOrd="0" destOrd="4" presId="urn:microsoft.com/office/officeart/2005/8/layout/hList1"/>
    <dgm:cxn modelId="{2F48A415-1EA1-44B2-BC81-5993E28C289D}" type="presOf" srcId="{3D78F662-B1DA-4982-AF8F-85F274E423EC}" destId="{0045AAE0-9BB3-4F66-A39D-FC0233DDC39E}" srcOrd="0" destOrd="8" presId="urn:microsoft.com/office/officeart/2005/8/layout/hList1"/>
    <dgm:cxn modelId="{9884DD15-9758-4E6A-B813-366E539EDE0C}" srcId="{930452E1-293A-4804-9AD2-E53B94608D56}" destId="{5994F623-B5C7-45EB-9153-CDCC64CBD52E}" srcOrd="7" destOrd="0" parTransId="{FA115656-02B1-4D86-9D61-00952381D188}" sibTransId="{F6E20A91-8D61-44B2-9B2C-1A6C6D523481}"/>
    <dgm:cxn modelId="{978CE915-3BB8-4BBF-AEFA-BF4B5AE9F8F8}" srcId="{930452E1-293A-4804-9AD2-E53B94608D56}" destId="{E33B1700-D742-4E08-BF44-5BD8C8A57AB1}" srcOrd="4" destOrd="0" parTransId="{84DAA223-8170-47C1-AC9A-4423527437EE}" sibTransId="{B5B8507F-C210-486D-8AAD-2588064237A7}"/>
    <dgm:cxn modelId="{4052B618-54EF-4162-967C-E484A3E03E0E}" srcId="{930452E1-293A-4804-9AD2-E53B94608D56}" destId="{EB34D0B1-5809-40AD-A001-FB3BFE1F7CA6}" srcOrd="6" destOrd="0" parTransId="{40CEE1C2-3C9C-448D-8F7F-3FA7E67F7965}" sibTransId="{5094252C-7421-4EDE-90FE-0D6779F8A04F}"/>
    <dgm:cxn modelId="{4621AB20-7218-46CA-A1F6-3A44026B5AAE}" type="presOf" srcId="{AB8AE730-1200-4BED-8FAF-959BA0B34B14}" destId="{34083978-5BA0-40E3-AB18-2F3A89BB9529}" srcOrd="0" destOrd="5" presId="urn:microsoft.com/office/officeart/2005/8/layout/hList1"/>
    <dgm:cxn modelId="{0A777D24-2E69-4DB6-ABE9-9E90F9CB94D2}" srcId="{930452E1-293A-4804-9AD2-E53B94608D56}" destId="{A87001AA-E7F7-4AE7-969A-04B4656389AB}" srcOrd="8" destOrd="0" parTransId="{9F7989D4-31E1-4C6E-9619-85E86916893C}" sibTransId="{E94D6ADD-CA13-4924-8F1F-C0AA6F826356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FB5F4329-BEE9-4A16-B56E-016EDBEFE3C3}" type="presOf" srcId="{DC5A91AF-C13C-4C68-8271-A754A19CA3E4}" destId="{34083978-5BA0-40E3-AB18-2F3A89BB9529}" srcOrd="0" destOrd="7" presId="urn:microsoft.com/office/officeart/2005/8/layout/hList1"/>
    <dgm:cxn modelId="{E14EE333-5BEB-4C0D-AA70-DC8D13B91E2F}" srcId="{984116C9-7CB8-4743-8FBA-68A8BA0D0389}" destId="{27272866-208F-458A-9C56-2D51BEE666B9}" srcOrd="2" destOrd="0" parTransId="{27871CC9-E3F5-4785-BFF8-198B7B482ACB}" sibTransId="{CBB67826-5130-4747-8CF7-4B178F244749}"/>
    <dgm:cxn modelId="{53C00F34-BEBB-43E6-A03A-F6C0FE83AD1D}" srcId="{984116C9-7CB8-4743-8FBA-68A8BA0D0389}" destId="{049E2CDB-9A93-4CA3-AF6E-2E2215081E29}" srcOrd="7" destOrd="0" parTransId="{3DDC6CAB-32F4-492F-AE19-9FB687E1F6D7}" sibTransId="{B49A4935-9E26-4A9F-9DAB-42F20EA6A842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BD18435-AE70-4313-9796-766248B3CE42}" srcId="{4F795D33-588E-4F04-A4A9-549DB1C8E26C}" destId="{A92E2619-516F-4742-817F-CB2E0D26DCA5}" srcOrd="9" destOrd="0" parTransId="{0F9F1030-89D7-40D4-8B6E-3D5D2A71F5F2}" sibTransId="{CAA7C3E3-A5A6-4CF3-8ECE-5C6D97C5DDB2}"/>
    <dgm:cxn modelId="{2EF99F38-ECD5-449F-A182-FE352DB9C2AA}" srcId="{4F795D33-588E-4F04-A4A9-549DB1C8E26C}" destId="{DC5A91AF-C13C-4C68-8271-A754A19CA3E4}" srcOrd="7" destOrd="0" parTransId="{71905591-2BD7-422A-93AD-EA6847187362}" sibTransId="{9ABB8FF6-758E-4452-93D4-EAC3E01D8B59}"/>
    <dgm:cxn modelId="{BC94393B-BEA2-4A0B-B532-FEE0098D738A}" type="presOf" srcId="{D9D3B3EB-61DE-48B1-99AB-CB63854567C1}" destId="{0045AAE0-9BB3-4F66-A39D-FC0233DDC39E}" srcOrd="0" destOrd="10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8EFC9043-CD4D-43B0-AC30-EA550D28874D}" type="presOf" srcId="{3B8EBC31-70AB-4D27-B9C2-D4FD906460C0}" destId="{11FB7C73-6081-42C7-8E15-28075061167B}" srcOrd="0" destOrd="5" presId="urn:microsoft.com/office/officeart/2005/8/layout/hList1"/>
    <dgm:cxn modelId="{DE63D343-CC5C-4AD0-AB04-1FF2D97B5EB0}" type="presOf" srcId="{007484EF-A2DE-43FA-8DF4-FACF4A18668B}" destId="{34083978-5BA0-40E3-AB18-2F3A89BB9529}" srcOrd="0" destOrd="1" presId="urn:microsoft.com/office/officeart/2005/8/layout/hList1"/>
    <dgm:cxn modelId="{D0C58164-CB8F-4B1B-894B-855BB7DC32A4}" srcId="{984116C9-7CB8-4743-8FBA-68A8BA0D0389}" destId="{2F7025E3-C32F-4C55-9368-FE8B78D73218}" srcOrd="9" destOrd="0" parTransId="{4AD0067D-C586-40E9-AE11-7DF0649595EF}" sibTransId="{825B7B03-9E28-4264-BC99-53DAB3E8B521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49518666-7AF6-4DA1-9B8E-E1A086CD083E}" srcId="{4F795D33-588E-4F04-A4A9-549DB1C8E26C}" destId="{AB8AE730-1200-4BED-8FAF-959BA0B34B14}" srcOrd="5" destOrd="0" parTransId="{0D400866-0248-43B2-8B21-043CD76814B0}" sibTransId="{EC5D9CF6-4E94-41F7-8DC3-2F64EE1242D1}"/>
    <dgm:cxn modelId="{1096C446-54C3-48B4-B47F-460AF10BDD91}" type="presOf" srcId="{049E2CDB-9A93-4CA3-AF6E-2E2215081E29}" destId="{0045AAE0-9BB3-4F66-A39D-FC0233DDC39E}" srcOrd="0" destOrd="7" presId="urn:microsoft.com/office/officeart/2005/8/layout/hList1"/>
    <dgm:cxn modelId="{28CB1247-28F4-4F96-AE4D-E885BDFA2A8B}" srcId="{984116C9-7CB8-4743-8FBA-68A8BA0D0389}" destId="{D9D3B3EB-61DE-48B1-99AB-CB63854567C1}" srcOrd="10" destOrd="0" parTransId="{BEBDF5C1-2284-45B3-A6F5-133614FE0DC3}" sibTransId="{512B8611-36E4-4569-B8F8-5CAF5949718F}"/>
    <dgm:cxn modelId="{E3AE4848-31A3-4C4D-A7E1-83BE1A2892E1}" type="presOf" srcId="{EB34D0B1-5809-40AD-A001-FB3BFE1F7CA6}" destId="{11FB7C73-6081-42C7-8E15-28075061167B}" srcOrd="0" destOrd="6" presId="urn:microsoft.com/office/officeart/2005/8/layout/hList1"/>
    <dgm:cxn modelId="{893CD868-6ECE-4D56-8132-402A680BF67F}" srcId="{4F795D33-588E-4F04-A4A9-549DB1C8E26C}" destId="{A40373CC-B2DE-47D0-A444-C585A5867BAE}" srcOrd="3" destOrd="0" parTransId="{55D10C7D-D9F6-47EF-BBCE-79B95364B114}" sibTransId="{DA6EF10D-CABC-44F2-A0EB-4995E7818B6F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DA8634F-D424-412F-87D1-EB7ED3F4E527}" srcId="{4F795D33-588E-4F04-A4A9-549DB1C8E26C}" destId="{14796C81-6649-41B8-9BC6-6A4DA3BD6A44}" srcOrd="6" destOrd="0" parTransId="{AB9FD242-681D-4050-B441-175810FAD068}" sibTransId="{507E495A-50C6-4465-9168-89E82A6BC0C5}"/>
    <dgm:cxn modelId="{91E6AE70-D2BC-4DBB-94A1-56C6C2B10179}" srcId="{984116C9-7CB8-4743-8FBA-68A8BA0D0389}" destId="{4B444074-30AF-432D-9832-155EEF6E6FE5}" srcOrd="3" destOrd="0" parTransId="{3BE6939E-C8F7-405C-8BB6-04C7F8E20689}" sibTransId="{D64EE468-078F-44B7-AC82-3DCE057309D6}"/>
    <dgm:cxn modelId="{3886BC70-62FB-4155-88AE-29359E8DF982}" type="presOf" srcId="{32CDC3F9-F51E-4BBA-88A7-78977D08C7D7}" destId="{34083978-5BA0-40E3-AB18-2F3A89BB9529}" srcOrd="0" destOrd="2" presId="urn:microsoft.com/office/officeart/2005/8/layout/hList1"/>
    <dgm:cxn modelId="{A2AE8873-8068-4466-9549-0806FD0A308E}" srcId="{984116C9-7CB8-4743-8FBA-68A8BA0D0389}" destId="{DC8BE9A1-273F-4D24-9304-1827C3C45390}" srcOrd="4" destOrd="0" parTransId="{01C26486-BDAB-4441-995D-0DEFCEF9C38C}" sibTransId="{EB8924C8-61C6-4837-9636-DCFD45D3F0B4}"/>
    <dgm:cxn modelId="{94FF3054-E737-40EE-B924-2BDE826C7B64}" type="presOf" srcId="{2F7025E3-C32F-4C55-9368-FE8B78D73218}" destId="{0045AAE0-9BB3-4F66-A39D-FC0233DDC39E}" srcOrd="0" destOrd="9" presId="urn:microsoft.com/office/officeart/2005/8/layout/hList1"/>
    <dgm:cxn modelId="{322D9674-F7FF-497A-9F0E-DE95F81BC399}" type="presOf" srcId="{A92E2619-516F-4742-817F-CB2E0D26DCA5}" destId="{34083978-5BA0-40E3-AB18-2F3A89BB9529}" srcOrd="0" destOrd="9" presId="urn:microsoft.com/office/officeart/2005/8/layout/hList1"/>
    <dgm:cxn modelId="{A8B5F457-84FD-468E-89F7-B5483106C1EE}" type="presOf" srcId="{27272866-208F-458A-9C56-2D51BEE666B9}" destId="{0045AAE0-9BB3-4F66-A39D-FC0233DDC39E}" srcOrd="0" destOrd="2" presId="urn:microsoft.com/office/officeart/2005/8/layout/hList1"/>
    <dgm:cxn modelId="{BF4CE058-0DF8-4AA7-9F2B-E20F2309DC6F}" type="presOf" srcId="{104AED5C-8BA5-47EC-B28E-FF9B0D1A62AD}" destId="{11FB7C73-6081-42C7-8E15-28075061167B}" srcOrd="0" destOrd="2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46ED5484-71DB-484A-BDDC-3B4109BA0012}" srcId="{930452E1-293A-4804-9AD2-E53B94608D56}" destId="{3B8EBC31-70AB-4D27-B9C2-D4FD906460C0}" srcOrd="5" destOrd="0" parTransId="{1285F516-C893-4407-BA5C-EDB622059749}" sibTransId="{55C3B5BA-5C89-4325-A143-3AE3E4E3ADF9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9CDA6192-04C5-4B1B-9105-A80111E35631}" type="presOf" srcId="{A40373CC-B2DE-47D0-A444-C585A5867BAE}" destId="{34083978-5BA0-40E3-AB18-2F3A89BB9529}" srcOrd="0" destOrd="3" presId="urn:microsoft.com/office/officeart/2005/8/layout/hList1"/>
    <dgm:cxn modelId="{BE14C0A2-8F3F-4204-809F-F780066A6D64}" type="presOf" srcId="{5994F623-B5C7-45EB-9153-CDCC64CBD52E}" destId="{11FB7C73-6081-42C7-8E15-28075061167B}" srcOrd="0" destOrd="7" presId="urn:microsoft.com/office/officeart/2005/8/layout/hList1"/>
    <dgm:cxn modelId="{C9B22CA3-ED4E-4EA8-9159-3E1E938E36F3}" srcId="{984116C9-7CB8-4743-8FBA-68A8BA0D0389}" destId="{BD0B447C-9011-43E0-8C28-1882385882A7}" srcOrd="1" destOrd="0" parTransId="{33EDFD82-4852-4704-8A06-2ED8E1DAE698}" sibTransId="{C030D129-100B-4C88-B779-D055B2EE0ECB}"/>
    <dgm:cxn modelId="{26C693A8-F51B-4593-9CD9-A77EF63297BA}" srcId="{930452E1-293A-4804-9AD2-E53B94608D56}" destId="{871B2109-A720-497C-95A3-48AE6537837A}" srcOrd="9" destOrd="0" parTransId="{B7F16948-248D-4B96-AEE8-7D83915A5E88}" sibTransId="{A900CCC0-4A5A-4E29-B0CE-F0E80BE9F873}"/>
    <dgm:cxn modelId="{D1F5F0A9-FA63-4E2B-85F6-02BB923CD8BA}" type="presOf" srcId="{CF84D4CA-0424-4620-93F4-F812AB13EF47}" destId="{11FB7C73-6081-42C7-8E15-28075061167B}" srcOrd="0" destOrd="3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E37B5DB3-3F4D-4BEE-8CEF-AB9FC164DCEF}" type="presOf" srcId="{871B2109-A720-497C-95A3-48AE6537837A}" destId="{11FB7C73-6081-42C7-8E15-28075061167B}" srcOrd="0" destOrd="9" presId="urn:microsoft.com/office/officeart/2005/8/layout/hList1"/>
    <dgm:cxn modelId="{F63D05B4-E8BA-4034-B593-6A3EB5A4B89A}" srcId="{930452E1-293A-4804-9AD2-E53B94608D56}" destId="{8898C564-A5E1-4763-A8EB-668BB7AB91BB}" srcOrd="10" destOrd="0" parTransId="{E013F23C-FEC0-477C-93C7-EC591285E7F7}" sibTransId="{FCF6965E-CDCE-4E94-A846-BB2970C4B9ED}"/>
    <dgm:cxn modelId="{28F429BB-9D89-4037-BADE-340CE5DDADC9}" type="presOf" srcId="{8CDDCFBE-EB1D-442E-A27C-FDEFEF6CAF79}" destId="{34083978-5BA0-40E3-AB18-2F3A89BB9529}" srcOrd="0" destOrd="10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22DE36C2-BF6A-49E4-BA80-D8D5DB9B746E}" type="presOf" srcId="{A87001AA-E7F7-4AE7-969A-04B4656389AB}" destId="{11FB7C73-6081-42C7-8E15-28075061167B}" srcOrd="0" destOrd="8" presId="urn:microsoft.com/office/officeart/2005/8/layout/hList1"/>
    <dgm:cxn modelId="{8EA5D0C3-4E5D-4D18-A14D-D017D12A5D24}" type="presOf" srcId="{4B444074-30AF-432D-9832-155EEF6E6FE5}" destId="{0045AAE0-9BB3-4F66-A39D-FC0233DDC39E}" srcOrd="0" destOrd="3" presId="urn:microsoft.com/office/officeart/2005/8/layout/hList1"/>
    <dgm:cxn modelId="{34304DC5-2BDE-4C21-8AD4-AD7FC52A73F2}" srcId="{4F795D33-588E-4F04-A4A9-549DB1C8E26C}" destId="{8CDDCFBE-EB1D-442E-A27C-FDEFEF6CAF79}" srcOrd="10" destOrd="0" parTransId="{7A62EF2C-1B2F-47E8-9D77-573F1F63FF3C}" sibTransId="{B5A4D735-E2EE-47B3-AD5B-DE77E13A29D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AF0BE7CA-0552-459C-9080-E6DDBE64169F}" srcId="{984116C9-7CB8-4743-8FBA-68A8BA0D0389}" destId="{577F4A00-DC10-4A3C-90A8-07C5E18E76A0}" srcOrd="5" destOrd="0" parTransId="{F6B219D2-CCA6-41F3-A1BD-1893205DABD6}" sibTransId="{6BACACF4-0EA5-4B65-AB54-7348ABFE50E2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CBE430D4-EBEC-44C5-8EB5-1FE6EB87DC98}" srcId="{930452E1-293A-4804-9AD2-E53B94608D56}" destId="{CF84D4CA-0424-4620-93F4-F812AB13EF47}" srcOrd="3" destOrd="0" parTransId="{A6DD5634-4B7B-4DDA-8C6A-AE9771A83E6E}" sibTransId="{558B25A5-8EAF-4C4A-B04F-5FAF836CC691}"/>
    <dgm:cxn modelId="{1908B0D5-5778-4590-9428-B80FE1CA1594}" type="presOf" srcId="{BD0B447C-9011-43E0-8C28-1882385882A7}" destId="{0045AAE0-9BB3-4F66-A39D-FC0233DDC39E}" srcOrd="0" destOrd="1" presId="urn:microsoft.com/office/officeart/2005/8/layout/hList1"/>
    <dgm:cxn modelId="{294612DA-4B9F-410A-ADAC-CAE559B824F0}" srcId="{984116C9-7CB8-4743-8FBA-68A8BA0D0389}" destId="{3D78F662-B1DA-4982-AF8F-85F274E423EC}" srcOrd="8" destOrd="0" parTransId="{1C763A1D-7C75-46E2-B981-CA52D755B535}" sibTransId="{85252143-B930-4704-B51B-8C5BFE8B0234}"/>
    <dgm:cxn modelId="{7AB396E0-790D-422A-AB25-C6C19895E2FD}" type="presOf" srcId="{DC8BE9A1-273F-4D24-9304-1827C3C45390}" destId="{0045AAE0-9BB3-4F66-A39D-FC0233DDC39E}" srcOrd="0" destOrd="4" presId="urn:microsoft.com/office/officeart/2005/8/layout/hList1"/>
    <dgm:cxn modelId="{DEA942E8-9AAD-41B5-91D5-9A96842A2A12}" srcId="{984116C9-7CB8-4743-8FBA-68A8BA0D0389}" destId="{B65C92D3-A418-49A3-A824-DAA69FB75908}" srcOrd="6" destOrd="0" parTransId="{C68BF45B-1643-456A-A0E0-F5DA944AD5D1}" sibTransId="{6A9790BC-D3D3-4AAA-A087-5999A4D51AE2}"/>
    <dgm:cxn modelId="{1BC7F2E9-8984-40A8-846F-E444D68AEF78}" type="presOf" srcId="{B65C92D3-A418-49A3-A824-DAA69FB75908}" destId="{0045AAE0-9BB3-4F66-A39D-FC0233DDC39E}" srcOrd="0" destOrd="6" presId="urn:microsoft.com/office/officeart/2005/8/layout/hList1"/>
    <dgm:cxn modelId="{30E962EA-DC6D-4D94-A563-DA571269910A}" srcId="{4F795D33-588E-4F04-A4A9-549DB1C8E26C}" destId="{53204D2B-B28D-4146-A1E1-4BE44D1C055C}" srcOrd="4" destOrd="0" parTransId="{FAD442B8-1DFA-4D58-A9BE-BD7F8F2B97EA}" sibTransId="{5A28F1FC-6489-40B9-8066-1A47B29D7683}"/>
    <dgm:cxn modelId="{EA24A0EB-9D8C-4EF1-854C-61CE6CEB71EA}" type="presOf" srcId="{53204D2B-B28D-4146-A1E1-4BE44D1C055C}" destId="{34083978-5BA0-40E3-AB18-2F3A89BB9529}" srcOrd="0" destOrd="4" presId="urn:microsoft.com/office/officeart/2005/8/layout/hList1"/>
    <dgm:cxn modelId="{6496C0EC-2152-4188-ADA8-CF79C2108926}" srcId="{930452E1-293A-4804-9AD2-E53B94608D56}" destId="{104AED5C-8BA5-47EC-B28E-FF9B0D1A62AD}" srcOrd="2" destOrd="0" parTransId="{7D1320B8-5FFA-468B-B0F8-724AE4FA2324}" sibTransId="{B5911E49-502A-4D0C-B3E9-AF6897AD2F89}"/>
    <dgm:cxn modelId="{E30CC9EF-841B-44B9-8DCF-A0008880FD57}" srcId="{4F795D33-588E-4F04-A4A9-549DB1C8E26C}" destId="{667F8DB5-9733-4DD7-885A-77DD7228A545}" srcOrd="8" destOrd="0" parTransId="{A9D12F08-B8EF-48EA-AF24-58CDF77580B2}" sibTransId="{AA9BB56D-1B1E-486F-BFF6-8D92FF9148BA}"/>
    <dgm:cxn modelId="{FF5766F2-69E0-42AA-938F-BDE219ECC845}" type="presOf" srcId="{14796C81-6649-41B8-9BC6-6A4DA3BD6A44}" destId="{34083978-5BA0-40E3-AB18-2F3A89BB9529}" srcOrd="0" destOrd="6" presId="urn:microsoft.com/office/officeart/2005/8/layout/hList1"/>
    <dgm:cxn modelId="{5B9521F7-7027-490F-94D6-AECB1A494CD5}" type="presOf" srcId="{3A6EDCC5-9995-4DA2-9B38-FEE97B4FAE0E}" destId="{11FB7C73-6081-42C7-8E15-28075061167B}" srcOrd="0" destOrd="1" presId="urn:microsoft.com/office/officeart/2005/8/layout/hList1"/>
    <dgm:cxn modelId="{6AB50DFA-F00C-462E-9FA0-CBECBFD8E2B7}" srcId="{4F795D33-588E-4F04-A4A9-549DB1C8E26C}" destId="{32CDC3F9-F51E-4BBA-88A7-78977D08C7D7}" srcOrd="2" destOrd="0" parTransId="{708E0B88-2E6E-41C5-8488-D659F369E94C}" sibTransId="{7E4CFE5E-32CC-48A0-9DBA-F0E558C96C55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9F8801FB-2931-4114-A1C7-EB59BD80FFEE}" srcId="{930452E1-293A-4804-9AD2-E53B94608D56}" destId="{3A6EDCC5-9995-4DA2-9B38-FEE97B4FAE0E}" srcOrd="1" destOrd="0" parTransId="{60D6D5A3-76B4-40F0-BCF3-5B8888DAB35A}" sibTransId="{AA9FCDFF-FC48-402C-8703-498BB15E4605}"/>
    <dgm:cxn modelId="{82B51FFC-0136-4B82-B01A-3D77A668C20C}" type="presOf" srcId="{8898C564-A5E1-4763-A8EB-668BB7AB91BB}" destId="{11FB7C73-6081-42C7-8E15-28075061167B}" srcOrd="0" destOrd="1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Fast Food 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Vehicle Cleaner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Hairdresser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Duval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Duval County home prices have been less volatile than statewide prices.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Duval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47356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Duval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57283F-9E8D-4BF9-93EC-E562C5B77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0573"/>
              </p:ext>
            </p:extLst>
          </p:nvPr>
        </p:nvGraphicFramePr>
        <p:xfrm>
          <a:off x="626496" y="1199525"/>
          <a:ext cx="7104888" cy="444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Duval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+42,277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more than 57,000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15,000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67CFF3-FFB2-4DE3-BF2C-E79E42C35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68393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Duval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5093051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Income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Level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Annual income range (1-4 person household)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Hourly wage, 1 full-time job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Max. affordable monthly housing cost (1-3 bedroom unit)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$35,900-$51,250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$961-$1,332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$57,440-$82,000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$1,538-$2,132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$86,160-$123,000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$2,307-$3,198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Duval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Duval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44186"/>
              </p:ext>
            </p:extLst>
          </p:nvPr>
        </p:nvGraphicFramePr>
        <p:xfrm>
          <a:off x="242047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Jacksonville area housing wage: $33.27/hour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$1,730/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Jacksonville area: $23.23/hour. A full-time, year-round worker with this wage can afford $1,208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44592882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Duval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Duval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4730922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04890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97919"/>
              </p:ext>
            </p:extLst>
          </p:nvPr>
        </p:nvGraphicFramePr>
        <p:xfrm>
          <a:off x="452353" y="1465209"/>
          <a:ext cx="8485632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46687</TotalTime>
  <Words>788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Duval County home prices have been less volatile than statewide prices. </vt:lpstr>
      <vt:lpstr>Units renting for $1,200 or less (2023 $) dropped between 2013 and 2023.</vt:lpstr>
      <vt:lpstr>Affordable Housing Terminology</vt:lpstr>
      <vt:lpstr>2025 Duval County Income (% AMI) and Housing Cost Limits</vt:lpstr>
      <vt:lpstr>Very low-income renters make up the largest group of cost-burdened households in Duval County.</vt:lpstr>
      <vt:lpstr>Housing costs outpace wages for many occupations. </vt:lpstr>
      <vt:lpstr>How much can workers afford to pay for housing each month?</vt:lpstr>
      <vt:lpstr>Evictions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2025-10-02T19:34:25Z</dcterms:modified>
</cp:coreProperties>
</file>