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</p:sldMasterIdLst>
  <p:notesMasterIdLst>
    <p:notesMasterId r:id="rId15"/>
  </p:notesMasterIdLst>
  <p:sldIdLst>
    <p:sldId id="257" r:id="rId5"/>
    <p:sldId id="289" r:id="rId6"/>
    <p:sldId id="284" r:id="rId7"/>
    <p:sldId id="285" r:id="rId8"/>
    <p:sldId id="287" r:id="rId9"/>
    <p:sldId id="277" r:id="rId10"/>
    <p:sldId id="278" r:id="rId11"/>
    <p:sldId id="296" r:id="rId12"/>
    <p:sldId id="291" r:id="rId13"/>
    <p:sldId id="275" r:id="rId1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3366"/>
    <a:srgbClr val="EBECF0"/>
    <a:srgbClr val="D5D7E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C57623-B30E-40FE-AE9F-95581A45DA64}" v="3" dt="2025-10-02T19:33:44.7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1810" y="29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2058" y="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z Torres" userId="1a514e66-b81e-40a7-adc4-82488a461c8a" providerId="ADAL" clId="{A5B632FB-E64C-4E59-BE61-36F4D5160149}"/>
    <pc:docChg chg="undo custSel modSld">
      <pc:chgData name="Renz Torres" userId="1a514e66-b81e-40a7-adc4-82488a461c8a" providerId="ADAL" clId="{A5B632FB-E64C-4E59-BE61-36F4D5160149}" dt="2025-08-19T12:55:50.935" v="242" actId="20577"/>
      <pc:docMkLst>
        <pc:docMk/>
      </pc:docMkLst>
      <pc:sldChg chg="modSp">
        <pc:chgData name="Renz Torres" userId="1a514e66-b81e-40a7-adc4-82488a461c8a" providerId="ADAL" clId="{A5B632FB-E64C-4E59-BE61-36F4D5160149}" dt="2025-08-18T14:50:02.050" v="0"/>
        <pc:sldMkLst>
          <pc:docMk/>
          <pc:sldMk cId="3005419299" sldId="257"/>
        </pc:sldMkLst>
      </pc:sldChg>
      <pc:sldChg chg="addSp delSp modSp mod">
        <pc:chgData name="Renz Torres" userId="1a514e66-b81e-40a7-adc4-82488a461c8a" providerId="ADAL" clId="{A5B632FB-E64C-4E59-BE61-36F4D5160149}" dt="2025-08-18T14:54:31.743" v="69" actId="478"/>
        <pc:sldMkLst>
          <pc:docMk/>
          <pc:sldMk cId="570442053" sldId="277"/>
        </pc:sldMkLst>
      </pc:sldChg>
      <pc:sldChg chg="modSp mod">
        <pc:chgData name="Renz Torres" userId="1a514e66-b81e-40a7-adc4-82488a461c8a" providerId="ADAL" clId="{A5B632FB-E64C-4E59-BE61-36F4D5160149}" dt="2025-08-18T14:55:26.791" v="80" actId="2711"/>
        <pc:sldMkLst>
          <pc:docMk/>
          <pc:sldMk cId="3751192110" sldId="278"/>
        </pc:sldMkLst>
      </pc:sldChg>
      <pc:sldChg chg="addSp delSp modSp mod">
        <pc:chgData name="Renz Torres" userId="1a514e66-b81e-40a7-adc4-82488a461c8a" providerId="ADAL" clId="{A5B632FB-E64C-4E59-BE61-36F4D5160149}" dt="2025-08-19T12:54:44.814" v="185" actId="2057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A5B632FB-E64C-4E59-BE61-36F4D5160149}" dt="2025-08-18T14:53:50.259" v="63" actId="242"/>
        <pc:sldMkLst>
          <pc:docMk/>
          <pc:sldMk cId="1180186167" sldId="287"/>
        </pc:sldMkLst>
      </pc:sldChg>
      <pc:sldChg chg="addSp delSp modSp mod">
        <pc:chgData name="Renz Torres" userId="1a514e66-b81e-40a7-adc4-82488a461c8a" providerId="ADAL" clId="{A5B632FB-E64C-4E59-BE61-36F4D5160149}" dt="2025-08-19T12:54:39.201" v="183" actId="20577"/>
        <pc:sldMkLst>
          <pc:docMk/>
          <pc:sldMk cId="2229953760" sldId="289"/>
        </pc:sldMkLst>
      </pc:sldChg>
      <pc:sldChg chg="modSp">
        <pc:chgData name="Renz Torres" userId="1a514e66-b81e-40a7-adc4-82488a461c8a" providerId="ADAL" clId="{A5B632FB-E64C-4E59-BE61-36F4D5160149}" dt="2025-08-18T16:20:30.299" v="103" actId="113"/>
        <pc:sldMkLst>
          <pc:docMk/>
          <pc:sldMk cId="2256939574" sldId="296"/>
        </pc:sldMkLst>
      </pc:sldChg>
      <pc:sldChg chg="addSp delSp modSp mod">
        <pc:chgData name="Renz Torres" userId="1a514e66-b81e-40a7-adc4-82488a461c8a" providerId="ADAL" clId="{A5B632FB-E64C-4E59-BE61-36F4D5160149}" dt="2025-08-19T12:55:50.935" v="242" actId="20577"/>
        <pc:sldMkLst>
          <pc:docMk/>
          <pc:sldMk cId="4001637203" sldId="297"/>
        </pc:sldMkLst>
      </pc:sldChg>
    </pc:docChg>
  </pc:docChgLst>
  <pc:docChgLst>
    <pc:chgData name="Renz Torres" userId="1a514e66-b81e-40a7-adc4-82488a461c8a" providerId="ADAL" clId="{877C0FA7-6B5C-4448-9E9C-31F2998BBBC8}"/>
    <pc:docChg chg="modSld">
      <pc:chgData name="Renz Torres" userId="1a514e66-b81e-40a7-adc4-82488a461c8a" providerId="ADAL" clId="{877C0FA7-6B5C-4448-9E9C-31F2998BBBC8}" dt="2025-08-12T17:26:09.257" v="2" actId="27918"/>
      <pc:docMkLst>
        <pc:docMk/>
      </pc:docMkLst>
      <pc:sldChg chg="mod">
        <pc:chgData name="Renz Torres" userId="1a514e66-b81e-40a7-adc4-82488a461c8a" providerId="ADAL" clId="{877C0FA7-6B5C-4448-9E9C-31F2998BBBC8}" dt="2025-08-12T17:26:09.257" v="2" actId="27918"/>
        <pc:sldMkLst>
          <pc:docMk/>
          <pc:sldMk cId="65006877" sldId="284"/>
        </pc:sldMkLst>
      </pc:sldChg>
    </pc:docChg>
  </pc:docChgLst>
  <pc:docChgLst>
    <pc:chgData name="Renz Torres" userId="1a514e66-b81e-40a7-adc4-82488a461c8a" providerId="ADAL" clId="{846062DF-F716-4E4E-87E1-CA94E5E252E2}"/>
    <pc:docChg chg="undo custSel delSld modSld delMainMaster">
      <pc:chgData name="Renz Torres" userId="1a514e66-b81e-40a7-adc4-82488a461c8a" providerId="ADAL" clId="{846062DF-F716-4E4E-87E1-CA94E5E252E2}" dt="2025-10-02T19:44:29.038" v="96" actId="6549"/>
      <pc:docMkLst>
        <pc:docMk/>
      </pc:docMkLst>
      <pc:sldChg chg="modSp mod modNotesTx">
        <pc:chgData name="Renz Torres" userId="1a514e66-b81e-40a7-adc4-82488a461c8a" providerId="ADAL" clId="{846062DF-F716-4E4E-87E1-CA94E5E252E2}" dt="2025-09-29T18:44:00.860" v="90" actId="20577"/>
        <pc:sldMkLst>
          <pc:docMk/>
          <pc:sldMk cId="3005419299" sldId="257"/>
        </pc:sldMkLst>
        <pc:spChg chg="mod">
          <ac:chgData name="Renz Torres" userId="1a514e66-b81e-40a7-adc4-82488a461c8a" providerId="ADAL" clId="{846062DF-F716-4E4E-87E1-CA94E5E252E2}" dt="2025-09-29T18:44:00.860" v="90" actId="20577"/>
          <ac:spMkLst>
            <pc:docMk/>
            <pc:sldMk cId="3005419299" sldId="257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44:22.823" v="92" actId="207"/>
        <pc:sldMkLst>
          <pc:docMk/>
          <pc:sldMk cId="1865008534" sldId="275"/>
        </pc:sldMkLst>
        <pc:spChg chg="mod">
          <ac:chgData name="Renz Torres" userId="1a514e66-b81e-40a7-adc4-82488a461c8a" providerId="ADAL" clId="{846062DF-F716-4E4E-87E1-CA94E5E252E2}" dt="2025-09-29T18:44:22.823" v="92" actId="207"/>
          <ac:spMkLst>
            <pc:docMk/>
            <pc:sldMk cId="1865008534" sldId="275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18T16:37:57.032" v="77" actId="20577"/>
        <pc:sldMkLst>
          <pc:docMk/>
          <pc:sldMk cId="570442053" sldId="277"/>
        </pc:sldMkLst>
        <pc:spChg chg="mod">
          <ac:chgData name="Renz Torres" userId="1a514e66-b81e-40a7-adc4-82488a461c8a" providerId="ADAL" clId="{846062DF-F716-4E4E-87E1-CA94E5E252E2}" dt="2025-09-18T16:37:53.263" v="76" actId="20577"/>
          <ac:spMkLst>
            <pc:docMk/>
            <pc:sldMk cId="570442053" sldId="277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18T16:38:26.835" v="79" actId="20577"/>
        <pc:sldMkLst>
          <pc:docMk/>
          <pc:sldMk cId="3751192110" sldId="278"/>
        </pc:sldMkLst>
        <pc:spChg chg="mod">
          <ac:chgData name="Renz Torres" userId="1a514e66-b81e-40a7-adc4-82488a461c8a" providerId="ADAL" clId="{846062DF-F716-4E4E-87E1-CA94E5E252E2}" dt="2025-09-18T16:38:19.214" v="78" actId="12"/>
          <ac:spMkLst>
            <pc:docMk/>
            <pc:sldMk cId="3751192110" sldId="278"/>
            <ac:spMk id="5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18T16:37:13.956" v="55" actId="20577"/>
        <pc:sldMkLst>
          <pc:docMk/>
          <pc:sldMk cId="65006877" sldId="284"/>
        </pc:sldMkLst>
        <pc:spChg chg="mod">
          <ac:chgData name="Renz Torres" userId="1a514e66-b81e-40a7-adc4-82488a461c8a" providerId="ADAL" clId="{846062DF-F716-4E4E-87E1-CA94E5E252E2}" dt="2025-09-18T16:37:04.649" v="53" actId="404"/>
          <ac:spMkLst>
            <pc:docMk/>
            <pc:sldMk cId="65006877" sldId="284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44:09.823" v="91" actId="20577"/>
        <pc:sldMkLst>
          <pc:docMk/>
          <pc:sldMk cId="2864919387" sldId="285"/>
        </pc:sldMkLst>
        <pc:spChg chg="mod">
          <ac:chgData name="Renz Torres" userId="1a514e66-b81e-40a7-adc4-82488a461c8a" providerId="ADAL" clId="{846062DF-F716-4E4E-87E1-CA94E5E252E2}" dt="2025-09-18T16:37:20.213" v="58" actId="403"/>
          <ac:spMkLst>
            <pc:docMk/>
            <pc:sldMk cId="2864919387" sldId="285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10-02T19:44:29.038" v="96" actId="6549"/>
        <pc:sldMkLst>
          <pc:docMk/>
          <pc:sldMk cId="1180186167" sldId="287"/>
        </pc:sldMkLst>
        <pc:graphicFrameChg chg="mod modGraphic">
          <ac:chgData name="Renz Torres" userId="1a514e66-b81e-40a7-adc4-82488a461c8a" providerId="ADAL" clId="{846062DF-F716-4E4E-87E1-CA94E5E252E2}" dt="2025-10-02T19:44:29.038" v="96" actId="6549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 modNotesTx">
        <pc:chgData name="Renz Torres" userId="1a514e66-b81e-40a7-adc4-82488a461c8a" providerId="ADAL" clId="{846062DF-F716-4E4E-87E1-CA94E5E252E2}" dt="2025-09-18T16:36:58.197" v="50" actId="20577"/>
        <pc:sldMkLst>
          <pc:docMk/>
          <pc:sldMk cId="2229953760" sldId="289"/>
        </pc:sldMkLst>
        <pc:spChg chg="mod">
          <ac:chgData name="Renz Torres" userId="1a514e66-b81e-40a7-adc4-82488a461c8a" providerId="ADAL" clId="{846062DF-F716-4E4E-87E1-CA94E5E252E2}" dt="2025-09-18T16:36:23.669" v="42" actId="20577"/>
          <ac:spMkLst>
            <pc:docMk/>
            <pc:sldMk cId="2229953760" sldId="289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846062DF-F716-4E4E-87E1-CA94E5E252E2}" dt="2025-09-18T16:36:51.807" v="48" actId="14100"/>
          <ac:graphicFrameMkLst>
            <pc:docMk/>
            <pc:sldMk cId="2229953760" sldId="289"/>
            <ac:graphicFrameMk id="3" creationId="{B41F24E6-F6CD-4754-88F4-FD972E395EFE}"/>
          </ac:graphicFrameMkLst>
        </pc:graphicFrameChg>
      </pc:sldChg>
      <pc:sldChg chg="modSp mod modNotesTx">
        <pc:chgData name="Renz Torres" userId="1a514e66-b81e-40a7-adc4-82488a461c8a" providerId="ADAL" clId="{846062DF-F716-4E4E-87E1-CA94E5E252E2}" dt="2025-09-18T16:38:43.246" v="83" actId="20577"/>
        <pc:sldMkLst>
          <pc:docMk/>
          <pc:sldMk cId="810050246" sldId="291"/>
        </pc:sldMkLst>
        <pc:spChg chg="mod">
          <ac:chgData name="Renz Torres" userId="1a514e66-b81e-40a7-adc4-82488a461c8a" providerId="ADAL" clId="{846062DF-F716-4E4E-87E1-CA94E5E252E2}" dt="2025-09-18T16:38:37.505" v="82" actId="207"/>
          <ac:spMkLst>
            <pc:docMk/>
            <pc:sldMk cId="810050246" sldId="291"/>
            <ac:spMk id="53250" creationId="{00000000-0000-0000-0000-000000000000}"/>
          </ac:spMkLst>
        </pc:spChg>
      </pc:sldChg>
      <pc:sldChg chg="modNotesTx">
        <pc:chgData name="Renz Torres" userId="1a514e66-b81e-40a7-adc4-82488a461c8a" providerId="ADAL" clId="{846062DF-F716-4E4E-87E1-CA94E5E252E2}" dt="2025-09-18T16:38:30.155" v="80" actId="20577"/>
        <pc:sldMkLst>
          <pc:docMk/>
          <pc:sldMk cId="2256939574" sldId="296"/>
        </pc:sldMkLst>
      </pc:sldChg>
      <pc:sldChg chg="del">
        <pc:chgData name="Renz Torres" userId="1a514e66-b81e-40a7-adc4-82488a461c8a" providerId="ADAL" clId="{846062DF-F716-4E4E-87E1-CA94E5E252E2}" dt="2025-09-18T16:38:32.344" v="81" actId="47"/>
        <pc:sldMkLst>
          <pc:docMk/>
          <pc:sldMk cId="4001637203" sldId="297"/>
        </pc:sldMkLst>
      </pc:sldChg>
      <pc:sldMasterChg chg="del delSldLayout">
        <pc:chgData name="Renz Torres" userId="1a514e66-b81e-40a7-adc4-82488a461c8a" providerId="ADAL" clId="{846062DF-F716-4E4E-87E1-CA94E5E252E2}" dt="2025-09-18T16:38:32.344" v="81" actId="47"/>
        <pc:sldMasterMkLst>
          <pc:docMk/>
          <pc:sldMasterMk cId="341429106" sldId="2147483727"/>
        </pc:sldMasterMkLst>
        <pc:sldLayoutChg chg="del">
          <pc:chgData name="Renz Torres" userId="1a514e66-b81e-40a7-adc4-82488a461c8a" providerId="ADAL" clId="{846062DF-F716-4E4E-87E1-CA94E5E252E2}" dt="2025-09-18T16:38:32.344" v="81" actId="47"/>
          <pc:sldLayoutMkLst>
            <pc:docMk/>
            <pc:sldMasterMk cId="341429106" sldId="2147483727"/>
            <pc:sldLayoutMk cId="1508611879" sldId="2147483728"/>
          </pc:sldLayoutMkLst>
        </pc:sldLayoutChg>
        <pc:sldLayoutChg chg="del">
          <pc:chgData name="Renz Torres" userId="1a514e66-b81e-40a7-adc4-82488a461c8a" providerId="ADAL" clId="{846062DF-F716-4E4E-87E1-CA94E5E252E2}" dt="2025-09-18T16:38:32.344" v="81" actId="47"/>
          <pc:sldLayoutMkLst>
            <pc:docMk/>
            <pc:sldMasterMk cId="341429106" sldId="2147483727"/>
            <pc:sldLayoutMk cId="2586607418" sldId="2147483729"/>
          </pc:sldLayoutMkLst>
        </pc:sldLayoutChg>
        <pc:sldLayoutChg chg="del">
          <pc:chgData name="Renz Torres" userId="1a514e66-b81e-40a7-adc4-82488a461c8a" providerId="ADAL" clId="{846062DF-F716-4E4E-87E1-CA94E5E252E2}" dt="2025-09-18T16:38:32.344" v="81" actId="47"/>
          <pc:sldLayoutMkLst>
            <pc:docMk/>
            <pc:sldMasterMk cId="341429106" sldId="2147483727"/>
            <pc:sldLayoutMk cId="2802816679" sldId="2147483730"/>
          </pc:sldLayoutMkLst>
        </pc:sldLayoutChg>
        <pc:sldLayoutChg chg="del">
          <pc:chgData name="Renz Torres" userId="1a514e66-b81e-40a7-adc4-82488a461c8a" providerId="ADAL" clId="{846062DF-F716-4E4E-87E1-CA94E5E252E2}" dt="2025-09-18T16:38:32.344" v="81" actId="47"/>
          <pc:sldLayoutMkLst>
            <pc:docMk/>
            <pc:sldMasterMk cId="341429106" sldId="2147483727"/>
            <pc:sldLayoutMk cId="1624744761" sldId="2147483731"/>
          </pc:sldLayoutMkLst>
        </pc:sldLayoutChg>
        <pc:sldLayoutChg chg="del">
          <pc:chgData name="Renz Torres" userId="1a514e66-b81e-40a7-adc4-82488a461c8a" providerId="ADAL" clId="{846062DF-F716-4E4E-87E1-CA94E5E252E2}" dt="2025-09-18T16:38:32.344" v="81" actId="47"/>
          <pc:sldLayoutMkLst>
            <pc:docMk/>
            <pc:sldMasterMk cId="341429106" sldId="2147483727"/>
            <pc:sldLayoutMk cId="2723579807" sldId="2147483732"/>
          </pc:sldLayoutMkLst>
        </pc:sldLayoutChg>
        <pc:sldLayoutChg chg="del">
          <pc:chgData name="Renz Torres" userId="1a514e66-b81e-40a7-adc4-82488a461c8a" providerId="ADAL" clId="{846062DF-F716-4E4E-87E1-CA94E5E252E2}" dt="2025-09-18T16:38:32.344" v="81" actId="47"/>
          <pc:sldLayoutMkLst>
            <pc:docMk/>
            <pc:sldMasterMk cId="341429106" sldId="2147483727"/>
            <pc:sldLayoutMk cId="2734112031" sldId="2147483733"/>
          </pc:sldLayoutMkLst>
        </pc:sldLayoutChg>
        <pc:sldLayoutChg chg="del">
          <pc:chgData name="Renz Torres" userId="1a514e66-b81e-40a7-adc4-82488a461c8a" providerId="ADAL" clId="{846062DF-F716-4E4E-87E1-CA94E5E252E2}" dt="2025-09-18T16:38:32.344" v="81" actId="47"/>
          <pc:sldLayoutMkLst>
            <pc:docMk/>
            <pc:sldMasterMk cId="341429106" sldId="2147483727"/>
            <pc:sldLayoutMk cId="2590514184" sldId="2147483734"/>
          </pc:sldLayoutMkLst>
        </pc:sldLayoutChg>
        <pc:sldLayoutChg chg="del">
          <pc:chgData name="Renz Torres" userId="1a514e66-b81e-40a7-adc4-82488a461c8a" providerId="ADAL" clId="{846062DF-F716-4E4E-87E1-CA94E5E252E2}" dt="2025-09-18T16:38:32.344" v="81" actId="47"/>
          <pc:sldLayoutMkLst>
            <pc:docMk/>
            <pc:sldMasterMk cId="341429106" sldId="2147483727"/>
            <pc:sldLayoutMk cId="771529387" sldId="2147483735"/>
          </pc:sldLayoutMkLst>
        </pc:sldLayoutChg>
        <pc:sldLayoutChg chg="del">
          <pc:chgData name="Renz Torres" userId="1a514e66-b81e-40a7-adc4-82488a461c8a" providerId="ADAL" clId="{846062DF-F716-4E4E-87E1-CA94E5E252E2}" dt="2025-09-18T16:38:32.344" v="81" actId="47"/>
          <pc:sldLayoutMkLst>
            <pc:docMk/>
            <pc:sldMasterMk cId="341429106" sldId="2147483727"/>
            <pc:sldLayoutMk cId="1965218824" sldId="2147483736"/>
          </pc:sldLayoutMkLst>
        </pc:sldLayoutChg>
        <pc:sldLayoutChg chg="del">
          <pc:chgData name="Renz Torres" userId="1a514e66-b81e-40a7-adc4-82488a461c8a" providerId="ADAL" clId="{846062DF-F716-4E4E-87E1-CA94E5E252E2}" dt="2025-09-18T16:38:32.344" v="81" actId="47"/>
          <pc:sldLayoutMkLst>
            <pc:docMk/>
            <pc:sldMasterMk cId="341429106" sldId="2147483727"/>
            <pc:sldLayoutMk cId="3569636820" sldId="2147483737"/>
          </pc:sldLayoutMkLst>
        </pc:sldLayoutChg>
        <pc:sldLayoutChg chg="del">
          <pc:chgData name="Renz Torres" userId="1a514e66-b81e-40a7-adc4-82488a461c8a" providerId="ADAL" clId="{846062DF-F716-4E4E-87E1-CA94E5E252E2}" dt="2025-09-18T16:38:32.344" v="81" actId="47"/>
          <pc:sldLayoutMkLst>
            <pc:docMk/>
            <pc:sldMasterMk cId="341429106" sldId="2147483727"/>
            <pc:sldLayoutMk cId="718945010" sldId="214748373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3%20-%201200%20county%20MSA%20graphs%202023%20PUM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6%20-%202023%20T%20x%20I%20x%20CB%20w%20Jacobs%20graph%20formula%20ar072825%20v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56063016918727"/>
          <c:y val="5.7946028426487516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v>Florida</c:v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Collier!$D$13:$D$33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Collier!$E$13:$E$33</c:f>
              <c:numCache>
                <c:formatCode>"$"#,##0_);[Red]\("$"#,##0\)</c:formatCode>
                <c:ptCount val="21"/>
                <c:pt idx="0">
                  <c:v>299587.08312000002</c:v>
                </c:pt>
                <c:pt idx="1">
                  <c:v>363660.82945000002</c:v>
                </c:pt>
                <c:pt idx="2">
                  <c:v>389880.95250000001</c:v>
                </c:pt>
                <c:pt idx="3">
                  <c:v>363994.21127999999</c:v>
                </c:pt>
                <c:pt idx="4">
                  <c:v>283733.95257000002</c:v>
                </c:pt>
                <c:pt idx="5">
                  <c:v>241846.15388999999</c:v>
                </c:pt>
                <c:pt idx="6">
                  <c:v>229204.95189999999</c:v>
                </c:pt>
                <c:pt idx="7">
                  <c:v>215285.01564</c:v>
                </c:pt>
                <c:pt idx="8">
                  <c:v>223202.09057999999</c:v>
                </c:pt>
                <c:pt idx="9">
                  <c:v>249630.90126000001</c:v>
                </c:pt>
                <c:pt idx="10">
                  <c:v>268309.25225000002</c:v>
                </c:pt>
                <c:pt idx="11">
                  <c:v>285215.18977</c:v>
                </c:pt>
                <c:pt idx="12">
                  <c:v>294750</c:v>
                </c:pt>
                <c:pt idx="13">
                  <c:v>303881.51773000002</c:v>
                </c:pt>
                <c:pt idx="14">
                  <c:v>313022.7</c:v>
                </c:pt>
                <c:pt idx="15">
                  <c:v>320424.87302</c:v>
                </c:pt>
                <c:pt idx="16">
                  <c:v>346228.74820999999</c:v>
                </c:pt>
                <c:pt idx="17">
                  <c:v>384710.74523</c:v>
                </c:pt>
                <c:pt idx="18">
                  <c:v>418913.56338000001</c:v>
                </c:pt>
                <c:pt idx="19">
                  <c:v>415107.05596000003</c:v>
                </c:pt>
                <c:pt idx="20">
                  <c:v>411600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B88-4372-8B1F-E380C6DC8BA1}"/>
            </c:ext>
          </c:extLst>
        </c:ser>
        <c:ser>
          <c:idx val="0"/>
          <c:order val="1"/>
          <c:tx>
            <c:v>Collier</c:v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Collier!$D$13:$D$33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Collier!$F$13:$F$33</c:f>
              <c:numCache>
                <c:formatCode>"$"#,##0_);[Red]\("$"#,##0\)</c:formatCode>
                <c:ptCount val="21"/>
                <c:pt idx="0">
                  <c:v>540754.68503000005</c:v>
                </c:pt>
                <c:pt idx="1">
                  <c:v>684178.18732999999</c:v>
                </c:pt>
                <c:pt idx="2">
                  <c:v>701785.7145</c:v>
                </c:pt>
                <c:pt idx="3">
                  <c:v>644573.08247999998</c:v>
                </c:pt>
                <c:pt idx="4">
                  <c:v>467292.15039999998</c:v>
                </c:pt>
                <c:pt idx="5">
                  <c:v>439720.27980000002</c:v>
                </c:pt>
                <c:pt idx="6">
                  <c:v>344528.19813999999</c:v>
                </c:pt>
                <c:pt idx="7">
                  <c:v>356478.43498999998</c:v>
                </c:pt>
                <c:pt idx="8">
                  <c:v>412376.13238000002</c:v>
                </c:pt>
                <c:pt idx="9">
                  <c:v>499261.80251000001</c:v>
                </c:pt>
                <c:pt idx="10">
                  <c:v>557870.72250000003</c:v>
                </c:pt>
                <c:pt idx="11">
                  <c:v>599615.18966000003</c:v>
                </c:pt>
                <c:pt idx="12">
                  <c:v>576400</c:v>
                </c:pt>
                <c:pt idx="13">
                  <c:v>557607.83351000003</c:v>
                </c:pt>
                <c:pt idx="14">
                  <c:v>549667.86120000004</c:v>
                </c:pt>
                <c:pt idx="15">
                  <c:v>522565.50665</c:v>
                </c:pt>
                <c:pt idx="16">
                  <c:v>573403.40053999994</c:v>
                </c:pt>
                <c:pt idx="17">
                  <c:v>667084.87057999999</c:v>
                </c:pt>
                <c:pt idx="18">
                  <c:v>743249.33380000002</c:v>
                </c:pt>
                <c:pt idx="19">
                  <c:v>722284.21369999996</c:v>
                </c:pt>
                <c:pt idx="20">
                  <c:v>800000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EB88-4372-8B1F-E380C6DC8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74260717410324"/>
          <c:y val="3.483980795958682E-2"/>
          <c:w val="0.80936850393700788"/>
          <c:h val="0.82200798497474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Collier!$B$3</c:f>
              <c:strCache>
                <c:ptCount val="1"/>
                <c:pt idx="0">
                  <c:v>$1,200 or Less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Collier!$C$2:$D$2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Collier!$C$3:$D$3</c:f>
              <c:numCache>
                <c:formatCode>#,##0_);[Red]\(#,##0\)</c:formatCode>
                <c:ptCount val="2"/>
                <c:pt idx="0">
                  <c:v>13651</c:v>
                </c:pt>
                <c:pt idx="1">
                  <c:v>6413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9918-400F-8133-A739758D1A08}"/>
            </c:ext>
          </c:extLst>
        </c:ser>
        <c:ser>
          <c:idx val="1"/>
          <c:order val="1"/>
          <c:tx>
            <c:strRef>
              <c:f>Collier!$B$4</c:f>
              <c:strCache>
                <c:ptCount val="1"/>
                <c:pt idx="0">
                  <c:v>More than $1,200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Collier!$C$2:$D$2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Collier!$C$4:$D$4</c:f>
              <c:numCache>
                <c:formatCode>#,##0_);[Red]\(#,##0\)</c:formatCode>
                <c:ptCount val="2"/>
                <c:pt idx="0">
                  <c:v>21081</c:v>
                </c:pt>
                <c:pt idx="1">
                  <c:v>29151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18-400F-8133-A739758D1A0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100"/>
        <c:axId val="586071823"/>
        <c:axId val="586073071"/>
        <c:extLst/>
      </c:barChart>
      <c:catAx>
        <c:axId val="5860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3071"/>
        <c:crosses val="autoZero"/>
        <c:auto val="1"/>
        <c:lblAlgn val="ctr"/>
        <c:lblOffset val="100"/>
        <c:noMultiLvlLbl val="0"/>
      </c:catAx>
      <c:valAx>
        <c:axId val="586073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000">
                    <a:solidFill>
                      <a:sysClr val="windowText" lastClr="000000"/>
                    </a:solidFill>
                  </a:rPr>
                  <a:t>Rental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15965</c:v>
                </c:pt>
                <c:pt idx="1">
                  <c:v>8116</c:v>
                </c:pt>
                <c:pt idx="2">
                  <c:v>7159</c:v>
                </c:pt>
                <c:pt idx="3">
                  <c:v>4971</c:v>
                </c:pt>
                <c:pt idx="4">
                  <c:v>10901</c:v>
                </c:pt>
                <c:pt idx="5">
                  <c:v>5567</c:v>
                </c:pt>
                <c:pt idx="6">
                  <c:v>3686</c:v>
                </c:pt>
                <c:pt idx="7">
                  <c:v>1486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CD-4DE7-AA34-E3066F59C31C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7507</c:v>
                </c:pt>
                <c:pt idx="1">
                  <c:v>11377</c:v>
                </c:pt>
                <c:pt idx="2">
                  <c:v>16667</c:v>
                </c:pt>
                <c:pt idx="3">
                  <c:v>57006</c:v>
                </c:pt>
                <c:pt idx="4">
                  <c:v>3389</c:v>
                </c:pt>
                <c:pt idx="5">
                  <c:v>1986</c:v>
                </c:pt>
                <c:pt idx="6">
                  <c:v>3468</c:v>
                </c:pt>
                <c:pt idx="7">
                  <c:v>6602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CD-4DE7-AA34-E3066F59C31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A00020-956E-4BE4-AF6B-AC8515A76F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Waiter</a:t>
          </a:r>
          <a:endParaRPr lang="en-US" dirty="0">
            <a:latin typeface="Tw Cen MT" panose="020B0602020104020603" pitchFamily="34" charset="0"/>
          </a:endParaRPr>
        </a:p>
      </dgm:t>
    </dgm:pt>
    <dgm:pt modelId="{771063BB-B9F6-421A-B5AB-AE4182491981}" type="par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F4026-EAF3-41FF-BDA6-AE40D39EA313}" type="sib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AE74F5-EF46-4290-BB01-4B6601CD3BC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Worker</a:t>
          </a:r>
        </a:p>
      </dgm:t>
    </dgm:pt>
    <dgm:pt modelId="{E16540DD-A438-4BEA-9580-193CB050F017}" type="parTrans" cxnId="{4DCE808C-717D-45CB-A805-CA1885F19BE7}">
      <dgm:prSet/>
      <dgm:spPr/>
      <dgm:t>
        <a:bodyPr/>
        <a:lstStyle/>
        <a:p>
          <a:endParaRPr lang="en-US"/>
        </a:p>
      </dgm:t>
    </dgm:pt>
    <dgm:pt modelId="{7BB01F28-ACC4-4829-BCCF-E9190E8ABC62}" type="sibTrans" cxnId="{4DCE808C-717D-45CB-A805-CA1885F19BE7}">
      <dgm:prSet/>
      <dgm:spPr/>
      <dgm:t>
        <a:bodyPr/>
        <a:lstStyle/>
        <a:p>
          <a:endParaRPr lang="en-US"/>
        </a:p>
      </dgm:t>
    </dgm:pt>
    <dgm:pt modelId="{7E443FB2-FB06-46ED-9707-B2999F4E234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Dining Attendant</a:t>
          </a:r>
        </a:p>
      </dgm:t>
    </dgm:pt>
    <dgm:pt modelId="{47FAB832-FC01-4DC8-9456-EFCAAFB55291}" type="parTrans" cxnId="{AA18FA3E-E573-4BA0-B51B-0912721244A9}">
      <dgm:prSet/>
      <dgm:spPr/>
      <dgm:t>
        <a:bodyPr/>
        <a:lstStyle/>
        <a:p>
          <a:endParaRPr lang="en-US"/>
        </a:p>
      </dgm:t>
    </dgm:pt>
    <dgm:pt modelId="{71719D66-614B-4B53-8B0D-549EEE8C8486}" type="sibTrans" cxnId="{AA18FA3E-E573-4BA0-B51B-0912721244A9}">
      <dgm:prSet/>
      <dgm:spPr/>
      <dgm:t>
        <a:bodyPr/>
        <a:lstStyle/>
        <a:p>
          <a:endParaRPr lang="en-US"/>
        </a:p>
      </dgm:t>
    </dgm:pt>
    <dgm:pt modelId="{899A2846-ACB2-496C-8F3F-25B3362C78C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Host</a:t>
          </a:r>
        </a:p>
      </dgm:t>
    </dgm:pt>
    <dgm:pt modelId="{65DF5DBC-67CE-414F-830D-B7C72DDD517D}" type="parTrans" cxnId="{CDB15523-B2D6-4829-80E2-F69F20B1582D}">
      <dgm:prSet/>
      <dgm:spPr/>
      <dgm:t>
        <a:bodyPr/>
        <a:lstStyle/>
        <a:p>
          <a:endParaRPr lang="en-US"/>
        </a:p>
      </dgm:t>
    </dgm:pt>
    <dgm:pt modelId="{624AB55A-0573-425A-92F8-75952CB0315E}" type="sibTrans" cxnId="{CDB15523-B2D6-4829-80E2-F69F20B1582D}">
      <dgm:prSet/>
      <dgm:spPr/>
      <dgm:t>
        <a:bodyPr/>
        <a:lstStyle/>
        <a:p>
          <a:endParaRPr lang="en-US"/>
        </a:p>
      </dgm:t>
    </dgm:pt>
    <dgm:pt modelId="{6A510F7A-3D4A-40FB-9381-47C23E128F0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Attendant</a:t>
          </a:r>
        </a:p>
      </dgm:t>
    </dgm:pt>
    <dgm:pt modelId="{45AF1FFD-A48B-4BA8-B827-DDC4091A7EBB}" type="parTrans" cxnId="{884F4FA3-57EF-42E4-9F41-0D2E7ABFDFA0}">
      <dgm:prSet/>
      <dgm:spPr/>
      <dgm:t>
        <a:bodyPr/>
        <a:lstStyle/>
        <a:p>
          <a:endParaRPr lang="en-US"/>
        </a:p>
      </dgm:t>
    </dgm:pt>
    <dgm:pt modelId="{B4A9AA00-409D-4E56-97C9-B642026BB18C}" type="sibTrans" cxnId="{884F4FA3-57EF-42E4-9F41-0D2E7ABFDFA0}">
      <dgm:prSet/>
      <dgm:spPr/>
      <dgm:t>
        <a:bodyPr/>
        <a:lstStyle/>
        <a:p>
          <a:endParaRPr lang="en-US"/>
        </a:p>
      </dgm:t>
    </dgm:pt>
    <dgm:pt modelId="{DC6B5025-5EC1-4B67-BF98-0A4FB5F1665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Hand Packer</a:t>
          </a:r>
        </a:p>
      </dgm:t>
    </dgm:pt>
    <dgm:pt modelId="{1D8E53EA-9006-4747-9A81-85030AA344A6}" type="parTrans" cxnId="{0ACCF8FA-E76E-4DEC-A6EF-BE19EDDBF227}">
      <dgm:prSet/>
      <dgm:spPr/>
      <dgm:t>
        <a:bodyPr/>
        <a:lstStyle/>
        <a:p>
          <a:endParaRPr lang="en-US"/>
        </a:p>
      </dgm:t>
    </dgm:pt>
    <dgm:pt modelId="{D44D7E69-0275-491B-8753-23C49FC23879}" type="sibTrans" cxnId="{0ACCF8FA-E76E-4DEC-A6EF-BE19EDDBF227}">
      <dgm:prSet/>
      <dgm:spPr/>
      <dgm:t>
        <a:bodyPr/>
        <a:lstStyle/>
        <a:p>
          <a:endParaRPr lang="en-US"/>
        </a:p>
      </dgm:t>
    </dgm:pt>
    <dgm:pt modelId="{8ACF5698-DFDF-484D-AA9F-670E325C653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Parking Attendant</a:t>
          </a:r>
        </a:p>
      </dgm:t>
    </dgm:pt>
    <dgm:pt modelId="{65369E43-5A27-4D06-996A-CF3E18ABE912}" type="parTrans" cxnId="{6A38EB3C-732D-4529-8A1C-E517B59593E3}">
      <dgm:prSet/>
      <dgm:spPr/>
      <dgm:t>
        <a:bodyPr/>
        <a:lstStyle/>
        <a:p>
          <a:endParaRPr lang="en-US"/>
        </a:p>
      </dgm:t>
    </dgm:pt>
    <dgm:pt modelId="{14AA6E25-36A2-49D1-AB40-6274F382DCBE}" type="sibTrans" cxnId="{6A38EB3C-732D-4529-8A1C-E517B59593E3}">
      <dgm:prSet/>
      <dgm:spPr/>
      <dgm:t>
        <a:bodyPr/>
        <a:lstStyle/>
        <a:p>
          <a:endParaRPr lang="en-US"/>
        </a:p>
      </dgm:t>
    </dgm:pt>
    <dgm:pt modelId="{CF6FFF2B-92E1-48DB-80E3-160BCD6E046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Lobby Attendant</a:t>
          </a:r>
        </a:p>
      </dgm:t>
    </dgm:pt>
    <dgm:pt modelId="{3AD5172D-5A37-4D13-B960-8D9FE312FDE0}" type="parTrans" cxnId="{E6262D46-59E1-433F-B5F4-4C55E0937D6A}">
      <dgm:prSet/>
      <dgm:spPr/>
      <dgm:t>
        <a:bodyPr/>
        <a:lstStyle/>
        <a:p>
          <a:endParaRPr lang="en-US"/>
        </a:p>
      </dgm:t>
    </dgm:pt>
    <dgm:pt modelId="{7CF2D822-4ACE-469B-9B9E-B2C01A7C7360}" type="sibTrans" cxnId="{E6262D46-59E1-433F-B5F4-4C55E0937D6A}">
      <dgm:prSet/>
      <dgm:spPr/>
      <dgm:t>
        <a:bodyPr/>
        <a:lstStyle/>
        <a:p>
          <a:endParaRPr lang="en-US"/>
        </a:p>
      </dgm:t>
    </dgm:pt>
    <dgm:pt modelId="{77D9F4F0-03DA-4849-A310-8C179F1E19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Textile Presser</a:t>
          </a:r>
        </a:p>
      </dgm:t>
    </dgm:pt>
    <dgm:pt modelId="{691EFC27-96FF-4429-A63C-036DF7F69448}" type="parTrans" cxnId="{ED8A2E59-B8E3-4478-8D5C-EA3475F640F3}">
      <dgm:prSet/>
      <dgm:spPr/>
      <dgm:t>
        <a:bodyPr/>
        <a:lstStyle/>
        <a:p>
          <a:endParaRPr lang="en-US"/>
        </a:p>
      </dgm:t>
    </dgm:pt>
    <dgm:pt modelId="{B5BF74FB-AA2E-4682-8C75-A031C4EAA449}" type="sibTrans" cxnId="{ED8A2E59-B8E3-4478-8D5C-EA3475F640F3}">
      <dgm:prSet/>
      <dgm:spPr/>
      <dgm:t>
        <a:bodyPr/>
        <a:lstStyle/>
        <a:p>
          <a:endParaRPr lang="en-US"/>
        </a:p>
      </dgm:t>
    </dgm:pt>
    <dgm:pt modelId="{BE50EF7A-A170-406F-8BDD-2B690BB1F11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3EFF4ACF-B4ED-4A78-8086-2FDCD5BBD7D4}" type="parTrans" cxnId="{1924651E-DF22-492D-9C8A-96C33077CCB9}">
      <dgm:prSet/>
      <dgm:spPr/>
      <dgm:t>
        <a:bodyPr/>
        <a:lstStyle/>
        <a:p>
          <a:endParaRPr lang="en-US"/>
        </a:p>
      </dgm:t>
    </dgm:pt>
    <dgm:pt modelId="{8AF75F0F-651A-436C-8C47-D3320FFAF5D7}" type="sibTrans" cxnId="{1924651E-DF22-492D-9C8A-96C33077CCB9}">
      <dgm:prSet/>
      <dgm:spPr/>
      <dgm:t>
        <a:bodyPr/>
        <a:lstStyle/>
        <a:p>
          <a:endParaRPr lang="en-US"/>
        </a:p>
      </dgm:t>
    </dgm:pt>
    <dgm:pt modelId="{6FDF907D-8E11-4A8C-9AA4-9C1C4B1D56D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Landscaper</a:t>
          </a:r>
        </a:p>
      </dgm:t>
    </dgm:pt>
    <dgm:pt modelId="{2EFB40BE-25FB-4D83-882C-15E41273662F}" type="parTrans" cxnId="{F07D1039-B2C7-4381-A954-393672D3A502}">
      <dgm:prSet/>
      <dgm:spPr/>
      <dgm:t>
        <a:bodyPr/>
        <a:lstStyle/>
        <a:p>
          <a:endParaRPr lang="en-US"/>
        </a:p>
      </dgm:t>
    </dgm:pt>
    <dgm:pt modelId="{BC0E6B7C-0904-45F7-BF6A-ABB7F2A7AD93}" type="sibTrans" cxnId="{F07D1039-B2C7-4381-A954-393672D3A502}">
      <dgm:prSet/>
      <dgm:spPr/>
      <dgm:t>
        <a:bodyPr/>
        <a:lstStyle/>
        <a:p>
          <a:endParaRPr lang="en-US"/>
        </a:p>
      </dgm:t>
    </dgm:pt>
    <dgm:pt modelId="{123017C8-4B19-44C2-A0FF-772F908BCF7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</a:t>
          </a:r>
        </a:p>
      </dgm:t>
    </dgm:pt>
    <dgm:pt modelId="{AF9188D8-1468-4EAF-A17F-A3A47D8CCE30}" type="parTrans" cxnId="{BDD7A2D7-7E64-45E5-9688-715076C27E37}">
      <dgm:prSet/>
      <dgm:spPr/>
      <dgm:t>
        <a:bodyPr/>
        <a:lstStyle/>
        <a:p>
          <a:endParaRPr lang="en-US"/>
        </a:p>
      </dgm:t>
    </dgm:pt>
    <dgm:pt modelId="{3A2A22C1-F910-46B0-8182-AA6290763C37}" type="sibTrans" cxnId="{BDD7A2D7-7E64-45E5-9688-715076C27E37}">
      <dgm:prSet/>
      <dgm:spPr/>
      <dgm:t>
        <a:bodyPr/>
        <a:lstStyle/>
        <a:p>
          <a:endParaRPr lang="en-US"/>
        </a:p>
      </dgm:t>
    </dgm:pt>
    <dgm:pt modelId="{F221B199-B2CC-4FB6-A76B-83989657412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</a:t>
          </a:r>
        </a:p>
      </dgm:t>
    </dgm:pt>
    <dgm:pt modelId="{D15D82BE-B971-437A-8C95-48980D1A7C87}" type="parTrans" cxnId="{EB5D4601-5A9C-44BC-8FEE-BCEB9CB72D87}">
      <dgm:prSet/>
      <dgm:spPr/>
      <dgm:t>
        <a:bodyPr/>
        <a:lstStyle/>
        <a:p>
          <a:endParaRPr lang="en-US"/>
        </a:p>
      </dgm:t>
    </dgm:pt>
    <dgm:pt modelId="{FAF00CC2-02B6-4375-A3BD-507FA15EAE36}" type="sibTrans" cxnId="{EB5D4601-5A9C-44BC-8FEE-BCEB9CB72D87}">
      <dgm:prSet/>
      <dgm:spPr/>
      <dgm:t>
        <a:bodyPr/>
        <a:lstStyle/>
        <a:p>
          <a:endParaRPr lang="en-US"/>
        </a:p>
      </dgm:t>
    </dgm:pt>
    <dgm:pt modelId="{F9CC8D12-0745-4DFC-990B-6FFD4DD561B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Stocker</a:t>
          </a:r>
        </a:p>
      </dgm:t>
    </dgm:pt>
    <dgm:pt modelId="{B6386E0B-38FB-433C-872E-D7E16E26E6A0}" type="parTrans" cxnId="{88234467-5BF3-480D-BEA8-9D2450313B39}">
      <dgm:prSet/>
      <dgm:spPr/>
      <dgm:t>
        <a:bodyPr/>
        <a:lstStyle/>
        <a:p>
          <a:endParaRPr lang="en-US"/>
        </a:p>
      </dgm:t>
    </dgm:pt>
    <dgm:pt modelId="{3D2E3D32-BFB5-4984-BCCD-9594FC20B77F}" type="sibTrans" cxnId="{88234467-5BF3-480D-BEA8-9D2450313B39}">
      <dgm:prSet/>
      <dgm:spPr/>
      <dgm:t>
        <a:bodyPr/>
        <a:lstStyle/>
        <a:p>
          <a:endParaRPr lang="en-US"/>
        </a:p>
      </dgm:t>
    </dgm:pt>
    <dgm:pt modelId="{3372C36D-88F3-46B3-B367-8A4F0F68202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Housekeeper</a:t>
          </a:r>
        </a:p>
      </dgm:t>
    </dgm:pt>
    <dgm:pt modelId="{C30612FA-043A-4537-9DA5-2109B4D91914}" type="parTrans" cxnId="{BC8DBC72-7013-4742-8511-9A6CF54581FE}">
      <dgm:prSet/>
      <dgm:spPr/>
      <dgm:t>
        <a:bodyPr/>
        <a:lstStyle/>
        <a:p>
          <a:endParaRPr lang="en-US"/>
        </a:p>
      </dgm:t>
    </dgm:pt>
    <dgm:pt modelId="{17B902AB-4F2A-4CBF-BA8F-C397EB9ACA93}" type="sibTrans" cxnId="{BC8DBC72-7013-4742-8511-9A6CF54581FE}">
      <dgm:prSet/>
      <dgm:spPr/>
      <dgm:t>
        <a:bodyPr/>
        <a:lstStyle/>
        <a:p>
          <a:endParaRPr lang="en-US"/>
        </a:p>
      </dgm:t>
    </dgm:pt>
    <dgm:pt modelId="{8EAD9E20-BE22-4F82-9770-E55E060858C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Laborer</a:t>
          </a:r>
        </a:p>
      </dgm:t>
    </dgm:pt>
    <dgm:pt modelId="{16B32778-5DF2-4EB5-9485-C14220F5683F}" type="parTrans" cxnId="{880912D7-FF4E-44D0-8FA8-998664175218}">
      <dgm:prSet/>
      <dgm:spPr/>
      <dgm:t>
        <a:bodyPr/>
        <a:lstStyle/>
        <a:p>
          <a:endParaRPr lang="en-US"/>
        </a:p>
      </dgm:t>
    </dgm:pt>
    <dgm:pt modelId="{F4BB8C6A-B193-48AB-A66F-A21BC8109117}" type="sibTrans" cxnId="{880912D7-FF4E-44D0-8FA8-998664175218}">
      <dgm:prSet/>
      <dgm:spPr/>
      <dgm:t>
        <a:bodyPr/>
        <a:lstStyle/>
        <a:p>
          <a:endParaRPr lang="en-US"/>
        </a:p>
      </dgm:t>
    </dgm:pt>
    <dgm:pt modelId="{C17C3384-5991-4A6A-815C-A98E03B04F8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Personal Care Aide</a:t>
          </a:r>
        </a:p>
      </dgm:t>
    </dgm:pt>
    <dgm:pt modelId="{73700342-C74A-4434-A743-99F5B7967219}" type="parTrans" cxnId="{734585FD-27CE-4D70-9967-E800EA84C4AB}">
      <dgm:prSet/>
      <dgm:spPr/>
      <dgm:t>
        <a:bodyPr/>
        <a:lstStyle/>
        <a:p>
          <a:endParaRPr lang="en-US"/>
        </a:p>
      </dgm:t>
    </dgm:pt>
    <dgm:pt modelId="{3D9611A7-DD66-4A88-BA3C-C04C9F89C2F5}" type="sibTrans" cxnId="{734585FD-27CE-4D70-9967-E800EA84C4AB}">
      <dgm:prSet/>
      <dgm:spPr/>
      <dgm:t>
        <a:bodyPr/>
        <a:lstStyle/>
        <a:p>
          <a:endParaRPr lang="en-US"/>
        </a:p>
      </dgm:t>
    </dgm:pt>
    <dgm:pt modelId="{12B673B9-4296-47F6-A11C-6902AB696A8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 Worker</a:t>
          </a:r>
        </a:p>
      </dgm:t>
    </dgm:pt>
    <dgm:pt modelId="{571751FA-8020-4DDB-87B0-5726F371F8AC}" type="parTrans" cxnId="{7DF34E53-9B90-46BC-B78F-03ECA51670EB}">
      <dgm:prSet/>
      <dgm:spPr/>
      <dgm:t>
        <a:bodyPr/>
        <a:lstStyle/>
        <a:p>
          <a:endParaRPr lang="en-US"/>
        </a:p>
      </dgm:t>
    </dgm:pt>
    <dgm:pt modelId="{DA1C7EFC-3C31-4962-9B87-AD4ACD442C6D}" type="sibTrans" cxnId="{7DF34E53-9B90-46BC-B78F-03ECA51670EB}">
      <dgm:prSet/>
      <dgm:spPr/>
      <dgm:t>
        <a:bodyPr/>
        <a:lstStyle/>
        <a:p>
          <a:endParaRPr lang="en-US"/>
        </a:p>
      </dgm:t>
    </dgm:pt>
    <dgm:pt modelId="{540E9977-06E6-46E4-8E65-B1B908A4A38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Receptionist</a:t>
          </a:r>
        </a:p>
      </dgm:t>
    </dgm:pt>
    <dgm:pt modelId="{FA31F528-21CF-41F6-864C-1A93B9CA65C7}" type="parTrans" cxnId="{9A22C442-C32C-4CC7-8DE0-E0700FDB1BFD}">
      <dgm:prSet/>
      <dgm:spPr/>
      <dgm:t>
        <a:bodyPr/>
        <a:lstStyle/>
        <a:p>
          <a:endParaRPr lang="en-US"/>
        </a:p>
      </dgm:t>
    </dgm:pt>
    <dgm:pt modelId="{040C4D44-5182-42CC-92F2-71B0DBACA0A7}" type="sibTrans" cxnId="{9A22C442-C32C-4CC7-8DE0-E0700FDB1BFD}">
      <dgm:prSet/>
      <dgm:spPr/>
      <dgm:t>
        <a:bodyPr/>
        <a:lstStyle/>
        <a:p>
          <a:endParaRPr lang="en-US"/>
        </a:p>
      </dgm:t>
    </dgm:pt>
    <dgm:pt modelId="{43846877-51FA-44B2-8BAB-00F2FB9B4D4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90217D42-2ABD-4176-ADCB-78F5C4A60353}" type="parTrans" cxnId="{AA7D8706-ED39-4043-8EA5-D958AC558EF1}">
      <dgm:prSet/>
      <dgm:spPr/>
      <dgm:t>
        <a:bodyPr/>
        <a:lstStyle/>
        <a:p>
          <a:endParaRPr lang="en-US"/>
        </a:p>
      </dgm:t>
    </dgm:pt>
    <dgm:pt modelId="{52B57BF6-642C-4358-8C8D-A3E457F99188}" type="sibTrans" cxnId="{AA7D8706-ED39-4043-8EA5-D958AC558EF1}">
      <dgm:prSet/>
      <dgm:spPr/>
      <dgm:t>
        <a:bodyPr/>
        <a:lstStyle/>
        <a:p>
          <a:endParaRPr lang="en-US"/>
        </a:p>
      </dgm:t>
    </dgm:pt>
    <dgm:pt modelId="{14958D46-1B95-4D5B-B4FF-FEE4A28AAB7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Office Clerk</a:t>
          </a:r>
        </a:p>
      </dgm:t>
    </dgm:pt>
    <dgm:pt modelId="{D4F31A17-3921-4247-9900-885DB0B08F3C}" type="parTrans" cxnId="{2FC5EEF6-D2BF-45D7-855C-18B0907436CA}">
      <dgm:prSet/>
      <dgm:spPr/>
      <dgm:t>
        <a:bodyPr/>
        <a:lstStyle/>
        <a:p>
          <a:endParaRPr lang="en-US"/>
        </a:p>
      </dgm:t>
    </dgm:pt>
    <dgm:pt modelId="{F4A9EA7B-321F-4088-B61D-024EFD4A394C}" type="sibTrans" cxnId="{2FC5EEF6-D2BF-45D7-855C-18B0907436CA}">
      <dgm:prSet/>
      <dgm:spPr/>
      <dgm:t>
        <a:bodyPr/>
        <a:lstStyle/>
        <a:p>
          <a:endParaRPr lang="en-US"/>
        </a:p>
      </dgm:t>
    </dgm:pt>
    <dgm:pt modelId="{7D1CC319-F6E5-48B1-B146-E6B997292B8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Cook</a:t>
          </a:r>
        </a:p>
      </dgm:t>
    </dgm:pt>
    <dgm:pt modelId="{E8A65A21-3808-4EC9-A005-7026F0F8B987}" type="parTrans" cxnId="{CD7E31A1-B348-49E9-A79F-90AB8092BADC}">
      <dgm:prSet/>
      <dgm:spPr/>
      <dgm:t>
        <a:bodyPr/>
        <a:lstStyle/>
        <a:p>
          <a:endParaRPr lang="en-US"/>
        </a:p>
      </dgm:t>
    </dgm:pt>
    <dgm:pt modelId="{4A4DD51C-0C90-41CD-A4AC-6F3C5468255E}" type="sibTrans" cxnId="{CD7E31A1-B348-49E9-A79F-90AB8092BADC}">
      <dgm:prSet/>
      <dgm:spPr/>
      <dgm:t>
        <a:bodyPr/>
        <a:lstStyle/>
        <a:p>
          <a:endParaRPr lang="en-US"/>
        </a:p>
      </dgm:t>
    </dgm:pt>
    <dgm:pt modelId="{3B987C0C-0A7B-434F-8219-32D7F3F5B83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</a:t>
          </a:r>
        </a:p>
      </dgm:t>
    </dgm:pt>
    <dgm:pt modelId="{FD3D2ED0-C875-4C55-8FE5-62D9507B8A31}" type="parTrans" cxnId="{5455A27A-EDE3-4E0A-B30E-144FE45CD083}">
      <dgm:prSet/>
      <dgm:spPr/>
      <dgm:t>
        <a:bodyPr/>
        <a:lstStyle/>
        <a:p>
          <a:endParaRPr lang="en-US"/>
        </a:p>
      </dgm:t>
    </dgm:pt>
    <dgm:pt modelId="{3926225A-C893-421A-B8ED-92438166461C}" type="sibTrans" cxnId="{5455A27A-EDE3-4E0A-B30E-144FE45CD083}">
      <dgm:prSet/>
      <dgm:spPr/>
      <dgm:t>
        <a:bodyPr/>
        <a:lstStyle/>
        <a:p>
          <a:endParaRPr lang="en-US"/>
        </a:p>
      </dgm:t>
    </dgm:pt>
    <dgm:pt modelId="{B7DDAAF7-D928-495E-9E34-71B6DBFE683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Construction Laborer</a:t>
          </a:r>
        </a:p>
      </dgm:t>
    </dgm:pt>
    <dgm:pt modelId="{E0E3D4CB-EDCA-4598-AD63-2DFD4C67C698}" type="parTrans" cxnId="{7E642462-39FF-4DD8-9FF6-9B8B797CB437}">
      <dgm:prSet/>
      <dgm:spPr/>
      <dgm:t>
        <a:bodyPr/>
        <a:lstStyle/>
        <a:p>
          <a:endParaRPr lang="en-US"/>
        </a:p>
      </dgm:t>
    </dgm:pt>
    <dgm:pt modelId="{BA9AD5F8-6C9B-4780-89DE-6942B98EFF62}" type="sibTrans" cxnId="{7E642462-39FF-4DD8-9FF6-9B8B797CB437}">
      <dgm:prSet/>
      <dgm:spPr/>
      <dgm:t>
        <a:bodyPr/>
        <a:lstStyle/>
        <a:p>
          <a:endParaRPr lang="en-US"/>
        </a:p>
      </dgm:t>
    </dgm:pt>
    <dgm:pt modelId="{85E04918-2CEF-44DF-826A-15E57070A7B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Secretary</a:t>
          </a:r>
        </a:p>
      </dgm:t>
    </dgm:pt>
    <dgm:pt modelId="{1ABDAAD2-1681-4260-AF84-98506D44C251}" type="parTrans" cxnId="{2B415E06-248B-4499-886B-A8DF3E14269E}">
      <dgm:prSet/>
      <dgm:spPr/>
      <dgm:t>
        <a:bodyPr/>
        <a:lstStyle/>
        <a:p>
          <a:endParaRPr lang="en-US"/>
        </a:p>
      </dgm:t>
    </dgm:pt>
    <dgm:pt modelId="{6309A02E-1A0A-4293-9904-B2C8F2345F2F}" type="sibTrans" cxnId="{2B415E06-248B-4499-886B-A8DF3E14269E}">
      <dgm:prSet/>
      <dgm:spPr/>
      <dgm:t>
        <a:bodyPr/>
        <a:lstStyle/>
        <a:p>
          <a:endParaRPr lang="en-US"/>
        </a:p>
      </dgm:t>
    </dgm:pt>
    <dgm:pt modelId="{4A0A5871-1B1B-43AD-AED2-3798EE26310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Medical Asst</a:t>
          </a:r>
        </a:p>
      </dgm:t>
    </dgm:pt>
    <dgm:pt modelId="{12C5B0A7-CFE3-4794-A95B-C03B5CA6F253}" type="parTrans" cxnId="{E00E3DEF-66BB-44B8-AFE4-454CAB4B1C5C}">
      <dgm:prSet/>
      <dgm:spPr/>
      <dgm:t>
        <a:bodyPr/>
        <a:lstStyle/>
        <a:p>
          <a:endParaRPr lang="en-US"/>
        </a:p>
      </dgm:t>
    </dgm:pt>
    <dgm:pt modelId="{97C89030-CBD3-4EFE-9472-414A21F11FFE}" type="sibTrans" cxnId="{E00E3DEF-66BB-44B8-AFE4-454CAB4B1C5C}">
      <dgm:prSet/>
      <dgm:spPr/>
      <dgm:t>
        <a:bodyPr/>
        <a:lstStyle/>
        <a:p>
          <a:endParaRPr lang="en-US"/>
        </a:p>
      </dgm:t>
    </dgm:pt>
    <dgm:pt modelId="{96F2ED43-FD7D-4708-9069-8BF3BC4681F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Light Truck Driver</a:t>
          </a:r>
        </a:p>
      </dgm:t>
    </dgm:pt>
    <dgm:pt modelId="{901A6D45-A3B7-493D-A250-E7DC0D0C62FF}" type="parTrans" cxnId="{49C43F24-635C-4C1A-9421-9AD66404FAC1}">
      <dgm:prSet/>
      <dgm:spPr/>
      <dgm:t>
        <a:bodyPr/>
        <a:lstStyle/>
        <a:p>
          <a:endParaRPr lang="en-US"/>
        </a:p>
      </dgm:t>
    </dgm:pt>
    <dgm:pt modelId="{F2E28003-16F0-41FB-AEAB-C1D070ADF5DC}" type="sibTrans" cxnId="{49C43F24-635C-4C1A-9421-9AD66404FAC1}">
      <dgm:prSet/>
      <dgm:spPr/>
      <dgm:t>
        <a:bodyPr/>
        <a:lstStyle/>
        <a:p>
          <a:endParaRPr lang="en-US"/>
        </a:p>
      </dgm:t>
    </dgm:pt>
    <dgm:pt modelId="{82268EBF-92B2-4BEA-A92C-96CCBE34415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Medical Secretary</a:t>
          </a:r>
        </a:p>
      </dgm:t>
    </dgm:pt>
    <dgm:pt modelId="{875F2926-220C-45AD-BC39-A0FA55EE5FDD}" type="parTrans" cxnId="{4F15FC4A-553B-4663-9FDA-5F7A4DB287CD}">
      <dgm:prSet/>
      <dgm:spPr/>
      <dgm:t>
        <a:bodyPr/>
        <a:lstStyle/>
        <a:p>
          <a:endParaRPr lang="en-US"/>
        </a:p>
      </dgm:t>
    </dgm:pt>
    <dgm:pt modelId="{0C4DA680-6AA1-4734-ABF1-32F70B24F6C1}" type="sibTrans" cxnId="{4F15FC4A-553B-4663-9FDA-5F7A4DB287CD}">
      <dgm:prSet/>
      <dgm:spPr/>
      <dgm:t>
        <a:bodyPr/>
        <a:lstStyle/>
        <a:p>
          <a:endParaRPr lang="en-US"/>
        </a:p>
      </dgm:t>
    </dgm:pt>
    <dgm:pt modelId="{BF32E891-84F7-4325-8423-BD7DAFC2D7A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Inventory Clerk</a:t>
          </a:r>
        </a:p>
      </dgm:t>
    </dgm:pt>
    <dgm:pt modelId="{87833D0D-6E39-4FBB-83EE-FB80170ABBE5}" type="parTrans" cxnId="{2604253F-5002-4B81-85B1-D76B1A3395AD}">
      <dgm:prSet/>
      <dgm:spPr/>
      <dgm:t>
        <a:bodyPr/>
        <a:lstStyle/>
        <a:p>
          <a:endParaRPr lang="en-US"/>
        </a:p>
      </dgm:t>
    </dgm:pt>
    <dgm:pt modelId="{7D068D51-2533-4D57-80A5-11DBA73A9CB2}" type="sibTrans" cxnId="{2604253F-5002-4B81-85B1-D76B1A3395AD}">
      <dgm:prSet/>
      <dgm:spPr/>
      <dgm:t>
        <a:bodyPr/>
        <a:lstStyle/>
        <a:p>
          <a:endParaRPr lang="en-US"/>
        </a:p>
      </dgm:t>
    </dgm:pt>
    <dgm:pt modelId="{7F0BA946-10AB-4942-B5E4-49CCD1EFDD9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216380AE-F094-4436-9747-AC3EF683B29E}" type="parTrans" cxnId="{D608ADE8-7CCB-4E45-9601-F463171815DD}">
      <dgm:prSet/>
      <dgm:spPr/>
      <dgm:t>
        <a:bodyPr/>
        <a:lstStyle/>
        <a:p>
          <a:endParaRPr lang="en-US"/>
        </a:p>
      </dgm:t>
    </dgm:pt>
    <dgm:pt modelId="{FD1F4E28-692E-48BC-B818-40A62B51D1D4}" type="sibTrans" cxnId="{D608ADE8-7CCB-4E45-9601-F463171815DD}">
      <dgm:prSet/>
      <dgm:spPr/>
      <dgm:t>
        <a:bodyPr/>
        <a:lstStyle/>
        <a:p>
          <a:endParaRPr lang="en-US"/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B5D4601-5A9C-44BC-8FEE-BCEB9CB72D87}" srcId="{930452E1-293A-4804-9AD2-E53B94608D56}" destId="{F221B199-B2CC-4FB6-A76B-83989657412B}" srcOrd="3" destOrd="0" parTransId="{D15D82BE-B971-437A-8C95-48980D1A7C87}" sibTransId="{FAF00CC2-02B6-4375-A3BD-507FA15EAE36}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2B415E06-248B-4499-886B-A8DF3E14269E}" srcId="{4F795D33-588E-4F04-A4A9-549DB1C8E26C}" destId="{85E04918-2CEF-44DF-826A-15E57070A7B3}" srcOrd="5" destOrd="0" parTransId="{1ABDAAD2-1681-4260-AF84-98506D44C251}" sibTransId="{6309A02E-1A0A-4293-9904-B2C8F2345F2F}"/>
    <dgm:cxn modelId="{AA7D8706-ED39-4043-8EA5-D958AC558EF1}" srcId="{930452E1-293A-4804-9AD2-E53B94608D56}" destId="{43846877-51FA-44B2-8BAB-00F2FB9B4D41}" srcOrd="10" destOrd="0" parTransId="{90217D42-2ABD-4176-ADCB-78F5C4A60353}" sibTransId="{52B57BF6-642C-4358-8C8D-A3E457F99188}"/>
    <dgm:cxn modelId="{D4B7A30E-B858-44A6-9C6B-09248D7E072B}" type="presOf" srcId="{F221B199-B2CC-4FB6-A76B-83989657412B}" destId="{11FB7C73-6081-42C7-8E15-28075061167B}" srcOrd="0" destOrd="3" presId="urn:microsoft.com/office/officeart/2005/8/layout/hList1"/>
    <dgm:cxn modelId="{1CD68310-ECC3-4A53-811B-53AEF05FBC8B}" type="presOf" srcId="{540E9977-06E6-46E4-8E65-B1B908A4A388}" destId="{11FB7C73-6081-42C7-8E15-28075061167B}" srcOrd="0" destOrd="9" presId="urn:microsoft.com/office/officeart/2005/8/layout/hList1"/>
    <dgm:cxn modelId="{7A04C412-73E3-485F-BC1A-CE962296BF09}" type="presOf" srcId="{3372C36D-88F3-46B3-B367-8A4F0F68202A}" destId="{11FB7C73-6081-42C7-8E15-28075061167B}" srcOrd="0" destOrd="5" presId="urn:microsoft.com/office/officeart/2005/8/layout/hList1"/>
    <dgm:cxn modelId="{0AEF3B1E-D1BF-4F22-A2DB-0FDA76F7B612}" type="presOf" srcId="{123017C8-4B19-44C2-A0FF-772F908BCF71}" destId="{11FB7C73-6081-42C7-8E15-28075061167B}" srcOrd="0" destOrd="2" presId="urn:microsoft.com/office/officeart/2005/8/layout/hList1"/>
    <dgm:cxn modelId="{1924651E-DF22-492D-9C8A-96C33077CCB9}" srcId="{984116C9-7CB8-4743-8FBA-68A8BA0D0389}" destId="{BE50EF7A-A170-406F-8BDD-2B690BB1F118}" srcOrd="9" destOrd="0" parTransId="{3EFF4ACF-B4ED-4A78-8086-2FDCD5BBD7D4}" sibTransId="{8AF75F0F-651A-436C-8C47-D3320FFAF5D7}"/>
    <dgm:cxn modelId="{CDB15523-B2D6-4829-80E2-F69F20B1582D}" srcId="{984116C9-7CB8-4743-8FBA-68A8BA0D0389}" destId="{899A2846-ACB2-496C-8F3F-25B3362C78C8}" srcOrd="3" destOrd="0" parTransId="{65DF5DBC-67CE-414F-830D-B7C72DDD517D}" sibTransId="{624AB55A-0573-425A-92F8-75952CB0315E}"/>
    <dgm:cxn modelId="{49C43F24-635C-4C1A-9421-9AD66404FAC1}" srcId="{4F795D33-588E-4F04-A4A9-549DB1C8E26C}" destId="{96F2ED43-FD7D-4708-9069-8BF3BC4681F5}" srcOrd="7" destOrd="0" parTransId="{901A6D45-A3B7-493D-A250-E7DC0D0C62FF}" sibTransId="{F2E28003-16F0-41FB-AEAB-C1D070ADF5DC}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D0FA2B2F-067D-481A-A8BC-3484710A1EC0}" type="presOf" srcId="{B7DDAAF7-D928-495E-9E34-71B6DBFE6836}" destId="{34083978-5BA0-40E3-AB18-2F3A89BB9529}" srcOrd="0" destOrd="4" presId="urn:microsoft.com/office/officeart/2005/8/layout/hList1"/>
    <dgm:cxn modelId="{B60A6E30-4B77-436A-9655-7E38D2A8F3DA}" type="presOf" srcId="{43846877-51FA-44B2-8BAB-00F2FB9B4D41}" destId="{11FB7C73-6081-42C7-8E15-28075061167B}" srcOrd="0" destOrd="10" presId="urn:microsoft.com/office/officeart/2005/8/layout/hList1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C2912835-3F75-43B5-A3BA-07CC28FCEA6E}" type="presOf" srcId="{7D1CC319-F6E5-48B1-B146-E6B997292B8B}" destId="{34083978-5BA0-40E3-AB18-2F3A89BB9529}" srcOrd="0" destOrd="2" presId="urn:microsoft.com/office/officeart/2005/8/layout/hList1"/>
    <dgm:cxn modelId="{F07D1039-B2C7-4381-A954-393672D3A502}" srcId="{930452E1-293A-4804-9AD2-E53B94608D56}" destId="{6FDF907D-8E11-4A8C-9AA4-9C1C4B1D56D2}" srcOrd="1" destOrd="0" parTransId="{2EFB40BE-25FB-4D83-882C-15E41273662F}" sibTransId="{BC0E6B7C-0904-45F7-BF6A-ABB7F2A7AD93}"/>
    <dgm:cxn modelId="{6A38EB3C-732D-4529-8A1C-E517B59593E3}" srcId="{984116C9-7CB8-4743-8FBA-68A8BA0D0389}" destId="{8ACF5698-DFDF-484D-AA9F-670E325C6535}" srcOrd="6" destOrd="0" parTransId="{65369E43-5A27-4D06-996A-CF3E18ABE912}" sibTransId="{14AA6E25-36A2-49D1-AB40-6274F382DCBE}"/>
    <dgm:cxn modelId="{AA18FA3E-E573-4BA0-B51B-0912721244A9}" srcId="{984116C9-7CB8-4743-8FBA-68A8BA0D0389}" destId="{7E443FB2-FB06-46ED-9707-B2999F4E234F}" srcOrd="2" destOrd="0" parTransId="{47FAB832-FC01-4DC8-9456-EFCAAFB55291}" sibTransId="{71719D66-614B-4B53-8B0D-549EEE8C8486}"/>
    <dgm:cxn modelId="{2604253F-5002-4B81-85B1-D76B1A3395AD}" srcId="{4F795D33-588E-4F04-A4A9-549DB1C8E26C}" destId="{BF32E891-84F7-4325-8423-BD7DAFC2D7A0}" srcOrd="9" destOrd="0" parTransId="{87833D0D-6E39-4FBB-83EE-FB80170ABBE5}" sibTransId="{7D068D51-2533-4D57-80A5-11DBA73A9CB2}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56299861-BA1B-45C8-9FC4-545184787E26}" type="presOf" srcId="{96F2ED43-FD7D-4708-9069-8BF3BC4681F5}" destId="{34083978-5BA0-40E3-AB18-2F3A89BB9529}" srcOrd="0" destOrd="7" presId="urn:microsoft.com/office/officeart/2005/8/layout/hList1"/>
    <dgm:cxn modelId="{7E642462-39FF-4DD8-9FF6-9B8B797CB437}" srcId="{4F795D33-588E-4F04-A4A9-549DB1C8E26C}" destId="{B7DDAAF7-D928-495E-9E34-71B6DBFE6836}" srcOrd="4" destOrd="0" parTransId="{E0E3D4CB-EDCA-4598-AD63-2DFD4C67C698}" sibTransId="{BA9AD5F8-6C9B-4780-89DE-6942B98EFF62}"/>
    <dgm:cxn modelId="{81C76962-F9E7-40E2-8468-DE89AE6E8606}" type="presOf" srcId="{3B987C0C-0A7B-434F-8219-32D7F3F5B834}" destId="{34083978-5BA0-40E3-AB18-2F3A89BB9529}" srcOrd="0" destOrd="3" presId="urn:microsoft.com/office/officeart/2005/8/layout/hList1"/>
    <dgm:cxn modelId="{9A22C442-C32C-4CC7-8DE0-E0700FDB1BFD}" srcId="{930452E1-293A-4804-9AD2-E53B94608D56}" destId="{540E9977-06E6-46E4-8E65-B1B908A4A388}" srcOrd="9" destOrd="0" parTransId="{FA31F528-21CF-41F6-864C-1A93B9CA65C7}" sibTransId="{040C4D44-5182-42CC-92F2-71B0DBACA0A7}"/>
    <dgm:cxn modelId="{3EBF6363-5D15-4CE1-A1E2-21113B6EE666}" type="presOf" srcId="{6A510F7A-3D4A-40FB-9381-47C23E128F07}" destId="{0045AAE0-9BB3-4F66-A39D-FC0233DDC39E}" srcOrd="0" destOrd="4" presId="urn:microsoft.com/office/officeart/2005/8/layout/hList1"/>
    <dgm:cxn modelId="{E6262D46-59E1-433F-B5F4-4C55E0937D6A}" srcId="{984116C9-7CB8-4743-8FBA-68A8BA0D0389}" destId="{CF6FFF2B-92E1-48DB-80E3-160BCD6E0462}" srcOrd="7" destOrd="0" parTransId="{3AD5172D-5A37-4D13-B960-8D9FE312FDE0}" sibTransId="{7CF2D822-4ACE-469B-9B9E-B2C01A7C7360}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88234467-5BF3-480D-BEA8-9D2450313B39}" srcId="{930452E1-293A-4804-9AD2-E53B94608D56}" destId="{F9CC8D12-0745-4DFC-990B-6FFD4DD561BC}" srcOrd="4" destOrd="0" parTransId="{B6386E0B-38FB-433C-872E-D7E16E26E6A0}" sibTransId="{3D2E3D32-BFB5-4984-BCCD-9594FC20B77F}"/>
    <dgm:cxn modelId="{33172649-04CB-492B-B5A0-5D8CE8184160}" type="presOf" srcId="{4A0A5871-1B1B-43AD-AED2-3798EE263107}" destId="{34083978-5BA0-40E3-AB18-2F3A89BB9529}" srcOrd="0" destOrd="6" presId="urn:microsoft.com/office/officeart/2005/8/layout/hList1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1A9E3F6A-7957-4302-BBCD-59BC45AD6F51}" type="presOf" srcId="{899A2846-ACB2-496C-8F3F-25B3362C78C8}" destId="{0045AAE0-9BB3-4F66-A39D-FC0233DDC39E}" srcOrd="0" destOrd="3" presId="urn:microsoft.com/office/officeart/2005/8/layout/hList1"/>
    <dgm:cxn modelId="{4F15FC4A-553B-4663-9FDA-5F7A4DB287CD}" srcId="{4F795D33-588E-4F04-A4A9-549DB1C8E26C}" destId="{82268EBF-92B2-4BEA-A92C-96CCBE344155}" srcOrd="8" destOrd="0" parTransId="{875F2926-220C-45AD-BC39-A0FA55EE5FDD}" sibTransId="{0C4DA680-6AA1-4734-ABF1-32F70B24F6C1}"/>
    <dgm:cxn modelId="{ABF08651-7767-4E74-9332-DAF6F078022B}" type="presOf" srcId="{8ACF5698-DFDF-484D-AA9F-670E325C6535}" destId="{0045AAE0-9BB3-4F66-A39D-FC0233DDC39E}" srcOrd="0" destOrd="6" presId="urn:microsoft.com/office/officeart/2005/8/layout/hList1"/>
    <dgm:cxn modelId="{BC8DBC72-7013-4742-8511-9A6CF54581FE}" srcId="{930452E1-293A-4804-9AD2-E53B94608D56}" destId="{3372C36D-88F3-46B3-B367-8A4F0F68202A}" srcOrd="5" destOrd="0" parTransId="{C30612FA-043A-4537-9DA5-2109B4D91914}" sibTransId="{17B902AB-4F2A-4CBF-BA8F-C397EB9ACA93}"/>
    <dgm:cxn modelId="{53D2FD72-A437-4DDB-9E46-8C0BD43808D0}" type="presOf" srcId="{CF6FFF2B-92E1-48DB-80E3-160BCD6E0462}" destId="{0045AAE0-9BB3-4F66-A39D-FC0233DDC39E}" srcOrd="0" destOrd="7" presId="urn:microsoft.com/office/officeart/2005/8/layout/hList1"/>
    <dgm:cxn modelId="{55142E73-DBC2-4475-B71C-4902C6C4B979}" type="presOf" srcId="{14958D46-1B95-4D5B-B4FF-FEE4A28AAB77}" destId="{34083978-5BA0-40E3-AB18-2F3A89BB9529}" srcOrd="0" destOrd="1" presId="urn:microsoft.com/office/officeart/2005/8/layout/hList1"/>
    <dgm:cxn modelId="{7DF34E53-9B90-46BC-B78F-03ECA51670EB}" srcId="{930452E1-293A-4804-9AD2-E53B94608D56}" destId="{12B673B9-4296-47F6-A11C-6902AB696A89}" srcOrd="8" destOrd="0" parTransId="{571751FA-8020-4DDB-87B0-5726F371F8AC}" sibTransId="{DA1C7EFC-3C31-4962-9B87-AD4ACD442C6D}"/>
    <dgm:cxn modelId="{ED8A2E59-B8E3-4478-8D5C-EA3475F640F3}" srcId="{984116C9-7CB8-4743-8FBA-68A8BA0D0389}" destId="{77D9F4F0-03DA-4849-A310-8C179F1E19F1}" srcOrd="8" destOrd="0" parTransId="{691EFC27-96FF-4429-A63C-036DF7F69448}" sibTransId="{B5BF74FB-AA2E-4682-8C75-A031C4EAA449}"/>
    <dgm:cxn modelId="{5455A27A-EDE3-4E0A-B30E-144FE45CD083}" srcId="{4F795D33-588E-4F04-A4A9-549DB1C8E26C}" destId="{3B987C0C-0A7B-434F-8219-32D7F3F5B834}" srcOrd="3" destOrd="0" parTransId="{FD3D2ED0-C875-4C55-8FE5-62D9507B8A31}" sibTransId="{3926225A-C893-421A-B8ED-92438166461C}"/>
    <dgm:cxn modelId="{318EAC5A-F847-48D3-AD86-3ACC64BC69E0}" type="presOf" srcId="{BF32E891-84F7-4325-8423-BD7DAFC2D7A0}" destId="{34083978-5BA0-40E3-AB18-2F3A89BB9529}" srcOrd="0" destOrd="9" presId="urn:microsoft.com/office/officeart/2005/8/layout/hList1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4DCE808C-717D-45CB-A805-CA1885F19BE7}" srcId="{984116C9-7CB8-4743-8FBA-68A8BA0D0389}" destId="{93AE74F5-EF46-4290-BB01-4B6601CD3BC5}" srcOrd="1" destOrd="0" parTransId="{E16540DD-A438-4BEA-9580-193CB050F017}" sibTransId="{7BB01F28-ACC4-4829-BCCF-E9190E8ABC62}"/>
    <dgm:cxn modelId="{3AF18C8C-3BE0-4340-9928-24A98F804B85}" type="presOf" srcId="{77D9F4F0-03DA-4849-A310-8C179F1E19F1}" destId="{0045AAE0-9BB3-4F66-A39D-FC0233DDC39E}" srcOrd="0" destOrd="8" presId="urn:microsoft.com/office/officeart/2005/8/layout/hList1"/>
    <dgm:cxn modelId="{3FFDA998-1645-4765-AFCD-BA691D97A889}" type="presOf" srcId="{8EAD9E20-BE22-4F82-9770-E55E060858C3}" destId="{11FB7C73-6081-42C7-8E15-28075061167B}" srcOrd="0" destOrd="6" presId="urn:microsoft.com/office/officeart/2005/8/layout/hList1"/>
    <dgm:cxn modelId="{EDA2249A-6B91-4E4E-B321-9163BD72F23A}" type="presOf" srcId="{85E04918-2CEF-44DF-826A-15E57070A7B3}" destId="{34083978-5BA0-40E3-AB18-2F3A89BB9529}" srcOrd="0" destOrd="5" presId="urn:microsoft.com/office/officeart/2005/8/layout/hList1"/>
    <dgm:cxn modelId="{221B1E9F-1C81-48D2-B86D-273B04A3A289}" type="presOf" srcId="{F9CC8D12-0745-4DFC-990B-6FFD4DD561BC}" destId="{11FB7C73-6081-42C7-8E15-28075061167B}" srcOrd="0" destOrd="4" presId="urn:microsoft.com/office/officeart/2005/8/layout/hList1"/>
    <dgm:cxn modelId="{CD7E31A1-B348-49E9-A79F-90AB8092BADC}" srcId="{4F795D33-588E-4F04-A4A9-549DB1C8E26C}" destId="{7D1CC319-F6E5-48B1-B146-E6B997292B8B}" srcOrd="2" destOrd="0" parTransId="{E8A65A21-3808-4EC9-A005-7026F0F8B987}" sibTransId="{4A4DD51C-0C90-41CD-A4AC-6F3C5468255E}"/>
    <dgm:cxn modelId="{884F4FA3-57EF-42E4-9F41-0D2E7ABFDFA0}" srcId="{984116C9-7CB8-4743-8FBA-68A8BA0D0389}" destId="{6A510F7A-3D4A-40FB-9381-47C23E128F07}" srcOrd="4" destOrd="0" parTransId="{45AF1FFD-A48B-4BA8-B827-DDC4091A7EBB}" sibTransId="{B4A9AA00-409D-4E56-97C9-B642026BB18C}"/>
    <dgm:cxn modelId="{23C1D5A5-B00E-4752-BFFC-C28E70464364}" type="presOf" srcId="{12B673B9-4296-47F6-A11C-6902AB696A89}" destId="{11FB7C73-6081-42C7-8E15-28075061167B}" srcOrd="0" destOrd="8" presId="urn:microsoft.com/office/officeart/2005/8/layout/hList1"/>
    <dgm:cxn modelId="{ED80AEA7-5688-4673-93BA-21063D7EC4EE}" type="presOf" srcId="{82268EBF-92B2-4BEA-A92C-96CCBE344155}" destId="{34083978-5BA0-40E3-AB18-2F3A89BB9529}" srcOrd="0" destOrd="8" presId="urn:microsoft.com/office/officeart/2005/8/layout/hList1"/>
    <dgm:cxn modelId="{1A844BA8-F320-4B74-B413-7334B774AC74}" type="presOf" srcId="{7F0BA946-10AB-4942-B5E4-49CCD1EFDD9E}" destId="{34083978-5BA0-40E3-AB18-2F3A89BB9529}" srcOrd="0" destOrd="10" presId="urn:microsoft.com/office/officeart/2005/8/layout/hList1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B10FCEBB-B887-4B96-AFA7-1B2C96FB6F4B}" srcId="{984116C9-7CB8-4743-8FBA-68A8BA0D0389}" destId="{BDA00020-956E-4BE4-AF6B-AC8515A76FE0}" srcOrd="0" destOrd="0" parTransId="{771063BB-B9F6-421A-B5AB-AE4182491981}" sibTransId="{98AF4026-EAF3-41FF-BDA6-AE40D39EA313}"/>
    <dgm:cxn modelId="{934BFFBD-E923-4873-AEF2-57E4F850A16F}" type="presOf" srcId="{93AE74F5-EF46-4290-BB01-4B6601CD3BC5}" destId="{0045AAE0-9BB3-4F66-A39D-FC0233DDC39E}" srcOrd="0" destOrd="1" presId="urn:microsoft.com/office/officeart/2005/8/layout/hList1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F4F94BCF-94AF-4CBB-996B-701DF0E73F9E}" type="presOf" srcId="{BDA00020-956E-4BE4-AF6B-AC8515A76FE0}" destId="{0045AAE0-9BB3-4F66-A39D-FC0233DDC39E}" srcOrd="0" destOrd="0" presId="urn:microsoft.com/office/officeart/2005/8/layout/hList1"/>
    <dgm:cxn modelId="{3CE126D1-D87E-4442-AF0E-D6E6F3119BC8}" type="presOf" srcId="{6FDF907D-8E11-4A8C-9AA4-9C1C4B1D56D2}" destId="{11FB7C73-6081-42C7-8E15-28075061167B}" srcOrd="0" destOrd="1" presId="urn:microsoft.com/office/officeart/2005/8/layout/hList1"/>
    <dgm:cxn modelId="{1E3045D1-1120-497E-9549-A204F03ECDCD}" type="presOf" srcId="{DC6B5025-5EC1-4B67-BF98-0A4FB5F1665E}" destId="{0045AAE0-9BB3-4F66-A39D-FC0233DDC39E}" srcOrd="0" destOrd="5" presId="urn:microsoft.com/office/officeart/2005/8/layout/hList1"/>
    <dgm:cxn modelId="{B91FA7D6-4F42-4A33-AC27-76840420BBC7}" type="presOf" srcId="{7E443FB2-FB06-46ED-9707-B2999F4E234F}" destId="{0045AAE0-9BB3-4F66-A39D-FC0233DDC39E}" srcOrd="0" destOrd="2" presId="urn:microsoft.com/office/officeart/2005/8/layout/hList1"/>
    <dgm:cxn modelId="{880912D7-FF4E-44D0-8FA8-998664175218}" srcId="{930452E1-293A-4804-9AD2-E53B94608D56}" destId="{8EAD9E20-BE22-4F82-9770-E55E060858C3}" srcOrd="6" destOrd="0" parTransId="{16B32778-5DF2-4EB5-9485-C14220F5683F}" sibTransId="{F4BB8C6A-B193-48AB-A66F-A21BC8109117}"/>
    <dgm:cxn modelId="{BDD7A2D7-7E64-45E5-9688-715076C27E37}" srcId="{930452E1-293A-4804-9AD2-E53B94608D56}" destId="{123017C8-4B19-44C2-A0FF-772F908BCF71}" srcOrd="2" destOrd="0" parTransId="{AF9188D8-1468-4EAF-A17F-A3A47D8CCE30}" sibTransId="{3A2A22C1-F910-46B0-8182-AA6290763C37}"/>
    <dgm:cxn modelId="{05F2BBDB-521C-4AD4-8594-DE5C564A4FC9}" type="presOf" srcId="{C17C3384-5991-4A6A-815C-A98E03B04F84}" destId="{11FB7C73-6081-42C7-8E15-28075061167B}" srcOrd="0" destOrd="7" presId="urn:microsoft.com/office/officeart/2005/8/layout/hList1"/>
    <dgm:cxn modelId="{D608ADE8-7CCB-4E45-9601-F463171815DD}" srcId="{4F795D33-588E-4F04-A4A9-549DB1C8E26C}" destId="{7F0BA946-10AB-4942-B5E4-49CCD1EFDD9E}" srcOrd="10" destOrd="0" parTransId="{216380AE-F094-4436-9747-AC3EF683B29E}" sibTransId="{FD1F4E28-692E-48BC-B818-40A62B51D1D4}"/>
    <dgm:cxn modelId="{E00E3DEF-66BB-44B8-AFE4-454CAB4B1C5C}" srcId="{4F795D33-588E-4F04-A4A9-549DB1C8E26C}" destId="{4A0A5871-1B1B-43AD-AED2-3798EE263107}" srcOrd="6" destOrd="0" parTransId="{12C5B0A7-CFE3-4794-A95B-C03B5CA6F253}" sibTransId="{97C89030-CBD3-4EFE-9472-414A21F11FFE}"/>
    <dgm:cxn modelId="{582365F4-AA6C-4E0C-B0A5-A6ABE824EEEC}" type="presOf" srcId="{BE50EF7A-A170-406F-8BDD-2B690BB1F118}" destId="{0045AAE0-9BB3-4F66-A39D-FC0233DDC39E}" srcOrd="0" destOrd="9" presId="urn:microsoft.com/office/officeart/2005/8/layout/hList1"/>
    <dgm:cxn modelId="{2FC5EEF6-D2BF-45D7-855C-18B0907436CA}" srcId="{4F795D33-588E-4F04-A4A9-549DB1C8E26C}" destId="{14958D46-1B95-4D5B-B4FF-FEE4A28AAB77}" srcOrd="1" destOrd="0" parTransId="{D4F31A17-3921-4247-9900-885DB0B08F3C}" sibTransId="{F4A9EA7B-321F-4088-B61D-024EFD4A394C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0ACCF8FA-E76E-4DEC-A6EF-BE19EDDBF227}" srcId="{984116C9-7CB8-4743-8FBA-68A8BA0D0389}" destId="{DC6B5025-5EC1-4B67-BF98-0A4FB5F1665E}" srcOrd="5" destOrd="0" parTransId="{1D8E53EA-9006-4747-9A81-85030AA344A6}" sibTransId="{D44D7E69-0275-491B-8753-23C49FC23879}"/>
    <dgm:cxn modelId="{734585FD-27CE-4D70-9967-E800EA84C4AB}" srcId="{930452E1-293A-4804-9AD2-E53B94608D56}" destId="{C17C3384-5991-4A6A-815C-A98E03B04F84}" srcOrd="7" destOrd="0" parTransId="{73700342-C74A-4434-A743-99F5B7967219}" sibTransId="{3D9611A7-DD66-4A88-BA3C-C04C9F89C2F5}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20949"/>
          <a:ext cx="2515341" cy="6048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20949"/>
        <a:ext cx="2515341" cy="604800"/>
      </dsp:txXfrm>
    </dsp:sp>
    <dsp:sp modelId="{0045AAE0-9BB3-4F66-A39D-FC0233DDC39E}">
      <dsp:nvSpPr>
        <dsp:cNvPr id="0" name=""/>
        <dsp:cNvSpPr/>
      </dsp:nvSpPr>
      <dsp:spPr>
        <a:xfrm>
          <a:off x="2579" y="625749"/>
          <a:ext cx="2515341" cy="472396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100" b="0" i="0" u="none" kern="1200">
              <a:latin typeface="Tw Cen MT" panose="020B0602020104020603" pitchFamily="34" charset="0"/>
            </a:rPr>
            <a:t>Waiter</a:t>
          </a:r>
          <a:endParaRPr lang="en-US" sz="2100" kern="1200" dirty="0">
            <a:latin typeface="Tw Cen MT" panose="020B06020201040206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100" b="0" i="0" u="none" kern="1200">
              <a:latin typeface="Tw Cen MT" panose="020B0602020104020603" pitchFamily="34" charset="0"/>
            </a:rPr>
            <a:t>Fast Food Worker</a:t>
          </a:r>
        </a:p>
        <a:p>
          <a:pPr marL="228600" lvl="1" indent="-228600" algn="l" defTabSz="9334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100" b="0" i="0" u="none" kern="1200">
              <a:latin typeface="Tw Cen MT" panose="020B0602020104020603" pitchFamily="34" charset="0"/>
            </a:rPr>
            <a:t>Dining Attendant</a:t>
          </a:r>
        </a:p>
        <a:p>
          <a:pPr marL="228600" lvl="1" indent="-228600" algn="l" defTabSz="9334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100" b="0" i="0" u="none" kern="1200">
              <a:latin typeface="Tw Cen MT" panose="020B0602020104020603" pitchFamily="34" charset="0"/>
            </a:rPr>
            <a:t>Restaurant Host</a:t>
          </a:r>
        </a:p>
        <a:p>
          <a:pPr marL="228600" lvl="1" indent="-228600" algn="l" defTabSz="9334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100" b="0" i="0" u="none" kern="1200">
              <a:latin typeface="Tw Cen MT" panose="020B0602020104020603" pitchFamily="34" charset="0"/>
            </a:rPr>
            <a:t>Attendant</a:t>
          </a:r>
        </a:p>
        <a:p>
          <a:pPr marL="228600" lvl="1" indent="-228600" algn="l" defTabSz="9334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100" b="0" i="0" u="none" kern="1200">
              <a:latin typeface="Tw Cen MT" panose="020B0602020104020603" pitchFamily="34" charset="0"/>
            </a:rPr>
            <a:t>Hand Packer</a:t>
          </a:r>
        </a:p>
        <a:p>
          <a:pPr marL="228600" lvl="1" indent="-228600" algn="l" defTabSz="9334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100" b="0" i="0" u="none" kern="1200">
              <a:latin typeface="Tw Cen MT" panose="020B0602020104020603" pitchFamily="34" charset="0"/>
            </a:rPr>
            <a:t>Parking Attendant</a:t>
          </a:r>
        </a:p>
        <a:p>
          <a:pPr marL="228600" lvl="1" indent="-228600" algn="l" defTabSz="9334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100" b="0" i="0" u="none" kern="1200">
              <a:latin typeface="Tw Cen MT" panose="020B0602020104020603" pitchFamily="34" charset="0"/>
            </a:rPr>
            <a:t>Lobby Attendant</a:t>
          </a:r>
        </a:p>
        <a:p>
          <a:pPr marL="228600" lvl="1" indent="-228600" algn="l" defTabSz="9334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100" b="0" i="0" u="none" kern="1200">
              <a:latin typeface="Tw Cen MT" panose="020B0602020104020603" pitchFamily="34" charset="0"/>
            </a:rPr>
            <a:t>Textile Presser</a:t>
          </a:r>
        </a:p>
        <a:p>
          <a:pPr marL="228600" lvl="1" indent="-228600" algn="l" defTabSz="9334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100" b="0" i="0" u="none" kern="1200" dirty="0">
            <a:latin typeface="Tw Cen MT" panose="020B0602020104020603" pitchFamily="34" charset="0"/>
          </a:endParaRPr>
        </a:p>
      </dsp:txBody>
      <dsp:txXfrm>
        <a:off x="2579" y="625749"/>
        <a:ext cx="2515341" cy="4723962"/>
      </dsp:txXfrm>
    </dsp:sp>
    <dsp:sp modelId="{1A385492-E76F-4B22-9064-58D648E04DA7}">
      <dsp:nvSpPr>
        <dsp:cNvPr id="0" name=""/>
        <dsp:cNvSpPr/>
      </dsp:nvSpPr>
      <dsp:spPr>
        <a:xfrm>
          <a:off x="2870069" y="20949"/>
          <a:ext cx="2515341" cy="6048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20949"/>
        <a:ext cx="2515341" cy="604800"/>
      </dsp:txXfrm>
    </dsp:sp>
    <dsp:sp modelId="{11FB7C73-6081-42C7-8E15-28075061167B}">
      <dsp:nvSpPr>
        <dsp:cNvPr id="0" name=""/>
        <dsp:cNvSpPr/>
      </dsp:nvSpPr>
      <dsp:spPr>
        <a:xfrm>
          <a:off x="2870069" y="625749"/>
          <a:ext cx="2515341" cy="472396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100" b="0" i="0" u="none" kern="1200">
              <a:latin typeface="Tw Cen MT" panose="020B0602020104020603" pitchFamily="34" charset="0"/>
            </a:rPr>
            <a:t>Retail Salesperson</a:t>
          </a:r>
          <a:endParaRPr lang="en-US" sz="2100" kern="1200" dirty="0">
            <a:latin typeface="Tw Cen MT" panose="020B06020201040206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100" b="0" i="0" u="none" kern="1200">
              <a:latin typeface="Tw Cen MT" panose="020B0602020104020603" pitchFamily="34" charset="0"/>
            </a:rPr>
            <a:t>Landscaper</a:t>
          </a:r>
        </a:p>
        <a:p>
          <a:pPr marL="228600" lvl="1" indent="-228600" algn="l" defTabSz="9334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100" b="0" i="0" u="none" kern="1200">
              <a:latin typeface="Tw Cen MT" panose="020B0602020104020603" pitchFamily="34" charset="0"/>
            </a:rPr>
            <a:t>Cashier</a:t>
          </a:r>
        </a:p>
        <a:p>
          <a:pPr marL="228600" lvl="1" indent="-228600" algn="l" defTabSz="9334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100" b="0" i="0" u="none" kern="1200">
              <a:latin typeface="Tw Cen MT" panose="020B0602020104020603" pitchFamily="34" charset="0"/>
            </a:rPr>
            <a:t>Janitor</a:t>
          </a:r>
        </a:p>
        <a:p>
          <a:pPr marL="228600" lvl="1" indent="-228600" algn="l" defTabSz="9334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100" b="0" i="0" u="none" kern="1200">
              <a:latin typeface="Tw Cen MT" panose="020B0602020104020603" pitchFamily="34" charset="0"/>
            </a:rPr>
            <a:t>Stocker</a:t>
          </a:r>
        </a:p>
        <a:p>
          <a:pPr marL="228600" lvl="1" indent="-228600" algn="l" defTabSz="9334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100" b="0" i="0" u="none" kern="1200">
              <a:latin typeface="Tw Cen MT" panose="020B0602020104020603" pitchFamily="34" charset="0"/>
            </a:rPr>
            <a:t>Housekeeper</a:t>
          </a:r>
        </a:p>
        <a:p>
          <a:pPr marL="228600" lvl="1" indent="-228600" algn="l" defTabSz="9334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100" b="0" i="0" u="none" kern="1200">
              <a:latin typeface="Tw Cen MT" panose="020B0602020104020603" pitchFamily="34" charset="0"/>
            </a:rPr>
            <a:t>Laborer</a:t>
          </a:r>
        </a:p>
        <a:p>
          <a:pPr marL="228600" lvl="1" indent="-228600" algn="l" defTabSz="9334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100" b="0" i="0" u="none" kern="1200">
              <a:latin typeface="Tw Cen MT" panose="020B0602020104020603" pitchFamily="34" charset="0"/>
            </a:rPr>
            <a:t>Personal Care Aide</a:t>
          </a:r>
        </a:p>
        <a:p>
          <a:pPr marL="228600" lvl="1" indent="-228600" algn="l" defTabSz="9334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100" b="0" i="0" u="none" kern="1200">
              <a:latin typeface="Tw Cen MT" panose="020B0602020104020603" pitchFamily="34" charset="0"/>
            </a:rPr>
            <a:t>Food Prep Worker</a:t>
          </a:r>
        </a:p>
        <a:p>
          <a:pPr marL="228600" lvl="1" indent="-228600" algn="l" defTabSz="9334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100" b="0" i="0" u="none" kern="1200">
              <a:latin typeface="Tw Cen MT" panose="020B0602020104020603" pitchFamily="34" charset="0"/>
            </a:rPr>
            <a:t>Receptionist</a:t>
          </a:r>
        </a:p>
        <a:p>
          <a:pPr marL="228600" lvl="1" indent="-228600" algn="l" defTabSz="9334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100" b="0" i="0" u="none" kern="1200" dirty="0">
            <a:latin typeface="Tw Cen MT" panose="020B0602020104020603" pitchFamily="34" charset="0"/>
          </a:endParaRPr>
        </a:p>
      </dsp:txBody>
      <dsp:txXfrm>
        <a:off x="2870069" y="625749"/>
        <a:ext cx="2515341" cy="4723962"/>
      </dsp:txXfrm>
    </dsp:sp>
    <dsp:sp modelId="{528B556C-5429-4133-8BB3-15AEA9F447C7}">
      <dsp:nvSpPr>
        <dsp:cNvPr id="0" name=""/>
        <dsp:cNvSpPr/>
      </dsp:nvSpPr>
      <dsp:spPr>
        <a:xfrm>
          <a:off x="5737558" y="20949"/>
          <a:ext cx="2515341" cy="6048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20949"/>
        <a:ext cx="2515341" cy="604800"/>
      </dsp:txXfrm>
    </dsp:sp>
    <dsp:sp modelId="{34083978-5BA0-40E3-AB18-2F3A89BB9529}">
      <dsp:nvSpPr>
        <dsp:cNvPr id="0" name=""/>
        <dsp:cNvSpPr/>
      </dsp:nvSpPr>
      <dsp:spPr>
        <a:xfrm>
          <a:off x="5737558" y="625749"/>
          <a:ext cx="2515341" cy="472396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100" b="1" i="0" u="none" kern="1200" dirty="0">
              <a:latin typeface="Tw Cen MT" panose="020B0602020104020603" pitchFamily="34" charset="0"/>
            </a:rPr>
            <a:t>Median, all occupations</a:t>
          </a:r>
          <a:endParaRPr lang="en-US" sz="2100" b="1" kern="1200" dirty="0">
            <a:latin typeface="Tw Cen MT" panose="020B06020201040206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100" b="0" i="0" u="none" kern="1200" dirty="0">
              <a:latin typeface="Tw Cen MT" panose="020B0602020104020603" pitchFamily="34" charset="0"/>
            </a:rPr>
            <a:t>Office Clerk</a:t>
          </a:r>
        </a:p>
        <a:p>
          <a:pPr marL="228600" lvl="1" indent="-228600" algn="l" defTabSz="9334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100" b="0" i="0" u="none" kern="1200">
              <a:latin typeface="Tw Cen MT" panose="020B0602020104020603" pitchFamily="34" charset="0"/>
            </a:rPr>
            <a:t>Cook</a:t>
          </a:r>
        </a:p>
        <a:p>
          <a:pPr marL="228600" lvl="1" indent="-228600" algn="l" defTabSz="9334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100" b="0" i="0" u="none" kern="1200">
              <a:latin typeface="Tw Cen MT" panose="020B0602020104020603" pitchFamily="34" charset="0"/>
            </a:rPr>
            <a:t>Customer Service Rep</a:t>
          </a:r>
        </a:p>
        <a:p>
          <a:pPr marL="228600" lvl="1" indent="-228600" algn="l" defTabSz="9334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100" b="0" i="0" u="none" kern="1200">
              <a:latin typeface="Tw Cen MT" panose="020B0602020104020603" pitchFamily="34" charset="0"/>
            </a:rPr>
            <a:t>Construction Laborer</a:t>
          </a:r>
        </a:p>
        <a:p>
          <a:pPr marL="228600" lvl="1" indent="-228600" algn="l" defTabSz="9334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100" b="0" i="0" u="none" kern="1200">
              <a:latin typeface="Tw Cen MT" panose="020B0602020104020603" pitchFamily="34" charset="0"/>
            </a:rPr>
            <a:t>Secretary</a:t>
          </a:r>
        </a:p>
        <a:p>
          <a:pPr marL="228600" lvl="1" indent="-228600" algn="l" defTabSz="9334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100" b="0" i="0" u="none" kern="1200">
              <a:latin typeface="Tw Cen MT" panose="020B0602020104020603" pitchFamily="34" charset="0"/>
            </a:rPr>
            <a:t>Medical Asst</a:t>
          </a:r>
        </a:p>
        <a:p>
          <a:pPr marL="228600" lvl="1" indent="-228600" algn="l" defTabSz="9334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100" b="0" i="0" u="none" kern="1200">
              <a:latin typeface="Tw Cen MT" panose="020B0602020104020603" pitchFamily="34" charset="0"/>
            </a:rPr>
            <a:t>Light Truck Driver</a:t>
          </a:r>
        </a:p>
        <a:p>
          <a:pPr marL="228600" lvl="1" indent="-228600" algn="l" defTabSz="9334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100" b="0" i="0" u="none" kern="1200">
              <a:latin typeface="Tw Cen MT" panose="020B0602020104020603" pitchFamily="34" charset="0"/>
            </a:rPr>
            <a:t>Medical Secretary</a:t>
          </a:r>
        </a:p>
        <a:p>
          <a:pPr marL="228600" lvl="1" indent="-228600" algn="l" defTabSz="9334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100" b="0" i="0" u="none" kern="1200">
              <a:latin typeface="Tw Cen MT" panose="020B0602020104020603" pitchFamily="34" charset="0"/>
            </a:rPr>
            <a:t>Inventory Clerk</a:t>
          </a:r>
        </a:p>
        <a:p>
          <a:pPr marL="228600" lvl="1" indent="-228600" algn="l" defTabSz="9334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100" b="0" i="0" u="none" kern="1200" dirty="0">
            <a:latin typeface="Tw Cen MT" panose="020B0602020104020603" pitchFamily="34" charset="0"/>
          </a:endParaRPr>
        </a:p>
      </dsp:txBody>
      <dsp:txXfrm>
        <a:off x="5737558" y="625749"/>
        <a:ext cx="2515341" cy="47239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17400" y="446548"/>
            <a:ext cx="5395959" cy="404696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687410"/>
            <a:ext cx="7315200" cy="13133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414338"/>
            <a:ext cx="5770562" cy="4329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5175682"/>
            <a:ext cx="7315200" cy="8250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8663" y="463550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87410"/>
            <a:ext cx="7315200" cy="16512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A22AD9-53A7-13B5-B906-F97B4CD7C733}"/>
              </a:ext>
            </a:extLst>
          </p:cNvPr>
          <p:cNvSpPr/>
          <p:nvPr/>
        </p:nvSpPr>
        <p:spPr>
          <a:xfrm>
            <a:off x="6103134" y="1240195"/>
            <a:ext cx="910441" cy="934834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6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1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4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16388"/>
            <a:ext cx="7315200" cy="22416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9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1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3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mberg.ufl.ed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flhousing.data.shimberg.ufl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3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4577903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Collier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October 2025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66A585F-CA00-ADCF-74DD-F12A524492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94" t="1843"/>
          <a:stretch>
            <a:fillRect/>
          </a:stretch>
        </p:blipFill>
        <p:spPr>
          <a:xfrm>
            <a:off x="0" y="-1"/>
            <a:ext cx="9152418" cy="42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http://flhousing.data.shimberg.ufl.edu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B62969-021F-0B81-7317-B7C9634D89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39" y="312384"/>
            <a:ext cx="8471237" cy="887142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Home prices in Collier County consistently exceed statewide prices.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9056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2024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5006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Collier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County &amp; Florida, 2004-2024 (2024 $)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47676" y="1605815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Collier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65184" y="3383825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41F24E6-F6CD-4754-88F4-FD972E395E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2224926"/>
              </p:ext>
            </p:extLst>
          </p:nvPr>
        </p:nvGraphicFramePr>
        <p:xfrm>
          <a:off x="622687" y="1211813"/>
          <a:ext cx="7104888" cy="4471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97878" y="364863"/>
            <a:ext cx="8537912" cy="609447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Units renting for $1,200 or less (2023 $) dropped sharply between 2013 and 2023.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212" y="5615352"/>
            <a:ext cx="6673581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Units by Gross Rent Above/Below $1,200 (2023 $), Collier County, 2013 &amp; </a:t>
            </a:r>
            <a:r>
              <a:rPr lang="en-US" sz="1400" b="1" dirty="0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212" y="5906465"/>
            <a:ext cx="61110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U.S. Census Bureau, 2013 and 2023 American Community Survey. Year 2013 rents adjusted to 2023 dollars using Consumer Price Index. 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</a:rPr>
              <a:t>Student-headed, non-family occupied units excluded.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338081" y="1091136"/>
            <a:ext cx="2291616" cy="45733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4000"/>
              </a:lnSpc>
              <a:buClr>
                <a:srgbClr val="464653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Net change 2013-2023: +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832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rental units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$1,200+ units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grew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over 8,000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Units at or below $1,200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fell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over 7,000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8E0E7CA-9BF6-442B-AB24-C91DADB66C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8656840"/>
              </p:ext>
            </p:extLst>
          </p:nvPr>
        </p:nvGraphicFramePr>
        <p:xfrm>
          <a:off x="391087" y="1102660"/>
          <a:ext cx="6108192" cy="439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500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2025 Collier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43040463"/>
              </p:ext>
            </p:extLst>
          </p:nvPr>
        </p:nvGraphicFramePr>
        <p:xfrm>
          <a:off x="466687" y="1219200"/>
          <a:ext cx="8229601" cy="48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8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4608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7530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2222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24708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Income Level</a:t>
                      </a:r>
                    </a:p>
                  </a:txBody>
                  <a:tcPr marL="7620" marR="7620" marT="762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Annual income range (1-4 person household)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Hourly wage, 1 full-time job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Max. affordable monthly housing cost (1-3 bedroom unit)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50% AMI</a:t>
                      </a:r>
                    </a:p>
                  </a:txBody>
                  <a:tcPr marL="7620" marR="7620" marT="762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$39,800-$56,800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$19-$27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$1,065-$1,476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80% AMI</a:t>
                      </a:r>
                    </a:p>
                  </a:txBody>
                  <a:tcPr marL="7620" marR="7620" marT="762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$63,680-$90,880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$31-$44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$18-$22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$1,705-$2,363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78055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120% AMI</a:t>
                      </a:r>
                    </a:p>
                  </a:txBody>
                  <a:tcPr marL="7620" marR="7620" marT="762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$95,520-$136,320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$46-$66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$26-$33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$2,557-$3,544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owners make up the largest group of cost-burdened households in Collier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American Community Survey. Student-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heade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d, non-family households excluded.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Collier County, 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E5C5CEC-ED7C-41F7-A899-8C69FD13D8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205324"/>
              </p:ext>
            </p:extLst>
          </p:nvPr>
        </p:nvGraphicFramePr>
        <p:xfrm>
          <a:off x="368755" y="1062239"/>
          <a:ext cx="8577072" cy="470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>
              <a:lnSpc>
                <a:spcPct val="123000"/>
              </a:lnSpc>
              <a:spcAft>
                <a:spcPts val="80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Naples-Immokalee-Marco Island MSA housing wage: $35.77/hour</a:t>
            </a:r>
            <a:endParaRPr lang="en-US" sz="2400" kern="100" dirty="0"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23000"/>
              </a:lnSpc>
              <a:spcAft>
                <a:spcPts val="80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 full-time worker would need to earn this amount to rent a typical 2BR apartment (HUD Fair Market Rent 2025: $1,860/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mo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).</a:t>
            </a:r>
            <a:endParaRPr lang="en-US" sz="2400" kern="100" dirty="0"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23000"/>
              </a:lnSpc>
              <a:spcAft>
                <a:spcPts val="80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Median wage for Naples-Immokalee-Marco Island MSA: $22.98/hour. A full-time, year-round worker with this wage can afford $1,195 in rent.</a:t>
            </a:r>
            <a:endParaRPr lang="en-US" sz="2400" kern="100" dirty="0"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96355548"/>
              </p:ext>
            </p:extLst>
          </p:nvPr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and Wages. Based on median wage for occupations in Collier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46688</TotalTime>
  <Words>735</Words>
  <Application>Microsoft Office PowerPoint</Application>
  <PresentationFormat>On-screen Show (4:3)</PresentationFormat>
  <Paragraphs>118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PowerPoint Presentation</vt:lpstr>
      <vt:lpstr>Home prices in Collier County consistently exceed statewide prices.</vt:lpstr>
      <vt:lpstr>Units renting for $1,200 or less (2023 $) dropped sharply between 2013 and 2023.</vt:lpstr>
      <vt:lpstr>Affordable Housing Terminology</vt:lpstr>
      <vt:lpstr>2025 Collier County Income (% AMI) and Housing Cost Limits</vt:lpstr>
      <vt:lpstr>Very low-income owners make up the largest group of cost-burdened households in Collier County.</vt:lpstr>
      <vt:lpstr>Housing costs outpace wages for many occupations. </vt:lpstr>
      <vt:lpstr>How much can workers afford to pay for housing each month?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Shimberg Center</cp:lastModifiedBy>
  <cp:revision>255</cp:revision>
  <cp:lastPrinted>2023-04-13T16:00:22Z</cp:lastPrinted>
  <dcterms:created xsi:type="dcterms:W3CDTF">2021-07-20T20:40:42Z</dcterms:created>
  <dcterms:modified xsi:type="dcterms:W3CDTF">2025-10-02T19:44:30Z</dcterms:modified>
</cp:coreProperties>
</file>