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89DFD-94F6-42F7-B5CC-1F7A964DAEA8}" v="4" dt="2025-10-02T19:33:30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F3C1DE6E-5EE7-49AF-8649-359083312327}"/>
    <pc:docChg chg="custSel delSld modSld">
      <pc:chgData name="Renz Torres" userId="1a514e66-b81e-40a7-adc4-82488a461c8a" providerId="ADAL" clId="{F3C1DE6E-5EE7-49AF-8649-359083312327}" dt="2025-08-20T12:48:45.659" v="59" actId="1076"/>
      <pc:docMkLst>
        <pc:docMk/>
      </pc:docMkLst>
      <pc:sldChg chg="modSp">
        <pc:chgData name="Renz Torres" userId="1a514e66-b81e-40a7-adc4-82488a461c8a" providerId="ADAL" clId="{F3C1DE6E-5EE7-49AF-8649-359083312327}" dt="2025-08-20T12:44:24.710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F3C1DE6E-5EE7-49AF-8649-359083312327}" dt="2025-08-20T12:46:40.094" v="38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F3C1DE6E-5EE7-49AF-8649-359083312327}" dt="2025-08-20T12:47:10.284" v="48" actId="20577"/>
        <pc:sldMkLst>
          <pc:docMk/>
          <pc:sldMk cId="3751192110" sldId="278"/>
        </pc:sldMkLst>
      </pc:sldChg>
      <pc:sldChg chg="modSp del">
        <pc:chgData name="Renz Torres" userId="1a514e66-b81e-40a7-adc4-82488a461c8a" providerId="ADAL" clId="{F3C1DE6E-5EE7-49AF-8649-359083312327}" dt="2025-08-20T12:45:58.181" v="32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F3C1DE6E-5EE7-49AF-8649-359083312327}" dt="2025-08-20T12:46:05.105" v="34" actId="113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F3C1DE6E-5EE7-49AF-8649-359083312327}" dt="2025-08-20T12:45:30.871" v="31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F3C1DE6E-5EE7-49AF-8649-359083312327}" dt="2025-08-20T12:47:57.848" v="51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F3C1DE6E-5EE7-49AF-8649-359083312327}" dt="2025-08-20T12:48:45.659" v="59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3:30.353" v="49"/>
      <pc:docMkLst>
        <pc:docMk/>
      </pc:docMkLst>
      <pc:sldChg chg="modSp mod modNotesTx">
        <pc:chgData name="Renz Torres" userId="1a514e66-b81e-40a7-adc4-82488a461c8a" providerId="ADAL" clId="{846062DF-F716-4E4E-87E1-CA94E5E252E2}" dt="2025-09-29T18:43:26.998" v="46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3:26.998" v="4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3:47.460" v="48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43:47.460" v="48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31:09.349" v="29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18T16:31:02.167" v="28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3:39.790" v="47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18T16:31:38.791" v="31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30:35.127" v="24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18T16:30:33.190" v="23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3:30.353" v="49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3:30.353" v="4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8T16:30:22.117" v="20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8T16:30:22.117" v="20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8T16:30:05.546" v="17" actId="1076"/>
          <ac:graphicFrameMkLst>
            <pc:docMk/>
            <pc:sldMk cId="2229953760" sldId="289"/>
            <ac:graphicFrameMk id="4" creationId="{475758A9-30BF-443B-B384-9A1D818E76BE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18T16:32:18.073" v="36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6:32:14.106" v="35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8T16:31:50.229" v="32" actId="20577"/>
        <pc:sldMkLst>
          <pc:docMk/>
          <pc:sldMk cId="2256939574" sldId="296"/>
        </pc:sldMkLst>
      </pc:sldChg>
      <pc:sldChg chg="modSp mod modNotesTx">
        <pc:chgData name="Renz Torres" userId="1a514e66-b81e-40a7-adc4-82488a461c8a" providerId="ADAL" clId="{846062DF-F716-4E4E-87E1-CA94E5E252E2}" dt="2025-09-18T16:32:20.217" v="37" actId="20577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18T16:31:58.503" v="34" actId="403"/>
          <ac:spMkLst>
            <pc:docMk/>
            <pc:sldMk cId="4001637203" sldId="297"/>
            <ac:spMk id="4" creationId="{3589D609-0B08-65AA-2FB1-1DB1C92914C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Clay!$D$13:$D$33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Clay!$E$13:$E$33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C7D-4F34-8CA2-17843573899D}"/>
            </c:ext>
          </c:extLst>
        </c:ser>
        <c:ser>
          <c:idx val="0"/>
          <c:order val="1"/>
          <c:tx>
            <c:v>Clay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Clay!$D$13:$D$33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Clay!$F$13:$F$33</c:f>
              <c:numCache>
                <c:formatCode>"$"#,##0_);[Red]\("$"#,##0\)</c:formatCode>
                <c:ptCount val="21"/>
                <c:pt idx="0">
                  <c:v>281278.98359999998</c:v>
                </c:pt>
                <c:pt idx="1">
                  <c:v>305867.89551</c:v>
                </c:pt>
                <c:pt idx="2">
                  <c:v>352998.21438999998</c:v>
                </c:pt>
                <c:pt idx="3">
                  <c:v>326836.46888</c:v>
                </c:pt>
                <c:pt idx="4">
                  <c:v>277454.71429999999</c:v>
                </c:pt>
                <c:pt idx="5">
                  <c:v>249687.83220999999</c:v>
                </c:pt>
                <c:pt idx="6">
                  <c:v>230646.49247999999</c:v>
                </c:pt>
                <c:pt idx="7">
                  <c:v>216682.97029</c:v>
                </c:pt>
                <c:pt idx="8">
                  <c:v>219094.07664000001</c:v>
                </c:pt>
                <c:pt idx="9">
                  <c:v>229390.55791</c:v>
                </c:pt>
                <c:pt idx="10">
                  <c:v>240482.12930999999</c:v>
                </c:pt>
                <c:pt idx="11">
                  <c:v>252050.63282</c:v>
                </c:pt>
                <c:pt idx="12">
                  <c:v>254140</c:v>
                </c:pt>
                <c:pt idx="13">
                  <c:v>262962.05628999998</c:v>
                </c:pt>
                <c:pt idx="14">
                  <c:v>276712.06679999997</c:v>
                </c:pt>
                <c:pt idx="15">
                  <c:v>277881.89295000001</c:v>
                </c:pt>
                <c:pt idx="16">
                  <c:v>291561.05112000002</c:v>
                </c:pt>
                <c:pt idx="17">
                  <c:v>336442.80429</c:v>
                </c:pt>
                <c:pt idx="18">
                  <c:v>371758.93407000002</c:v>
                </c:pt>
                <c:pt idx="19">
                  <c:v>361142.10684999998</c:v>
                </c:pt>
                <c:pt idx="20">
                  <c:v>339900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2C7D-4F34-8CA2-178435738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7257</c:v>
                </c:pt>
                <c:pt idx="1">
                  <c:v>3153</c:v>
                </c:pt>
                <c:pt idx="2">
                  <c:v>2516</c:v>
                </c:pt>
                <c:pt idx="3">
                  <c:v>851</c:v>
                </c:pt>
                <c:pt idx="4">
                  <c:v>5526</c:v>
                </c:pt>
                <c:pt idx="5">
                  <c:v>4022</c:v>
                </c:pt>
                <c:pt idx="6">
                  <c:v>1035</c:v>
                </c:pt>
                <c:pt idx="7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2-41FD-9782-DB174FC18D1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4709</c:v>
                </c:pt>
                <c:pt idx="1">
                  <c:v>6594</c:v>
                </c:pt>
                <c:pt idx="2">
                  <c:v>10202</c:v>
                </c:pt>
                <c:pt idx="3">
                  <c:v>29164</c:v>
                </c:pt>
                <c:pt idx="4">
                  <c:v>820</c:v>
                </c:pt>
                <c:pt idx="5">
                  <c:v>1965</c:v>
                </c:pt>
                <c:pt idx="6">
                  <c:v>3117</c:v>
                </c:pt>
                <c:pt idx="7">
                  <c:v>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2-41FD-9782-DB174FC18D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Q1 2021</c:v>
                </c:pt>
                <c:pt idx="9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Q1 2022</c:v>
                </c:pt>
                <c:pt idx="13">
                  <c:v>Q3</c:v>
                </c:pt>
                <c:pt idx="14">
                  <c:v>Q4</c:v>
                </c:pt>
                <c:pt idx="15">
                  <c:v>Q1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Q1</c:v>
                </c:pt>
                <c:pt idx="22">
                  <c:v>Q2</c:v>
                </c:pt>
                <c:pt idx="23">
                  <c:v>Q3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237</c:v>
                </c:pt>
                <c:pt idx="1">
                  <c:v>257</c:v>
                </c:pt>
                <c:pt idx="2">
                  <c:v>276</c:v>
                </c:pt>
                <c:pt idx="3">
                  <c:v>240</c:v>
                </c:pt>
                <c:pt idx="4">
                  <c:v>197</c:v>
                </c:pt>
                <c:pt idx="5">
                  <c:v>50</c:v>
                </c:pt>
                <c:pt idx="6">
                  <c:v>177</c:v>
                </c:pt>
                <c:pt idx="7">
                  <c:v>187</c:v>
                </c:pt>
                <c:pt idx="8">
                  <c:v>182</c:v>
                </c:pt>
                <c:pt idx="9">
                  <c:v>146</c:v>
                </c:pt>
                <c:pt idx="10">
                  <c:v>214</c:v>
                </c:pt>
                <c:pt idx="11">
                  <c:v>240</c:v>
                </c:pt>
                <c:pt idx="12">
                  <c:v>284</c:v>
                </c:pt>
                <c:pt idx="13">
                  <c:v>304</c:v>
                </c:pt>
                <c:pt idx="14">
                  <c:v>373</c:v>
                </c:pt>
                <c:pt idx="15">
                  <c:v>273</c:v>
                </c:pt>
                <c:pt idx="16">
                  <c:v>382</c:v>
                </c:pt>
                <c:pt idx="17">
                  <c:v>327</c:v>
                </c:pt>
                <c:pt idx="18">
                  <c:v>331</c:v>
                </c:pt>
                <c:pt idx="19">
                  <c:v>364</c:v>
                </c:pt>
                <c:pt idx="20">
                  <c:v>358</c:v>
                </c:pt>
                <c:pt idx="21">
                  <c:v>402</c:v>
                </c:pt>
                <c:pt idx="22">
                  <c:v>368</c:v>
                </c:pt>
                <c:pt idx="23">
                  <c:v>356</c:v>
                </c:pt>
                <c:pt idx="24">
                  <c:v>404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6-4ED3-A094-F364AA28D036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Q1 2021</c:v>
                </c:pt>
                <c:pt idx="9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Q1 2022</c:v>
                </c:pt>
                <c:pt idx="13">
                  <c:v>Q3</c:v>
                </c:pt>
                <c:pt idx="14">
                  <c:v>Q4</c:v>
                </c:pt>
                <c:pt idx="15">
                  <c:v>Q1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Q1</c:v>
                </c:pt>
                <c:pt idx="22">
                  <c:v>Q2</c:v>
                </c:pt>
                <c:pt idx="23">
                  <c:v>Q3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130</c:v>
                </c:pt>
                <c:pt idx="1">
                  <c:v>115</c:v>
                </c:pt>
                <c:pt idx="2">
                  <c:v>114</c:v>
                </c:pt>
                <c:pt idx="3">
                  <c:v>109</c:v>
                </c:pt>
                <c:pt idx="4">
                  <c:v>128</c:v>
                </c:pt>
                <c:pt idx="5">
                  <c:v>20</c:v>
                </c:pt>
                <c:pt idx="6">
                  <c:v>29</c:v>
                </c:pt>
                <c:pt idx="7">
                  <c:v>21</c:v>
                </c:pt>
                <c:pt idx="8">
                  <c:v>26</c:v>
                </c:pt>
                <c:pt idx="9">
                  <c:v>25</c:v>
                </c:pt>
                <c:pt idx="10">
                  <c:v>19</c:v>
                </c:pt>
                <c:pt idx="11">
                  <c:v>36</c:v>
                </c:pt>
                <c:pt idx="12">
                  <c:v>83</c:v>
                </c:pt>
                <c:pt idx="13">
                  <c:v>103</c:v>
                </c:pt>
                <c:pt idx="14">
                  <c:v>82</c:v>
                </c:pt>
                <c:pt idx="15">
                  <c:v>80</c:v>
                </c:pt>
                <c:pt idx="16">
                  <c:v>101</c:v>
                </c:pt>
                <c:pt idx="17">
                  <c:v>111</c:v>
                </c:pt>
                <c:pt idx="18">
                  <c:v>125</c:v>
                </c:pt>
                <c:pt idx="19">
                  <c:v>27</c:v>
                </c:pt>
                <c:pt idx="20">
                  <c:v>88</c:v>
                </c:pt>
                <c:pt idx="21">
                  <c:v>105</c:v>
                </c:pt>
                <c:pt idx="22">
                  <c:v>78</c:v>
                </c:pt>
                <c:pt idx="23">
                  <c:v>39</c:v>
                </c:pt>
                <c:pt idx="24">
                  <c:v>101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6-4ED3-A094-F364AA28D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0FD251-6C85-4DFF-8C7A-40283BF75A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8AD1DC81-17D4-4631-BAC1-2BE80217CC29}" type="parTrans" cxnId="{F3D94ED3-AAF2-43C7-A577-2B9DF535D7F4}">
      <dgm:prSet/>
      <dgm:spPr/>
      <dgm:t>
        <a:bodyPr/>
        <a:lstStyle/>
        <a:p>
          <a:endParaRPr lang="en-US"/>
        </a:p>
      </dgm:t>
    </dgm:pt>
    <dgm:pt modelId="{83AC5327-79E4-48C8-BCDB-19D2FE5B3975}" type="sibTrans" cxnId="{F3D94ED3-AAF2-43C7-A577-2B9DF535D7F4}">
      <dgm:prSet/>
      <dgm:spPr/>
      <dgm:t>
        <a:bodyPr/>
        <a:lstStyle/>
        <a:p>
          <a:endParaRPr lang="en-US"/>
        </a:p>
      </dgm:t>
    </dgm:pt>
    <dgm:pt modelId="{54BE71BF-6DA0-4F64-B885-26597011386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CB2C2D63-2ABE-47AF-9400-2240FBFC46AB}" type="parTrans" cxnId="{93FE41AD-5626-4FF3-BD53-1037E05DFAB2}">
      <dgm:prSet/>
      <dgm:spPr/>
      <dgm:t>
        <a:bodyPr/>
        <a:lstStyle/>
        <a:p>
          <a:endParaRPr lang="en-US"/>
        </a:p>
      </dgm:t>
    </dgm:pt>
    <dgm:pt modelId="{2D1B6ED0-4602-47D6-9EA9-5B70C9F9511D}" type="sibTrans" cxnId="{93FE41AD-5626-4FF3-BD53-1037E05DFAB2}">
      <dgm:prSet/>
      <dgm:spPr/>
      <dgm:t>
        <a:bodyPr/>
        <a:lstStyle/>
        <a:p>
          <a:endParaRPr lang="en-US"/>
        </a:p>
      </dgm:t>
    </dgm:pt>
    <dgm:pt modelId="{8E2BC79B-B9C5-4826-87DC-DE7D2E2A7F2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Housekeeper</a:t>
          </a:r>
        </a:p>
      </dgm:t>
    </dgm:pt>
    <dgm:pt modelId="{2DD192E0-00E4-4676-9E1A-D06C585C3571}" type="parTrans" cxnId="{869188FF-58E7-4B05-B094-223B9CFD641E}">
      <dgm:prSet/>
      <dgm:spPr/>
      <dgm:t>
        <a:bodyPr/>
        <a:lstStyle/>
        <a:p>
          <a:endParaRPr lang="en-US"/>
        </a:p>
      </dgm:t>
    </dgm:pt>
    <dgm:pt modelId="{42246947-0AF7-4219-82CB-03607C6BD4C8}" type="sibTrans" cxnId="{869188FF-58E7-4B05-B094-223B9CFD641E}">
      <dgm:prSet/>
      <dgm:spPr/>
      <dgm:t>
        <a:bodyPr/>
        <a:lstStyle/>
        <a:p>
          <a:endParaRPr lang="en-US"/>
        </a:p>
      </dgm:t>
    </dgm:pt>
    <dgm:pt modelId="{883297EB-FC57-41C1-A986-24213D42D0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Cook</a:t>
          </a:r>
        </a:p>
      </dgm:t>
    </dgm:pt>
    <dgm:pt modelId="{0156C723-A3BD-4136-B25B-BC452882448A}" type="parTrans" cxnId="{1B364F53-367B-4ACB-90AA-91A4A009DF64}">
      <dgm:prSet/>
      <dgm:spPr/>
      <dgm:t>
        <a:bodyPr/>
        <a:lstStyle/>
        <a:p>
          <a:endParaRPr lang="en-US"/>
        </a:p>
      </dgm:t>
    </dgm:pt>
    <dgm:pt modelId="{61ADF17A-DD6A-4A33-AFA4-C8770BC73A9C}" type="sibTrans" cxnId="{1B364F53-367B-4ACB-90AA-91A4A009DF64}">
      <dgm:prSet/>
      <dgm:spPr/>
      <dgm:t>
        <a:bodyPr/>
        <a:lstStyle/>
        <a:p>
          <a:endParaRPr lang="en-US"/>
        </a:p>
      </dgm:t>
    </dgm:pt>
    <dgm:pt modelId="{5B305615-9F2C-4490-A835-BEB14DEA09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DBD6B669-581D-4200-9649-C543D389CFF4}" type="parTrans" cxnId="{9F591486-543F-4D95-882C-15ABD2ABC675}">
      <dgm:prSet/>
      <dgm:spPr/>
      <dgm:t>
        <a:bodyPr/>
        <a:lstStyle/>
        <a:p>
          <a:endParaRPr lang="en-US"/>
        </a:p>
      </dgm:t>
    </dgm:pt>
    <dgm:pt modelId="{1382090C-F289-477D-BD5D-4108D8480ADD}" type="sibTrans" cxnId="{9F591486-543F-4D95-882C-15ABD2ABC675}">
      <dgm:prSet/>
      <dgm:spPr/>
      <dgm:t>
        <a:bodyPr/>
        <a:lstStyle/>
        <a:p>
          <a:endParaRPr lang="en-US"/>
        </a:p>
      </dgm:t>
    </dgm:pt>
    <dgm:pt modelId="{448B4307-F119-4948-8705-63E2FB26C4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5462C51D-9705-409C-A547-09AF26B57FC9}" type="parTrans" cxnId="{C99D9B06-E829-42EF-BC34-E951B97084B3}">
      <dgm:prSet/>
      <dgm:spPr/>
      <dgm:t>
        <a:bodyPr/>
        <a:lstStyle/>
        <a:p>
          <a:endParaRPr lang="en-US"/>
        </a:p>
      </dgm:t>
    </dgm:pt>
    <dgm:pt modelId="{90A8B239-1C2E-42A2-B469-E3CD88A5EAB5}" type="sibTrans" cxnId="{C99D9B06-E829-42EF-BC34-E951B97084B3}">
      <dgm:prSet/>
      <dgm:spPr/>
      <dgm:t>
        <a:bodyPr/>
        <a:lstStyle/>
        <a:p>
          <a:endParaRPr lang="en-US"/>
        </a:p>
      </dgm:t>
    </dgm:pt>
    <dgm:pt modelId="{B28FC39C-10D9-4020-9A94-297AEA5E8A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3AEDB4E4-8E65-40F4-A354-D156DD05B1A3}" type="parTrans" cxnId="{C314AC29-A323-48F2-A18C-020C81032DBC}">
      <dgm:prSet/>
      <dgm:spPr/>
      <dgm:t>
        <a:bodyPr/>
        <a:lstStyle/>
        <a:p>
          <a:endParaRPr lang="en-US"/>
        </a:p>
      </dgm:t>
    </dgm:pt>
    <dgm:pt modelId="{12053778-046F-4F1C-AD56-C5A336DF3343}" type="sibTrans" cxnId="{C314AC29-A323-48F2-A18C-020C81032DBC}">
      <dgm:prSet/>
      <dgm:spPr/>
      <dgm:t>
        <a:bodyPr/>
        <a:lstStyle/>
        <a:p>
          <a:endParaRPr lang="en-US"/>
        </a:p>
      </dgm:t>
    </dgm:pt>
    <dgm:pt modelId="{8A22218B-D85E-4DBF-A0FE-C6CF89E870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Vehicle Cleaner</a:t>
          </a:r>
        </a:p>
      </dgm:t>
    </dgm:pt>
    <dgm:pt modelId="{5FCC8B93-7151-4627-A5B1-073D5480B247}" type="parTrans" cxnId="{BDFD0FB3-9A6D-4DC9-975F-7D01ED933E34}">
      <dgm:prSet/>
      <dgm:spPr/>
      <dgm:t>
        <a:bodyPr/>
        <a:lstStyle/>
        <a:p>
          <a:endParaRPr lang="en-US"/>
        </a:p>
      </dgm:t>
    </dgm:pt>
    <dgm:pt modelId="{E1D15595-C258-4D13-92AC-564B5E29559C}" type="sibTrans" cxnId="{BDFD0FB3-9A6D-4DC9-975F-7D01ED933E34}">
      <dgm:prSet/>
      <dgm:spPr/>
      <dgm:t>
        <a:bodyPr/>
        <a:lstStyle/>
        <a:p>
          <a:endParaRPr lang="en-US"/>
        </a:p>
      </dgm:t>
    </dgm:pt>
    <dgm:pt modelId="{327F4AF4-D2A3-4899-85D5-71B10BAB00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</a:t>
          </a:r>
        </a:p>
      </dgm:t>
    </dgm:pt>
    <dgm:pt modelId="{0B70F869-616B-4162-91A2-1CAA5C0B4547}" type="parTrans" cxnId="{3298B9BA-F973-486C-B129-6AA266736F92}">
      <dgm:prSet/>
      <dgm:spPr/>
      <dgm:t>
        <a:bodyPr/>
        <a:lstStyle/>
        <a:p>
          <a:endParaRPr lang="en-US"/>
        </a:p>
      </dgm:t>
    </dgm:pt>
    <dgm:pt modelId="{A4C54B28-4C4F-432E-9F83-4AE240529F08}" type="sibTrans" cxnId="{3298B9BA-F973-486C-B129-6AA266736F92}">
      <dgm:prSet/>
      <dgm:spPr/>
      <dgm:t>
        <a:bodyPr/>
        <a:lstStyle/>
        <a:p>
          <a:endParaRPr lang="en-US"/>
        </a:p>
      </dgm:t>
    </dgm:pt>
    <dgm:pt modelId="{B036D234-BA97-40FE-8045-1C920FC1259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F9924986-833E-43C9-BAA2-4E520EA5AE1D}" type="parTrans" cxnId="{DF827374-F4A6-48A9-921B-056C31BA8463}">
      <dgm:prSet/>
      <dgm:spPr/>
      <dgm:t>
        <a:bodyPr/>
        <a:lstStyle/>
        <a:p>
          <a:endParaRPr lang="en-US"/>
        </a:p>
      </dgm:t>
    </dgm:pt>
    <dgm:pt modelId="{6A73C006-61A2-4C11-9414-6011BBD8B4AB}" type="sibTrans" cxnId="{DF827374-F4A6-48A9-921B-056C31BA8463}">
      <dgm:prSet/>
      <dgm:spPr/>
      <dgm:t>
        <a:bodyPr/>
        <a:lstStyle/>
        <a:p>
          <a:endParaRPr lang="en-US"/>
        </a:p>
      </dgm:t>
    </dgm:pt>
    <dgm:pt modelId="{AAD2A195-38E1-4165-B432-62BB5870E0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</a:p>
      </dgm:t>
    </dgm:pt>
    <dgm:pt modelId="{F2F209E2-DCFE-45BC-A288-555E9E3FBAB9}" type="parTrans" cxnId="{A0EB4517-C5D9-4CDC-B7B8-F2A3984570C6}">
      <dgm:prSet/>
      <dgm:spPr/>
      <dgm:t>
        <a:bodyPr/>
        <a:lstStyle/>
        <a:p>
          <a:endParaRPr lang="en-US"/>
        </a:p>
      </dgm:t>
    </dgm:pt>
    <dgm:pt modelId="{FB5F8DAD-1F8C-43DB-9434-74AD52CB4F58}" type="sibTrans" cxnId="{A0EB4517-C5D9-4CDC-B7B8-F2A3984570C6}">
      <dgm:prSet/>
      <dgm:spPr/>
      <dgm:t>
        <a:bodyPr/>
        <a:lstStyle/>
        <a:p>
          <a:endParaRPr lang="en-US"/>
        </a:p>
      </dgm:t>
    </dgm:pt>
    <dgm:pt modelId="{D51413EB-516F-4F9C-BA1B-CA4AE72C173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DCA63608-71DE-4C52-B35D-237679F0D0C2}" type="parTrans" cxnId="{F789E8D3-992A-4183-B1CF-A4DFE2D710AB}">
      <dgm:prSet/>
      <dgm:spPr/>
      <dgm:t>
        <a:bodyPr/>
        <a:lstStyle/>
        <a:p>
          <a:endParaRPr lang="en-US"/>
        </a:p>
      </dgm:t>
    </dgm:pt>
    <dgm:pt modelId="{36ABBAFF-9540-4EEB-B96F-85AA083BE189}" type="sibTrans" cxnId="{F789E8D3-992A-4183-B1CF-A4DFE2D710AB}">
      <dgm:prSet/>
      <dgm:spPr/>
      <dgm:t>
        <a:bodyPr/>
        <a:lstStyle/>
        <a:p>
          <a:endParaRPr lang="en-US"/>
        </a:p>
      </dgm:t>
    </dgm:pt>
    <dgm:pt modelId="{6BB26BC2-709B-4E3D-9BD4-1C859FB1E1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D2E31DF1-4E6C-419B-B2B0-A84D2AB6F723}" type="parTrans" cxnId="{55FCD397-E558-4917-AC60-05A5862945CB}">
      <dgm:prSet/>
      <dgm:spPr/>
      <dgm:t>
        <a:bodyPr/>
        <a:lstStyle/>
        <a:p>
          <a:endParaRPr lang="en-US"/>
        </a:p>
      </dgm:t>
    </dgm:pt>
    <dgm:pt modelId="{CD20B8D4-D3F2-4842-9090-3B5129DB587C}" type="sibTrans" cxnId="{55FCD397-E558-4917-AC60-05A5862945CB}">
      <dgm:prSet/>
      <dgm:spPr/>
      <dgm:t>
        <a:bodyPr/>
        <a:lstStyle/>
        <a:p>
          <a:endParaRPr lang="en-US"/>
        </a:p>
      </dgm:t>
    </dgm:pt>
    <dgm:pt modelId="{4BAE0637-410D-495E-BB96-2DCB5E3311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8D5B3CB8-BB4A-401C-AC36-ABC3D0E7E6AA}" type="parTrans" cxnId="{B0368DBE-01A4-45C2-95C9-1A40050376AF}">
      <dgm:prSet/>
      <dgm:spPr/>
      <dgm:t>
        <a:bodyPr/>
        <a:lstStyle/>
        <a:p>
          <a:endParaRPr lang="en-US"/>
        </a:p>
      </dgm:t>
    </dgm:pt>
    <dgm:pt modelId="{541CAD6F-5020-4289-AEE5-84350413D83A}" type="sibTrans" cxnId="{B0368DBE-01A4-45C2-95C9-1A40050376AF}">
      <dgm:prSet/>
      <dgm:spPr/>
      <dgm:t>
        <a:bodyPr/>
        <a:lstStyle/>
        <a:p>
          <a:endParaRPr lang="en-US"/>
        </a:p>
      </dgm:t>
    </dgm:pt>
    <dgm:pt modelId="{D3D92ADA-7D34-42B5-B5C8-7E38E2D8B7E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</a:t>
          </a:r>
        </a:p>
      </dgm:t>
    </dgm:pt>
    <dgm:pt modelId="{D272D499-5EDF-4A1B-95BA-93EE6776BEBF}" type="parTrans" cxnId="{6DC69BDC-D43F-4DF4-B6C2-B91EE72F7C5D}">
      <dgm:prSet/>
      <dgm:spPr/>
      <dgm:t>
        <a:bodyPr/>
        <a:lstStyle/>
        <a:p>
          <a:endParaRPr lang="en-US"/>
        </a:p>
      </dgm:t>
    </dgm:pt>
    <dgm:pt modelId="{F386CD5E-1BD4-4DB5-833D-BB13904505A5}" type="sibTrans" cxnId="{6DC69BDC-D43F-4DF4-B6C2-B91EE72F7C5D}">
      <dgm:prSet/>
      <dgm:spPr/>
      <dgm:t>
        <a:bodyPr/>
        <a:lstStyle/>
        <a:p>
          <a:endParaRPr lang="en-US"/>
        </a:p>
      </dgm:t>
    </dgm:pt>
    <dgm:pt modelId="{C211A065-C91E-401E-9B49-AA16EB28402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F2EBF1B4-BE0A-4111-B9C7-70DABD277315}" type="parTrans" cxnId="{52F52F03-365D-4746-BCD9-DA6C71F1F7C5}">
      <dgm:prSet/>
      <dgm:spPr/>
      <dgm:t>
        <a:bodyPr/>
        <a:lstStyle/>
        <a:p>
          <a:endParaRPr lang="en-US"/>
        </a:p>
      </dgm:t>
    </dgm:pt>
    <dgm:pt modelId="{223C958F-DF1E-46E6-95A1-97241A5F8D4E}" type="sibTrans" cxnId="{52F52F03-365D-4746-BCD9-DA6C71F1F7C5}">
      <dgm:prSet/>
      <dgm:spPr/>
      <dgm:t>
        <a:bodyPr/>
        <a:lstStyle/>
        <a:p>
          <a:endParaRPr lang="en-US"/>
        </a:p>
      </dgm:t>
    </dgm:pt>
    <dgm:pt modelId="{5E9F59EA-64B6-4D92-94D1-3F2C182F390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9AB6E5CA-FDFE-476B-9721-9AFCECE02878}" type="parTrans" cxnId="{26B7EE70-3BAB-4F17-8362-DA87571DFB8A}">
      <dgm:prSet/>
      <dgm:spPr/>
      <dgm:t>
        <a:bodyPr/>
        <a:lstStyle/>
        <a:p>
          <a:endParaRPr lang="en-US"/>
        </a:p>
      </dgm:t>
    </dgm:pt>
    <dgm:pt modelId="{A130D8CF-BFB5-4338-8E93-93243A2BF342}" type="sibTrans" cxnId="{26B7EE70-3BAB-4F17-8362-DA87571DFB8A}">
      <dgm:prSet/>
      <dgm:spPr/>
      <dgm:t>
        <a:bodyPr/>
        <a:lstStyle/>
        <a:p>
          <a:endParaRPr lang="en-US"/>
        </a:p>
      </dgm:t>
    </dgm:pt>
    <dgm:pt modelId="{9C3FAFDA-8B00-4F10-B60B-3C2C12F60BD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D3111214-FD1B-406C-BF61-3F83CC0F1151}" type="parTrans" cxnId="{3D2AAF54-57D6-4E7B-B889-B3195C9CF42E}">
      <dgm:prSet/>
      <dgm:spPr/>
      <dgm:t>
        <a:bodyPr/>
        <a:lstStyle/>
        <a:p>
          <a:endParaRPr lang="en-US"/>
        </a:p>
      </dgm:t>
    </dgm:pt>
    <dgm:pt modelId="{DCB96703-B84F-41DE-AFE1-6C04038E727F}" type="sibTrans" cxnId="{3D2AAF54-57D6-4E7B-B889-B3195C9CF42E}">
      <dgm:prSet/>
      <dgm:spPr/>
      <dgm:t>
        <a:bodyPr/>
        <a:lstStyle/>
        <a:p>
          <a:endParaRPr lang="en-US"/>
        </a:p>
      </dgm:t>
    </dgm:pt>
    <dgm:pt modelId="{6CDD026C-A922-4FBE-AA10-6CCDE738371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419C4FCF-54E0-462B-B074-94031B3B1111}" type="parTrans" cxnId="{273A2D16-12AF-4949-BF01-089D869A3155}">
      <dgm:prSet/>
      <dgm:spPr/>
      <dgm:t>
        <a:bodyPr/>
        <a:lstStyle/>
        <a:p>
          <a:endParaRPr lang="en-US"/>
        </a:p>
      </dgm:t>
    </dgm:pt>
    <dgm:pt modelId="{DBF7FA15-9BD5-47D3-BF48-D3AA9739A955}" type="sibTrans" cxnId="{273A2D16-12AF-4949-BF01-089D869A3155}">
      <dgm:prSet/>
      <dgm:spPr/>
      <dgm:t>
        <a:bodyPr/>
        <a:lstStyle/>
        <a:p>
          <a:endParaRPr lang="en-US"/>
        </a:p>
      </dgm:t>
    </dgm:pt>
    <dgm:pt modelId="{7CA3CF77-4888-4FC3-9C1B-2E825BC39C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908DAFE-8805-46C8-B9C1-86D3E6D8C893}" type="parTrans" cxnId="{7FF058DD-AE3E-4D47-80BA-901CACC6B175}">
      <dgm:prSet/>
      <dgm:spPr/>
      <dgm:t>
        <a:bodyPr/>
        <a:lstStyle/>
        <a:p>
          <a:endParaRPr lang="en-US"/>
        </a:p>
      </dgm:t>
    </dgm:pt>
    <dgm:pt modelId="{2147CF82-417B-42BF-82E4-4A6C7A959DC2}" type="sibTrans" cxnId="{7FF058DD-AE3E-4D47-80BA-901CACC6B175}">
      <dgm:prSet/>
      <dgm:spPr/>
      <dgm:t>
        <a:bodyPr/>
        <a:lstStyle/>
        <a:p>
          <a:endParaRPr lang="en-US"/>
        </a:p>
      </dgm:t>
    </dgm:pt>
    <dgm:pt modelId="{B6341367-0A2F-405B-93C0-455205B033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DC554E80-8D21-4508-B483-EE9EF3B19302}" type="parTrans" cxnId="{E8731F51-D814-48AE-AA4C-B7F4572FEE04}">
      <dgm:prSet/>
      <dgm:spPr/>
      <dgm:t>
        <a:bodyPr/>
        <a:lstStyle/>
        <a:p>
          <a:endParaRPr lang="en-US"/>
        </a:p>
      </dgm:t>
    </dgm:pt>
    <dgm:pt modelId="{57B0CE6D-B06F-4AE0-A533-150C5A05C4D1}" type="sibTrans" cxnId="{E8731F51-D814-48AE-AA4C-B7F4572FEE04}">
      <dgm:prSet/>
      <dgm:spPr/>
      <dgm:t>
        <a:bodyPr/>
        <a:lstStyle/>
        <a:p>
          <a:endParaRPr lang="en-US"/>
        </a:p>
      </dgm:t>
    </dgm:pt>
    <dgm:pt modelId="{150127C8-6C07-4FAE-9D06-F5155F77565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B88D6D48-AD56-4869-83C6-0C5E0CDD1FB0}" type="parTrans" cxnId="{5B4A59F5-4808-4520-BE0A-201217AF6E01}">
      <dgm:prSet/>
      <dgm:spPr/>
      <dgm:t>
        <a:bodyPr/>
        <a:lstStyle/>
        <a:p>
          <a:endParaRPr lang="en-US"/>
        </a:p>
      </dgm:t>
    </dgm:pt>
    <dgm:pt modelId="{2062425D-AA52-4288-8081-AE67D0FBEFAC}" type="sibTrans" cxnId="{5B4A59F5-4808-4520-BE0A-201217AF6E01}">
      <dgm:prSet/>
      <dgm:spPr/>
      <dgm:t>
        <a:bodyPr/>
        <a:lstStyle/>
        <a:p>
          <a:endParaRPr lang="en-US"/>
        </a:p>
      </dgm:t>
    </dgm:pt>
    <dgm:pt modelId="{199AF80B-8396-4F16-8709-F41D793C7AF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013F0F45-823B-4BCB-9D27-52CA5562E09A}" type="parTrans" cxnId="{98F77924-75C6-4B5B-B5D4-9E5E0467B512}">
      <dgm:prSet/>
      <dgm:spPr/>
      <dgm:t>
        <a:bodyPr/>
        <a:lstStyle/>
        <a:p>
          <a:endParaRPr lang="en-US"/>
        </a:p>
      </dgm:t>
    </dgm:pt>
    <dgm:pt modelId="{1D08C282-E9CD-4280-A363-09DB5298EFB9}" type="sibTrans" cxnId="{98F77924-75C6-4B5B-B5D4-9E5E0467B512}">
      <dgm:prSet/>
      <dgm:spPr/>
      <dgm:t>
        <a:bodyPr/>
        <a:lstStyle/>
        <a:p>
          <a:endParaRPr lang="en-US"/>
        </a:p>
      </dgm:t>
    </dgm:pt>
    <dgm:pt modelId="{670C697F-181F-4C9B-9E11-FF685DF291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F9B189FE-9A10-496B-9ED2-AE1E6F44A87A}" type="parTrans" cxnId="{19F4D03A-6961-4E49-8B8D-ECBAF31F8256}">
      <dgm:prSet/>
      <dgm:spPr/>
      <dgm:t>
        <a:bodyPr/>
        <a:lstStyle/>
        <a:p>
          <a:endParaRPr lang="en-US"/>
        </a:p>
      </dgm:t>
    </dgm:pt>
    <dgm:pt modelId="{353FD8EF-5A7E-4D22-864A-4225DDF0FAF9}" type="sibTrans" cxnId="{19F4D03A-6961-4E49-8B8D-ECBAF31F8256}">
      <dgm:prSet/>
      <dgm:spPr/>
      <dgm:t>
        <a:bodyPr/>
        <a:lstStyle/>
        <a:p>
          <a:endParaRPr lang="en-US"/>
        </a:p>
      </dgm:t>
    </dgm:pt>
    <dgm:pt modelId="{9482C376-3153-475B-9BAB-D6310F11CA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EBFBD2A8-5614-4474-BFA7-5E6119E609ED}" type="parTrans" cxnId="{911ACB82-4AAF-45B3-8981-E01958EAB22C}">
      <dgm:prSet/>
      <dgm:spPr/>
      <dgm:t>
        <a:bodyPr/>
        <a:lstStyle/>
        <a:p>
          <a:endParaRPr lang="en-US"/>
        </a:p>
      </dgm:t>
    </dgm:pt>
    <dgm:pt modelId="{5492412D-0B34-49A4-8E45-7FB36D434F6D}" type="sibTrans" cxnId="{911ACB82-4AAF-45B3-8981-E01958EAB22C}">
      <dgm:prSet/>
      <dgm:spPr/>
      <dgm:t>
        <a:bodyPr/>
        <a:lstStyle/>
        <a:p>
          <a:endParaRPr lang="en-US"/>
        </a:p>
      </dgm:t>
    </dgm:pt>
    <dgm:pt modelId="{41E434B5-1B9E-4A8E-AB25-66077E73034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B8B1A4EF-3760-4106-8465-91A64E7389EE}" type="parTrans" cxnId="{E5426AE4-73BD-4DAA-B593-B66C5BD2DD7E}">
      <dgm:prSet/>
      <dgm:spPr/>
      <dgm:t>
        <a:bodyPr/>
        <a:lstStyle/>
        <a:p>
          <a:endParaRPr lang="en-US"/>
        </a:p>
      </dgm:t>
    </dgm:pt>
    <dgm:pt modelId="{72F6290E-F3B7-42D6-918C-8A5416E9020E}" type="sibTrans" cxnId="{E5426AE4-73BD-4DAA-B593-B66C5BD2DD7E}">
      <dgm:prSet/>
      <dgm:spPr/>
      <dgm:t>
        <a:bodyPr/>
        <a:lstStyle/>
        <a:p>
          <a:endParaRPr lang="en-US"/>
        </a:p>
      </dgm:t>
    </dgm:pt>
    <dgm:pt modelId="{38209E23-AE4E-4420-B6D3-CDA2C27B35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6421670D-0083-4BE3-9687-B96851346473}" type="parTrans" cxnId="{2617D051-B33D-4715-A511-5520F2532C99}">
      <dgm:prSet/>
      <dgm:spPr/>
      <dgm:t>
        <a:bodyPr/>
        <a:lstStyle/>
        <a:p>
          <a:endParaRPr lang="en-US"/>
        </a:p>
      </dgm:t>
    </dgm:pt>
    <dgm:pt modelId="{E6B1E7FD-86FE-4758-973F-D4CBCE003294}" type="sibTrans" cxnId="{2617D051-B33D-4715-A511-5520F2532C99}">
      <dgm:prSet/>
      <dgm:spPr/>
      <dgm:t>
        <a:bodyPr/>
        <a:lstStyle/>
        <a:p>
          <a:endParaRPr lang="en-US"/>
        </a:p>
      </dgm:t>
    </dgm:pt>
    <dgm:pt modelId="{2D34A6EA-8D39-4E1D-90A0-95ECD5E5737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1C09093D-3DB5-4D1E-B05F-68395A40E24B}" type="parTrans" cxnId="{3A2C900B-85CC-4990-B962-568C15A73675}">
      <dgm:prSet/>
      <dgm:spPr/>
      <dgm:t>
        <a:bodyPr/>
        <a:lstStyle/>
        <a:p>
          <a:endParaRPr lang="en-US"/>
        </a:p>
      </dgm:t>
    </dgm:pt>
    <dgm:pt modelId="{81CCA728-3C1A-4A16-BCF2-C3FBB4F152E0}" type="sibTrans" cxnId="{3A2C900B-85CC-4990-B962-568C15A73675}">
      <dgm:prSet/>
      <dgm:spPr/>
      <dgm:t>
        <a:bodyPr/>
        <a:lstStyle/>
        <a:p>
          <a:endParaRPr lang="en-US"/>
        </a:p>
      </dgm:t>
    </dgm:pt>
    <dgm:pt modelId="{E17A4415-0FE2-4413-94EC-BEF3C00D5C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63B4887E-4DB2-4877-B9C2-028BD30D1417}" type="parTrans" cxnId="{A5090DA4-EAD3-4FB5-8D52-4940F18D889A}">
      <dgm:prSet/>
      <dgm:spPr/>
      <dgm:t>
        <a:bodyPr/>
        <a:lstStyle/>
        <a:p>
          <a:endParaRPr lang="en-US"/>
        </a:p>
      </dgm:t>
    </dgm:pt>
    <dgm:pt modelId="{286DCA5B-538B-48DC-A094-F83E78DCBD08}" type="sibTrans" cxnId="{A5090DA4-EAD3-4FB5-8D52-4940F18D889A}">
      <dgm:prSet/>
      <dgm:spPr/>
      <dgm:t>
        <a:bodyPr/>
        <a:lstStyle/>
        <a:p>
          <a:endParaRPr lang="en-US"/>
        </a:p>
      </dgm:t>
    </dgm:pt>
    <dgm:pt modelId="{DC39CB1C-FCE5-4BDA-9908-AD135BECA3D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C86C004-52D3-42F7-A25E-C129DAFF7D22}" type="parTrans" cxnId="{F9F39173-4F6A-435B-9D8E-01C15B0E4FFA}">
      <dgm:prSet/>
      <dgm:spPr/>
      <dgm:t>
        <a:bodyPr/>
        <a:lstStyle/>
        <a:p>
          <a:endParaRPr lang="en-US"/>
        </a:p>
      </dgm:t>
    </dgm:pt>
    <dgm:pt modelId="{4B1E93CC-6638-41D1-99B4-2CAF7C86B89A}" type="sibTrans" cxnId="{F9F39173-4F6A-435B-9D8E-01C15B0E4FFA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8D57B01-A86F-4033-B8B3-67D02F352684}" type="presOf" srcId="{AAD2A195-38E1-4165-B432-62BB5870E0C6}" destId="{11FB7C73-6081-42C7-8E15-28075061167B}" srcOrd="0" destOrd="1" presId="urn:microsoft.com/office/officeart/2005/8/layout/hList1"/>
    <dgm:cxn modelId="{52F52F03-365D-4746-BCD9-DA6C71F1F7C5}" srcId="{930452E1-293A-4804-9AD2-E53B94608D56}" destId="{C211A065-C91E-401E-9B49-AA16EB284024}" srcOrd="6" destOrd="0" parTransId="{F2EBF1B4-BE0A-4111-B9C7-70DABD277315}" sibTransId="{223C958F-DF1E-46E6-95A1-97241A5F8D4E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C99D9B06-E829-42EF-BC34-E951B97084B3}" srcId="{984116C9-7CB8-4743-8FBA-68A8BA0D0389}" destId="{448B4307-F119-4948-8705-63E2FB26C417}" srcOrd="6" destOrd="0" parTransId="{5462C51D-9705-409C-A547-09AF26B57FC9}" sibTransId="{90A8B239-1C2E-42A2-B469-E3CD88A5EAB5}"/>
    <dgm:cxn modelId="{3A2C900B-85CC-4990-B962-568C15A73675}" srcId="{4F795D33-588E-4F04-A4A9-549DB1C8E26C}" destId="{2D34A6EA-8D39-4E1D-90A0-95ECD5E57376}" srcOrd="8" destOrd="0" parTransId="{1C09093D-3DB5-4D1E-B05F-68395A40E24B}" sibTransId="{81CCA728-3C1A-4A16-BCF2-C3FBB4F152E0}"/>
    <dgm:cxn modelId="{273A2D16-12AF-4949-BF01-089D869A3155}" srcId="{930452E1-293A-4804-9AD2-E53B94608D56}" destId="{6CDD026C-A922-4FBE-AA10-6CCDE7383714}" srcOrd="9" destOrd="0" parTransId="{419C4FCF-54E0-462B-B074-94031B3B1111}" sibTransId="{DBF7FA15-9BD5-47D3-BF48-D3AA9739A955}"/>
    <dgm:cxn modelId="{A0EB4517-C5D9-4CDC-B7B8-F2A3984570C6}" srcId="{930452E1-293A-4804-9AD2-E53B94608D56}" destId="{AAD2A195-38E1-4165-B432-62BB5870E0C6}" srcOrd="1" destOrd="0" parTransId="{F2F209E2-DCFE-45BC-A288-555E9E3FBAB9}" sibTransId="{FB5F8DAD-1F8C-43DB-9434-74AD52CB4F58}"/>
    <dgm:cxn modelId="{61D6AB19-FC10-430A-820C-31F83AA3F435}" type="presOf" srcId="{5E9F59EA-64B6-4D92-94D1-3F2C182F390C}" destId="{11FB7C73-6081-42C7-8E15-28075061167B}" srcOrd="0" destOrd="7" presId="urn:microsoft.com/office/officeart/2005/8/layout/hList1"/>
    <dgm:cxn modelId="{183E9B1E-7351-49CF-ACC2-5FC87AF3BD4E}" type="presOf" srcId="{54BE71BF-6DA0-4F64-B885-265970113869}" destId="{0045AAE0-9BB3-4F66-A39D-FC0233DDC39E}" srcOrd="0" destOrd="2" presId="urn:microsoft.com/office/officeart/2005/8/layout/hList1"/>
    <dgm:cxn modelId="{98F77924-75C6-4B5B-B5D4-9E5E0467B512}" srcId="{4F795D33-588E-4F04-A4A9-549DB1C8E26C}" destId="{199AF80B-8396-4F16-8709-F41D793C7AF7}" srcOrd="3" destOrd="0" parTransId="{013F0F45-823B-4BCB-9D27-52CA5562E09A}" sibTransId="{1D08C282-E9CD-4280-A363-09DB5298EFB9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C314AC29-A323-48F2-A18C-020C81032DBC}" srcId="{984116C9-7CB8-4743-8FBA-68A8BA0D0389}" destId="{B28FC39C-10D9-4020-9A94-297AEA5E8AA3}" srcOrd="7" destOrd="0" parTransId="{3AEDB4E4-8E65-40F4-A354-D156DD05B1A3}" sibTransId="{12053778-046F-4F1C-AD56-C5A336DF3343}"/>
    <dgm:cxn modelId="{6995BD2F-1754-4E7C-8D0B-561B10264029}" type="presOf" srcId="{4BAE0637-410D-495E-BB96-2DCB5E331117}" destId="{11FB7C73-6081-42C7-8E15-28075061167B}" srcOrd="0" destOrd="4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19F4D03A-6961-4E49-8B8D-ECBAF31F8256}" srcId="{4F795D33-588E-4F04-A4A9-549DB1C8E26C}" destId="{670C697F-181F-4C9B-9E11-FF685DF291A7}" srcOrd="4" destOrd="0" parTransId="{F9B189FE-9A10-496B-9ED2-AE1E6F44A87A}" sibTransId="{353FD8EF-5A7E-4D22-864A-4225DDF0FAF9}"/>
    <dgm:cxn modelId="{6F1A903D-1AB0-4673-BFE3-12065DEDCBE7}" type="presOf" srcId="{38209E23-AE4E-4420-B6D3-CDA2C27B3557}" destId="{34083978-5BA0-40E3-AB18-2F3A89BB9529}" srcOrd="0" destOrd="7" presId="urn:microsoft.com/office/officeart/2005/8/layout/hList1"/>
    <dgm:cxn modelId="{2C029240-820A-4944-AE2B-7A3651841C52}" type="presOf" srcId="{670C697F-181F-4C9B-9E11-FF685DF291A7}" destId="{34083978-5BA0-40E3-AB18-2F3A89BB9529}" srcOrd="0" destOrd="4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1B4BBD5D-40B2-415E-B863-5D6656BF2D1A}" type="presOf" srcId="{9482C376-3153-475B-9BAB-D6310F11CAD3}" destId="{34083978-5BA0-40E3-AB18-2F3A89BB9529}" srcOrd="0" destOrd="5" presId="urn:microsoft.com/office/officeart/2005/8/layout/hList1"/>
    <dgm:cxn modelId="{EEEE685F-5618-4824-A52C-22D287C6CB81}" type="presOf" srcId="{120FD251-6C85-4DFF-8C7A-40283BF75A10}" destId="{0045AAE0-9BB3-4F66-A39D-FC0233DDC39E}" srcOrd="0" destOrd="1" presId="urn:microsoft.com/office/officeart/2005/8/layout/hList1"/>
    <dgm:cxn modelId="{25F9E443-9AE2-405A-8D16-B3E42B21853B}" type="presOf" srcId="{150127C8-6C07-4FAE-9D06-F5155F775654}" destId="{34083978-5BA0-40E3-AB18-2F3A89BB9529}" srcOrd="0" destOrd="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7A292768-C2C8-4571-BCCD-7643A0590FC2}" type="presOf" srcId="{D3D92ADA-7D34-42B5-B5C8-7E38E2D8B7E1}" destId="{11FB7C73-6081-42C7-8E15-28075061167B}" srcOrd="0" destOrd="5" presId="urn:microsoft.com/office/officeart/2005/8/layout/hList1"/>
    <dgm:cxn modelId="{DB2C3649-3624-4BBF-91F0-08BE269A8AB5}" type="presOf" srcId="{8E2BC79B-B9C5-4826-87DC-DE7D2E2A7F2A}" destId="{0045AAE0-9BB3-4F66-A39D-FC0233DDC39E}" srcOrd="0" destOrd="3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F6B76D6B-25D2-49C5-B1C3-6B47ACB4AA64}" type="presOf" srcId="{B28FC39C-10D9-4020-9A94-297AEA5E8AA3}" destId="{0045AAE0-9BB3-4F66-A39D-FC0233DDC39E}" srcOrd="0" destOrd="7" presId="urn:microsoft.com/office/officeart/2005/8/layout/hList1"/>
    <dgm:cxn modelId="{354E4A4E-D65B-455E-93A3-CC3BA3B6A770}" type="presOf" srcId="{E17A4415-0FE2-4413-94EC-BEF3C00D5C5C}" destId="{34083978-5BA0-40E3-AB18-2F3A89BB9529}" srcOrd="0" destOrd="9" presId="urn:microsoft.com/office/officeart/2005/8/layout/hList1"/>
    <dgm:cxn modelId="{26B7EE70-3BAB-4F17-8362-DA87571DFB8A}" srcId="{930452E1-293A-4804-9AD2-E53B94608D56}" destId="{5E9F59EA-64B6-4D92-94D1-3F2C182F390C}" srcOrd="7" destOrd="0" parTransId="{9AB6E5CA-FDFE-476B-9721-9AFCECE02878}" sibTransId="{A130D8CF-BFB5-4338-8E93-93243A2BF342}"/>
    <dgm:cxn modelId="{E8731F51-D814-48AE-AA4C-B7F4572FEE04}" srcId="{4F795D33-588E-4F04-A4A9-549DB1C8E26C}" destId="{B6341367-0A2F-405B-93C0-455205B033A0}" srcOrd="1" destOrd="0" parTransId="{DC554E80-8D21-4508-B483-EE9EF3B19302}" sibTransId="{57B0CE6D-B06F-4AE0-A533-150C5A05C4D1}"/>
    <dgm:cxn modelId="{2617D051-B33D-4715-A511-5520F2532C99}" srcId="{4F795D33-588E-4F04-A4A9-549DB1C8E26C}" destId="{38209E23-AE4E-4420-B6D3-CDA2C27B3557}" srcOrd="7" destOrd="0" parTransId="{6421670D-0083-4BE3-9687-B96851346473}" sibTransId="{E6B1E7FD-86FE-4758-973F-D4CBCE003294}"/>
    <dgm:cxn modelId="{1B364F53-367B-4ACB-90AA-91A4A009DF64}" srcId="{984116C9-7CB8-4743-8FBA-68A8BA0D0389}" destId="{883297EB-FC57-41C1-A986-24213D42D01D}" srcOrd="4" destOrd="0" parTransId="{0156C723-A3BD-4136-B25B-BC452882448A}" sibTransId="{61ADF17A-DD6A-4A33-AFA4-C8770BC73A9C}"/>
    <dgm:cxn modelId="{F9F39173-4F6A-435B-9D8E-01C15B0E4FFA}" srcId="{4F795D33-588E-4F04-A4A9-549DB1C8E26C}" destId="{DC39CB1C-FCE5-4BDA-9908-AD135BECA3DE}" srcOrd="10" destOrd="0" parTransId="{7C86C004-52D3-42F7-A25E-C129DAFF7D22}" sibTransId="{4B1E93CC-6638-41D1-99B4-2CAF7C86B89A}"/>
    <dgm:cxn modelId="{EB006474-E66C-4864-8095-ECBB5A08A124}" type="presOf" srcId="{B036D234-BA97-40FE-8045-1C920FC1259A}" destId="{0045AAE0-9BB3-4F66-A39D-FC0233DDC39E}" srcOrd="0" destOrd="10" presId="urn:microsoft.com/office/officeart/2005/8/layout/hList1"/>
    <dgm:cxn modelId="{DF827374-F4A6-48A9-921B-056C31BA8463}" srcId="{984116C9-7CB8-4743-8FBA-68A8BA0D0389}" destId="{B036D234-BA97-40FE-8045-1C920FC1259A}" srcOrd="10" destOrd="0" parTransId="{F9924986-833E-43C9-BAA2-4E520EA5AE1D}" sibTransId="{6A73C006-61A2-4C11-9414-6011BBD8B4AB}"/>
    <dgm:cxn modelId="{3D2AAF54-57D6-4E7B-B889-B3195C9CF42E}" srcId="{930452E1-293A-4804-9AD2-E53B94608D56}" destId="{9C3FAFDA-8B00-4F10-B60B-3C2C12F60BDE}" srcOrd="8" destOrd="0" parTransId="{D3111214-FD1B-406C-BF61-3F83CC0F1151}" sibTransId="{DCB96703-B84F-41DE-AFE1-6C04038E727F}"/>
    <dgm:cxn modelId="{1407DD7E-ECA3-48F8-8B06-502C1BE8F9E1}" type="presOf" srcId="{6BB26BC2-709B-4E3D-9BD4-1C859FB1E1B0}" destId="{11FB7C73-6081-42C7-8E15-28075061167B}" srcOrd="0" destOrd="3" presId="urn:microsoft.com/office/officeart/2005/8/layout/hList1"/>
    <dgm:cxn modelId="{B946B781-A0A1-4509-8E22-0ABE76E58746}" type="presOf" srcId="{7CA3CF77-4888-4FC3-9C1B-2E825BC39C79}" destId="{11FB7C73-6081-42C7-8E15-28075061167B}" srcOrd="0" destOrd="10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911ACB82-4AAF-45B3-8981-E01958EAB22C}" srcId="{4F795D33-588E-4F04-A4A9-549DB1C8E26C}" destId="{9482C376-3153-475B-9BAB-D6310F11CAD3}" srcOrd="5" destOrd="0" parTransId="{EBFBD2A8-5614-4474-BFA7-5E6119E609ED}" sibTransId="{5492412D-0B34-49A4-8E45-7FB36D434F6D}"/>
    <dgm:cxn modelId="{9F591486-543F-4D95-882C-15ABD2ABC675}" srcId="{984116C9-7CB8-4743-8FBA-68A8BA0D0389}" destId="{5B305615-9F2C-4490-A835-BEB14DEA0905}" srcOrd="5" destOrd="0" parTransId="{DBD6B669-581D-4200-9649-C543D389CFF4}" sibTransId="{1382090C-F289-477D-BD5D-4108D8480ADD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C4A7648A-D0AE-411B-9399-AF28DA044F2E}" type="presOf" srcId="{8A22218B-D85E-4DBF-A0FE-C6CF89E87089}" destId="{0045AAE0-9BB3-4F66-A39D-FC0233DDC39E}" srcOrd="0" destOrd="8" presId="urn:microsoft.com/office/officeart/2005/8/layout/hList1"/>
    <dgm:cxn modelId="{4FCEB28D-00A6-47EA-A276-44144346E9CB}" type="presOf" srcId="{41E434B5-1B9E-4A8E-AB25-66077E730345}" destId="{34083978-5BA0-40E3-AB18-2F3A89BB9529}" srcOrd="0" destOrd="6" presId="urn:microsoft.com/office/officeart/2005/8/layout/hList1"/>
    <dgm:cxn modelId="{55FCD397-E558-4917-AC60-05A5862945CB}" srcId="{930452E1-293A-4804-9AD2-E53B94608D56}" destId="{6BB26BC2-709B-4E3D-9BD4-1C859FB1E1B0}" srcOrd="3" destOrd="0" parTransId="{D2E31DF1-4E6C-419B-B2B0-A84D2AB6F723}" sibTransId="{CD20B8D4-D3F2-4842-9090-3B5129DB587C}"/>
    <dgm:cxn modelId="{F1DEC598-247D-41F1-BA36-83F011B6D5D0}" type="presOf" srcId="{B6341367-0A2F-405B-93C0-455205B033A0}" destId="{34083978-5BA0-40E3-AB18-2F3A89BB9529}" srcOrd="0" destOrd="1" presId="urn:microsoft.com/office/officeart/2005/8/layout/hList1"/>
    <dgm:cxn modelId="{E9C927A2-6EA0-4CCF-B7D4-9D7B4D3422A5}" type="presOf" srcId="{327F4AF4-D2A3-4899-85D5-71B10BAB0067}" destId="{0045AAE0-9BB3-4F66-A39D-FC0233DDC39E}" srcOrd="0" destOrd="9" presId="urn:microsoft.com/office/officeart/2005/8/layout/hList1"/>
    <dgm:cxn modelId="{A5090DA4-EAD3-4FB5-8D52-4940F18D889A}" srcId="{4F795D33-588E-4F04-A4A9-549DB1C8E26C}" destId="{E17A4415-0FE2-4413-94EC-BEF3C00D5C5C}" srcOrd="9" destOrd="0" parTransId="{63B4887E-4DB2-4877-B9C2-028BD30D1417}" sibTransId="{286DCA5B-538B-48DC-A094-F83E78DCBD08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93FE41AD-5626-4FF3-BD53-1037E05DFAB2}" srcId="{984116C9-7CB8-4743-8FBA-68A8BA0D0389}" destId="{54BE71BF-6DA0-4F64-B885-265970113869}" srcOrd="2" destOrd="0" parTransId="{CB2C2D63-2ABE-47AF-9400-2240FBFC46AB}" sibTransId="{2D1B6ED0-4602-47D6-9EA9-5B70C9F9511D}"/>
    <dgm:cxn modelId="{BDFD0FB3-9A6D-4DC9-975F-7D01ED933E34}" srcId="{984116C9-7CB8-4743-8FBA-68A8BA0D0389}" destId="{8A22218B-D85E-4DBF-A0FE-C6CF89E87089}" srcOrd="8" destOrd="0" parTransId="{5FCC8B93-7151-4627-A5B1-073D5480B247}" sibTransId="{E1D15595-C258-4D13-92AC-564B5E29559C}"/>
    <dgm:cxn modelId="{40BF8DB4-499A-4DCA-B3E0-E28BCDC532E5}" type="presOf" srcId="{448B4307-F119-4948-8705-63E2FB26C417}" destId="{0045AAE0-9BB3-4F66-A39D-FC0233DDC39E}" srcOrd="0" destOrd="6" presId="urn:microsoft.com/office/officeart/2005/8/layout/hList1"/>
    <dgm:cxn modelId="{1421B3BA-3B78-46C5-BFDE-7214B4BEE924}" type="presOf" srcId="{9C3FAFDA-8B00-4F10-B60B-3C2C12F60BDE}" destId="{11FB7C73-6081-42C7-8E15-28075061167B}" srcOrd="0" destOrd="8" presId="urn:microsoft.com/office/officeart/2005/8/layout/hList1"/>
    <dgm:cxn modelId="{3298B9BA-F973-486C-B129-6AA266736F92}" srcId="{984116C9-7CB8-4743-8FBA-68A8BA0D0389}" destId="{327F4AF4-D2A3-4899-85D5-71B10BAB0067}" srcOrd="9" destOrd="0" parTransId="{0B70F869-616B-4162-91A2-1CAA5C0B4547}" sibTransId="{A4C54B28-4C4F-432E-9F83-4AE240529F08}"/>
    <dgm:cxn modelId="{4680BABB-A667-49EE-AEE5-8526AE451829}" type="presOf" srcId="{2D34A6EA-8D39-4E1D-90A0-95ECD5E57376}" destId="{34083978-5BA0-40E3-AB18-2F3A89BB9529}" srcOrd="0" destOrd="8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0368DBE-01A4-45C2-95C9-1A40050376AF}" srcId="{930452E1-293A-4804-9AD2-E53B94608D56}" destId="{4BAE0637-410D-495E-BB96-2DCB5E331117}" srcOrd="4" destOrd="0" parTransId="{8D5B3CB8-BB4A-401C-AC36-ABC3D0E7E6AA}" sibTransId="{541CAD6F-5020-4289-AEE5-84350413D83A}"/>
    <dgm:cxn modelId="{55AEC7C2-4909-4781-A278-5014D2E96AD6}" type="presOf" srcId="{DC39CB1C-FCE5-4BDA-9908-AD135BECA3DE}" destId="{34083978-5BA0-40E3-AB18-2F3A89BB9529}" srcOrd="0" destOrd="1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C63A4ECE-3B13-44A7-9791-B04B2BA767B3}" type="presOf" srcId="{C211A065-C91E-401E-9B49-AA16EB284024}" destId="{11FB7C73-6081-42C7-8E15-28075061167B}" srcOrd="0" destOrd="6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F3D94ED3-AAF2-43C7-A577-2B9DF535D7F4}" srcId="{984116C9-7CB8-4743-8FBA-68A8BA0D0389}" destId="{120FD251-6C85-4DFF-8C7A-40283BF75A10}" srcOrd="1" destOrd="0" parTransId="{8AD1DC81-17D4-4631-BAC1-2BE80217CC29}" sibTransId="{83AC5327-79E4-48C8-BCDB-19D2FE5B3975}"/>
    <dgm:cxn modelId="{F789E8D3-992A-4183-B1CF-A4DFE2D710AB}" srcId="{930452E1-293A-4804-9AD2-E53B94608D56}" destId="{D51413EB-516F-4F9C-BA1B-CA4AE72C173B}" srcOrd="2" destOrd="0" parTransId="{DCA63608-71DE-4C52-B35D-237679F0D0C2}" sibTransId="{36ABBAFF-9540-4EEB-B96F-85AA083BE189}"/>
    <dgm:cxn modelId="{3A88E7D9-759F-49D7-851C-8D3476F16D35}" type="presOf" srcId="{199AF80B-8396-4F16-8709-F41D793C7AF7}" destId="{34083978-5BA0-40E3-AB18-2F3A89BB9529}" srcOrd="0" destOrd="3" presId="urn:microsoft.com/office/officeart/2005/8/layout/hList1"/>
    <dgm:cxn modelId="{6DC69BDC-D43F-4DF4-B6C2-B91EE72F7C5D}" srcId="{930452E1-293A-4804-9AD2-E53B94608D56}" destId="{D3D92ADA-7D34-42B5-B5C8-7E38E2D8B7E1}" srcOrd="5" destOrd="0" parTransId="{D272D499-5EDF-4A1B-95BA-93EE6776BEBF}" sibTransId="{F386CD5E-1BD4-4DB5-833D-BB13904505A5}"/>
    <dgm:cxn modelId="{7FF058DD-AE3E-4D47-80BA-901CACC6B175}" srcId="{930452E1-293A-4804-9AD2-E53B94608D56}" destId="{7CA3CF77-4888-4FC3-9C1B-2E825BC39C79}" srcOrd="10" destOrd="0" parTransId="{B908DAFE-8805-46C8-B9C1-86D3E6D8C893}" sibTransId="{2147CF82-417B-42BF-82E4-4A6C7A959DC2}"/>
    <dgm:cxn modelId="{B67F9CDD-D8FE-4B30-ABC5-DF5E7F7B3281}" type="presOf" srcId="{883297EB-FC57-41C1-A986-24213D42D01D}" destId="{0045AAE0-9BB3-4F66-A39D-FC0233DDC39E}" srcOrd="0" destOrd="4" presId="urn:microsoft.com/office/officeart/2005/8/layout/hList1"/>
    <dgm:cxn modelId="{E5426AE4-73BD-4DAA-B593-B66C5BD2DD7E}" srcId="{4F795D33-588E-4F04-A4A9-549DB1C8E26C}" destId="{41E434B5-1B9E-4A8E-AB25-66077E730345}" srcOrd="6" destOrd="0" parTransId="{B8B1A4EF-3760-4106-8465-91A64E7389EE}" sibTransId="{72F6290E-F3B7-42D6-918C-8A5416E9020E}"/>
    <dgm:cxn modelId="{3E1ED3EE-3BB9-4229-849A-85A1E2091AA7}" type="presOf" srcId="{5B305615-9F2C-4490-A835-BEB14DEA0905}" destId="{0045AAE0-9BB3-4F66-A39D-FC0233DDC39E}" srcOrd="0" destOrd="5" presId="urn:microsoft.com/office/officeart/2005/8/layout/hList1"/>
    <dgm:cxn modelId="{9223B9F0-41E8-451D-ABFD-A35BBAC321B1}" type="presOf" srcId="{D51413EB-516F-4F9C-BA1B-CA4AE72C173B}" destId="{11FB7C73-6081-42C7-8E15-28075061167B}" srcOrd="0" destOrd="2" presId="urn:microsoft.com/office/officeart/2005/8/layout/hList1"/>
    <dgm:cxn modelId="{30BF4AF4-CCAD-4E5C-B7F9-CCD8CA1E421E}" type="presOf" srcId="{6CDD026C-A922-4FBE-AA10-6CCDE7383714}" destId="{11FB7C73-6081-42C7-8E15-28075061167B}" srcOrd="0" destOrd="9" presId="urn:microsoft.com/office/officeart/2005/8/layout/hList1"/>
    <dgm:cxn modelId="{5B4A59F5-4808-4520-BE0A-201217AF6E01}" srcId="{4F795D33-588E-4F04-A4A9-549DB1C8E26C}" destId="{150127C8-6C07-4FAE-9D06-F5155F775654}" srcOrd="2" destOrd="0" parTransId="{B88D6D48-AD56-4869-83C6-0C5E0CDD1FB0}" sibTransId="{2062425D-AA52-4288-8081-AE67D0FBEFAC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869188FF-58E7-4B05-B094-223B9CFD641E}" srcId="{984116C9-7CB8-4743-8FBA-68A8BA0D0389}" destId="{8E2BC79B-B9C5-4826-87DC-DE7D2E2A7F2A}" srcOrd="3" destOrd="0" parTransId="{2DD192E0-00E4-4676-9E1A-D06C585C3571}" sibTransId="{42246947-0AF7-4219-82CB-03607C6BD4C8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Fast Food 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Vehicle Cleaner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Hairdresser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Clay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Clay County’s home prices closely mirror statewide trends.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Clay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184313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Clay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5758A9-30BF-443B-B384-9A1D818E7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703023"/>
              </p:ext>
            </p:extLst>
          </p:nvPr>
        </p:nvGraphicFramePr>
        <p:xfrm>
          <a:off x="626496" y="1213697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Clay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7247833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$35,900-$51,250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$961-$1,332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$57,440-$82,000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$1,538-$2,132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$86,160-$123,000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$2,307-$3,198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Clay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Clay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546066"/>
              </p:ext>
            </p:extLst>
          </p:nvPr>
        </p:nvGraphicFramePr>
        <p:xfrm>
          <a:off x="242047" y="1121892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4026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Jacksonville area housing wage: $33.27/hour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$1,730/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Jacksonville area: $23.23/hour. A full-time, year-round worker with this wage can afford $1,208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37941867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Clay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Clay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169088"/>
              </p:ext>
            </p:extLst>
          </p:nvPr>
        </p:nvGraphicFramePr>
        <p:xfrm>
          <a:off x="452352" y="1460905"/>
          <a:ext cx="848563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26439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186228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46682</TotalTime>
  <Words>687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Clay County’s home prices closely mirror statewide trends. </vt:lpstr>
      <vt:lpstr>Affordable Housing Terminology</vt:lpstr>
      <vt:lpstr>2025 Clay County Income (% AMI) and Housing Cost Limits</vt:lpstr>
      <vt:lpstr>Very low-income owners make up the largest group of cost-burdened households in Clay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2025-10-02T19:33:31Z</dcterms:modified>
</cp:coreProperties>
</file>