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</p:sldMasterIdLst>
  <p:notesMasterIdLst>
    <p:notesMasterId r:id="rId14"/>
  </p:notesMasterIdLst>
  <p:sldIdLst>
    <p:sldId id="257" r:id="rId5"/>
    <p:sldId id="289" r:id="rId6"/>
    <p:sldId id="285" r:id="rId7"/>
    <p:sldId id="287" r:id="rId8"/>
    <p:sldId id="277" r:id="rId9"/>
    <p:sldId id="278" r:id="rId10"/>
    <p:sldId id="296" r:id="rId11"/>
    <p:sldId id="291" r:id="rId12"/>
    <p:sldId id="275" r:id="rId1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3366"/>
    <a:srgbClr val="EBECF0"/>
    <a:srgbClr val="D5D7E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2D9666-46CB-40A1-8684-8246878C37E7}" v="4" dt="2025-10-02T19:32:13.8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1810" y="29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2058" y="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z Torres" userId="1a514e66-b81e-40a7-adc4-82488a461c8a" providerId="ADAL" clId="{D4EB20B9-63BF-4D25-A6A1-FC7BD81E978A}"/>
    <pc:docChg chg="custSel delSld modSld">
      <pc:chgData name="Renz Torres" userId="1a514e66-b81e-40a7-adc4-82488a461c8a" providerId="ADAL" clId="{D4EB20B9-63BF-4D25-A6A1-FC7BD81E978A}" dt="2025-08-20T13:24:48.791" v="178" actId="1076"/>
      <pc:docMkLst>
        <pc:docMk/>
      </pc:docMkLst>
      <pc:sldChg chg="modSp">
        <pc:chgData name="Renz Torres" userId="1a514e66-b81e-40a7-adc4-82488a461c8a" providerId="ADAL" clId="{D4EB20B9-63BF-4D25-A6A1-FC7BD81E978A}" dt="2025-08-20T13:19:27.068" v="0"/>
        <pc:sldMkLst>
          <pc:docMk/>
          <pc:sldMk cId="3005419299" sldId="257"/>
        </pc:sldMkLst>
      </pc:sldChg>
      <pc:sldChg chg="addSp delSp modSp mod">
        <pc:chgData name="Renz Torres" userId="1a514e66-b81e-40a7-adc4-82488a461c8a" providerId="ADAL" clId="{D4EB20B9-63BF-4D25-A6A1-FC7BD81E978A}" dt="2025-08-20T13:22:01.775" v="101" actId="478"/>
        <pc:sldMkLst>
          <pc:docMk/>
          <pc:sldMk cId="570442053" sldId="277"/>
        </pc:sldMkLst>
      </pc:sldChg>
      <pc:sldChg chg="modSp mod">
        <pc:chgData name="Renz Torres" userId="1a514e66-b81e-40a7-adc4-82488a461c8a" providerId="ADAL" clId="{D4EB20B9-63BF-4D25-A6A1-FC7BD81E978A}" dt="2025-08-20T13:22:31.781" v="109" actId="6549"/>
        <pc:sldMkLst>
          <pc:docMk/>
          <pc:sldMk cId="3751192110" sldId="278"/>
        </pc:sldMkLst>
      </pc:sldChg>
      <pc:sldChg chg="modSp del">
        <pc:chgData name="Renz Torres" userId="1a514e66-b81e-40a7-adc4-82488a461c8a" providerId="ADAL" clId="{D4EB20B9-63BF-4D25-A6A1-FC7BD81E978A}" dt="2025-08-20T13:21:23.374" v="95" actId="4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D4EB20B9-63BF-4D25-A6A1-FC7BD81E978A}" dt="2025-08-20T13:21:43.778" v="98" actId="122"/>
        <pc:sldMkLst>
          <pc:docMk/>
          <pc:sldMk cId="1180186167" sldId="287"/>
        </pc:sldMkLst>
      </pc:sldChg>
      <pc:sldChg chg="addSp delSp modSp mod">
        <pc:chgData name="Renz Torres" userId="1a514e66-b81e-40a7-adc4-82488a461c8a" providerId="ADAL" clId="{D4EB20B9-63BF-4D25-A6A1-FC7BD81E978A}" dt="2025-08-20T13:21:10.906" v="94" actId="27636"/>
        <pc:sldMkLst>
          <pc:docMk/>
          <pc:sldMk cId="2229953760" sldId="289"/>
        </pc:sldMkLst>
      </pc:sldChg>
      <pc:sldChg chg="modSp">
        <pc:chgData name="Renz Torres" userId="1a514e66-b81e-40a7-adc4-82488a461c8a" providerId="ADAL" clId="{D4EB20B9-63BF-4D25-A6A1-FC7BD81E978A}" dt="2025-08-20T13:23:26.049" v="125" actId="20577"/>
        <pc:sldMkLst>
          <pc:docMk/>
          <pc:sldMk cId="2256939574" sldId="296"/>
        </pc:sldMkLst>
      </pc:sldChg>
      <pc:sldChg chg="addSp delSp modSp mod">
        <pc:chgData name="Renz Torres" userId="1a514e66-b81e-40a7-adc4-82488a461c8a" providerId="ADAL" clId="{D4EB20B9-63BF-4D25-A6A1-FC7BD81E978A}" dt="2025-08-20T13:24:48.791" v="178" actId="1076"/>
        <pc:sldMkLst>
          <pc:docMk/>
          <pc:sldMk cId="4001637203" sldId="297"/>
        </pc:sldMkLst>
      </pc:sldChg>
    </pc:docChg>
  </pc:docChgLst>
  <pc:docChgLst>
    <pc:chgData name="Renz Torres" userId="1a514e66-b81e-40a7-adc4-82488a461c8a" providerId="ADAL" clId="{877C0FA7-6B5C-4448-9E9C-31F2998BBBC8}"/>
    <pc:docChg chg="modSld">
      <pc:chgData name="Renz Torres" userId="1a514e66-b81e-40a7-adc4-82488a461c8a" providerId="ADAL" clId="{877C0FA7-6B5C-4448-9E9C-31F2998BBBC8}" dt="2025-08-19T12:42:13.029" v="5" actId="20577"/>
      <pc:docMkLst>
        <pc:docMk/>
      </pc:docMkLst>
      <pc:sldChg chg="modSp mod">
        <pc:chgData name="Renz Torres" userId="1a514e66-b81e-40a7-adc4-82488a461c8a" providerId="ADAL" clId="{877C0FA7-6B5C-4448-9E9C-31F2998BBBC8}" dt="2025-08-19T12:42:08.075" v="4" actId="2057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877C0FA7-6B5C-4448-9E9C-31F2998BBBC8}" dt="2025-08-19T12:42:13.029" v="5" actId="20577"/>
        <pc:sldMkLst>
          <pc:docMk/>
          <pc:sldMk cId="2229953760" sldId="289"/>
        </pc:sldMkLst>
      </pc:sldChg>
    </pc:docChg>
  </pc:docChgLst>
  <pc:docChgLst>
    <pc:chgData name="Renz Torres" userId="1a514e66-b81e-40a7-adc4-82488a461c8a" providerId="ADAL" clId="{846062DF-F716-4E4E-87E1-CA94E5E252E2}"/>
    <pc:docChg chg="custSel delSld modSld delMainMaster">
      <pc:chgData name="Renz Torres" userId="1a514e66-b81e-40a7-adc4-82488a461c8a" providerId="ADAL" clId="{846062DF-F716-4E4E-87E1-CA94E5E252E2}" dt="2025-10-02T19:43:35.756" v="68" actId="6549"/>
      <pc:docMkLst>
        <pc:docMk/>
      </pc:docMkLst>
      <pc:sldChg chg="modSp mod modNotesTx">
        <pc:chgData name="Renz Torres" userId="1a514e66-b81e-40a7-adc4-82488a461c8a" providerId="ADAL" clId="{846062DF-F716-4E4E-87E1-CA94E5E252E2}" dt="2025-09-29T18:42:27.315" v="53" actId="20577"/>
        <pc:sldMkLst>
          <pc:docMk/>
          <pc:sldMk cId="3005419299" sldId="257"/>
        </pc:sldMkLst>
        <pc:spChg chg="mod">
          <ac:chgData name="Renz Torres" userId="1a514e66-b81e-40a7-adc4-82488a461c8a" providerId="ADAL" clId="{846062DF-F716-4E4E-87E1-CA94E5E252E2}" dt="2025-09-29T18:42:27.315" v="53" actId="20577"/>
          <ac:spMkLst>
            <pc:docMk/>
            <pc:sldMk cId="3005419299" sldId="257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43:01.308" v="56" actId="20577"/>
        <pc:sldMkLst>
          <pc:docMk/>
          <pc:sldMk cId="1865008534" sldId="275"/>
        </pc:sldMkLst>
        <pc:spChg chg="mod">
          <ac:chgData name="Renz Torres" userId="1a514e66-b81e-40a7-adc4-82488a461c8a" providerId="ADAL" clId="{846062DF-F716-4E4E-87E1-CA94E5E252E2}" dt="2025-09-18T16:26:10.552" v="39" actId="207"/>
          <ac:spMkLst>
            <pc:docMk/>
            <pc:sldMk cId="1865008534" sldId="275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18T16:25:26.843" v="33" actId="20577"/>
        <pc:sldMkLst>
          <pc:docMk/>
          <pc:sldMk cId="570442053" sldId="277"/>
        </pc:sldMkLst>
        <pc:spChg chg="mod">
          <ac:chgData name="Renz Torres" userId="1a514e66-b81e-40a7-adc4-82488a461c8a" providerId="ADAL" clId="{846062DF-F716-4E4E-87E1-CA94E5E252E2}" dt="2025-09-18T16:25:26.843" v="33" actId="20577"/>
          <ac:spMkLst>
            <pc:docMk/>
            <pc:sldMk cId="570442053" sldId="277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42:55.429" v="55" actId="12"/>
        <pc:sldMkLst>
          <pc:docMk/>
          <pc:sldMk cId="3751192110" sldId="278"/>
        </pc:sldMkLst>
        <pc:spChg chg="mod">
          <ac:chgData name="Renz Torres" userId="1a514e66-b81e-40a7-adc4-82488a461c8a" providerId="ADAL" clId="{846062DF-F716-4E4E-87E1-CA94E5E252E2}" dt="2025-09-29T18:42:55.429" v="55" actId="12"/>
          <ac:spMkLst>
            <pc:docMk/>
            <pc:sldMk cId="3751192110" sldId="278"/>
            <ac:spMk id="5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42:35.236" v="54" actId="255"/>
        <pc:sldMkLst>
          <pc:docMk/>
          <pc:sldMk cId="2864919387" sldId="285"/>
        </pc:sldMkLst>
        <pc:spChg chg="mod">
          <ac:chgData name="Renz Torres" userId="1a514e66-b81e-40a7-adc4-82488a461c8a" providerId="ADAL" clId="{846062DF-F716-4E4E-87E1-CA94E5E252E2}" dt="2025-09-29T18:42:35.236" v="54" actId="255"/>
          <ac:spMkLst>
            <pc:docMk/>
            <pc:sldMk cId="2864919387" sldId="285"/>
            <ac:spMk id="53250" creationId="{00000000-0000-0000-0000-000000000000}"/>
          </ac:spMkLst>
        </pc:spChg>
      </pc:sldChg>
      <pc:sldChg chg="addSp delSp modSp mod modNotesTx">
        <pc:chgData name="Renz Torres" userId="1a514e66-b81e-40a7-adc4-82488a461c8a" providerId="ADAL" clId="{846062DF-F716-4E4E-87E1-CA94E5E252E2}" dt="2025-10-02T19:43:35.756" v="68" actId="6549"/>
        <pc:sldMkLst>
          <pc:docMk/>
          <pc:sldMk cId="1180186167" sldId="287"/>
        </pc:sldMkLst>
        <pc:graphicFrameChg chg="add del mod">
          <ac:chgData name="Renz Torres" userId="1a514e66-b81e-40a7-adc4-82488a461c8a" providerId="ADAL" clId="{846062DF-F716-4E4E-87E1-CA94E5E252E2}" dt="2025-10-02T19:32:09.041" v="58" actId="478"/>
          <ac:graphicFrameMkLst>
            <pc:docMk/>
            <pc:sldMk cId="1180186167" sldId="287"/>
            <ac:graphicFrameMk id="3" creationId="{5289970A-5FE1-4044-B1BA-5DF31F2268C8}"/>
          </ac:graphicFrameMkLst>
        </pc:graphicFrameChg>
        <pc:graphicFrameChg chg="mod modGraphic">
          <ac:chgData name="Renz Torres" userId="1a514e66-b81e-40a7-adc4-82488a461c8a" providerId="ADAL" clId="{846062DF-F716-4E4E-87E1-CA94E5E252E2}" dt="2025-10-02T19:43:35.756" v="68" actId="6549"/>
          <ac:graphicFrameMkLst>
            <pc:docMk/>
            <pc:sldMk cId="1180186167" sldId="287"/>
            <ac:graphicFrameMk id="4" creationId="{00000000-0000-0000-0000-000000000000}"/>
          </ac:graphicFrameMkLst>
        </pc:graphicFrameChg>
      </pc:sldChg>
      <pc:sldChg chg="addSp delSp modSp mod modNotesTx">
        <pc:chgData name="Renz Torres" userId="1a514e66-b81e-40a7-adc4-82488a461c8a" providerId="ADAL" clId="{846062DF-F716-4E4E-87E1-CA94E5E252E2}" dt="2025-09-18T16:26:32.309" v="46" actId="20577"/>
        <pc:sldMkLst>
          <pc:docMk/>
          <pc:sldMk cId="2229953760" sldId="289"/>
        </pc:sldMkLst>
        <pc:spChg chg="mod">
          <ac:chgData name="Renz Torres" userId="1a514e66-b81e-40a7-adc4-82488a461c8a" providerId="ADAL" clId="{846062DF-F716-4E4E-87E1-CA94E5E252E2}" dt="2025-09-18T16:26:32.309" v="46" actId="20577"/>
          <ac:spMkLst>
            <pc:docMk/>
            <pc:sldMk cId="2229953760" sldId="289"/>
            <ac:spMk id="53250" creationId="{00000000-0000-0000-0000-000000000000}"/>
          </ac:spMkLst>
        </pc:spChg>
        <pc:graphicFrameChg chg="add mod">
          <ac:chgData name="Renz Torres" userId="1a514e66-b81e-40a7-adc4-82488a461c8a" providerId="ADAL" clId="{846062DF-F716-4E4E-87E1-CA94E5E252E2}" dt="2025-09-18T16:24:43.782" v="24" actId="14100"/>
          <ac:graphicFrameMkLst>
            <pc:docMk/>
            <pc:sldMk cId="2229953760" sldId="289"/>
            <ac:graphicFrameMk id="3" creationId="{B75E8F9E-CAC8-42E4-8C99-9450986F4EDD}"/>
          </ac:graphicFrameMkLst>
        </pc:graphicFrameChg>
      </pc:sldChg>
      <pc:sldChg chg="modSp mod modNotesTx">
        <pc:chgData name="Renz Torres" userId="1a514e66-b81e-40a7-adc4-82488a461c8a" providerId="ADAL" clId="{846062DF-F716-4E4E-87E1-CA94E5E252E2}" dt="2025-09-18T16:26:03.919" v="38" actId="207"/>
        <pc:sldMkLst>
          <pc:docMk/>
          <pc:sldMk cId="810050246" sldId="291"/>
        </pc:sldMkLst>
        <pc:spChg chg="mod">
          <ac:chgData name="Renz Torres" userId="1a514e66-b81e-40a7-adc4-82488a461c8a" providerId="ADAL" clId="{846062DF-F716-4E4E-87E1-CA94E5E252E2}" dt="2025-09-18T16:26:03.919" v="38" actId="207"/>
          <ac:spMkLst>
            <pc:docMk/>
            <pc:sldMk cId="810050246" sldId="291"/>
            <ac:spMk id="53250" creationId="{00000000-0000-0000-0000-000000000000}"/>
          </ac:spMkLst>
        </pc:spChg>
      </pc:sldChg>
      <pc:sldChg chg="modNotesTx">
        <pc:chgData name="Renz Torres" userId="1a514e66-b81e-40a7-adc4-82488a461c8a" providerId="ADAL" clId="{846062DF-F716-4E4E-87E1-CA94E5E252E2}" dt="2025-09-18T16:25:54.883" v="36" actId="20577"/>
        <pc:sldMkLst>
          <pc:docMk/>
          <pc:sldMk cId="2256939574" sldId="296"/>
        </pc:sldMkLst>
      </pc:sldChg>
      <pc:sldChg chg="del">
        <pc:chgData name="Renz Torres" userId="1a514e66-b81e-40a7-adc4-82488a461c8a" providerId="ADAL" clId="{846062DF-F716-4E4E-87E1-CA94E5E252E2}" dt="2025-09-18T16:25:52.261" v="35" actId="47"/>
        <pc:sldMkLst>
          <pc:docMk/>
          <pc:sldMk cId="4001637203" sldId="297"/>
        </pc:sldMkLst>
      </pc:sldChg>
      <pc:sldMasterChg chg="del delSldLayout">
        <pc:chgData name="Renz Torres" userId="1a514e66-b81e-40a7-adc4-82488a461c8a" providerId="ADAL" clId="{846062DF-F716-4E4E-87E1-CA94E5E252E2}" dt="2025-09-18T16:25:52.261" v="35" actId="47"/>
        <pc:sldMasterMkLst>
          <pc:docMk/>
          <pc:sldMasterMk cId="341429106" sldId="2147483727"/>
        </pc:sldMasterMkLst>
        <pc:sldLayoutChg chg="del">
          <pc:chgData name="Renz Torres" userId="1a514e66-b81e-40a7-adc4-82488a461c8a" providerId="ADAL" clId="{846062DF-F716-4E4E-87E1-CA94E5E252E2}" dt="2025-09-18T16:25:52.261" v="35" actId="47"/>
          <pc:sldLayoutMkLst>
            <pc:docMk/>
            <pc:sldMasterMk cId="341429106" sldId="2147483727"/>
            <pc:sldLayoutMk cId="1508611879" sldId="2147483728"/>
          </pc:sldLayoutMkLst>
        </pc:sldLayoutChg>
        <pc:sldLayoutChg chg="del">
          <pc:chgData name="Renz Torres" userId="1a514e66-b81e-40a7-adc4-82488a461c8a" providerId="ADAL" clId="{846062DF-F716-4E4E-87E1-CA94E5E252E2}" dt="2025-09-18T16:25:52.261" v="35" actId="47"/>
          <pc:sldLayoutMkLst>
            <pc:docMk/>
            <pc:sldMasterMk cId="341429106" sldId="2147483727"/>
            <pc:sldLayoutMk cId="2586607418" sldId="2147483729"/>
          </pc:sldLayoutMkLst>
        </pc:sldLayoutChg>
        <pc:sldLayoutChg chg="del">
          <pc:chgData name="Renz Torres" userId="1a514e66-b81e-40a7-adc4-82488a461c8a" providerId="ADAL" clId="{846062DF-F716-4E4E-87E1-CA94E5E252E2}" dt="2025-09-18T16:25:52.261" v="35" actId="47"/>
          <pc:sldLayoutMkLst>
            <pc:docMk/>
            <pc:sldMasterMk cId="341429106" sldId="2147483727"/>
            <pc:sldLayoutMk cId="2802816679" sldId="2147483730"/>
          </pc:sldLayoutMkLst>
        </pc:sldLayoutChg>
        <pc:sldLayoutChg chg="del">
          <pc:chgData name="Renz Torres" userId="1a514e66-b81e-40a7-adc4-82488a461c8a" providerId="ADAL" clId="{846062DF-F716-4E4E-87E1-CA94E5E252E2}" dt="2025-09-18T16:25:52.261" v="35" actId="47"/>
          <pc:sldLayoutMkLst>
            <pc:docMk/>
            <pc:sldMasterMk cId="341429106" sldId="2147483727"/>
            <pc:sldLayoutMk cId="1624744761" sldId="2147483731"/>
          </pc:sldLayoutMkLst>
        </pc:sldLayoutChg>
        <pc:sldLayoutChg chg="del">
          <pc:chgData name="Renz Torres" userId="1a514e66-b81e-40a7-adc4-82488a461c8a" providerId="ADAL" clId="{846062DF-F716-4E4E-87E1-CA94E5E252E2}" dt="2025-09-18T16:25:52.261" v="35" actId="47"/>
          <pc:sldLayoutMkLst>
            <pc:docMk/>
            <pc:sldMasterMk cId="341429106" sldId="2147483727"/>
            <pc:sldLayoutMk cId="2723579807" sldId="2147483732"/>
          </pc:sldLayoutMkLst>
        </pc:sldLayoutChg>
        <pc:sldLayoutChg chg="del">
          <pc:chgData name="Renz Torres" userId="1a514e66-b81e-40a7-adc4-82488a461c8a" providerId="ADAL" clId="{846062DF-F716-4E4E-87E1-CA94E5E252E2}" dt="2025-09-18T16:25:52.261" v="35" actId="47"/>
          <pc:sldLayoutMkLst>
            <pc:docMk/>
            <pc:sldMasterMk cId="341429106" sldId="2147483727"/>
            <pc:sldLayoutMk cId="2734112031" sldId="2147483733"/>
          </pc:sldLayoutMkLst>
        </pc:sldLayoutChg>
        <pc:sldLayoutChg chg="del">
          <pc:chgData name="Renz Torres" userId="1a514e66-b81e-40a7-adc4-82488a461c8a" providerId="ADAL" clId="{846062DF-F716-4E4E-87E1-CA94E5E252E2}" dt="2025-09-18T16:25:52.261" v="35" actId="47"/>
          <pc:sldLayoutMkLst>
            <pc:docMk/>
            <pc:sldMasterMk cId="341429106" sldId="2147483727"/>
            <pc:sldLayoutMk cId="2590514184" sldId="2147483734"/>
          </pc:sldLayoutMkLst>
        </pc:sldLayoutChg>
        <pc:sldLayoutChg chg="del">
          <pc:chgData name="Renz Torres" userId="1a514e66-b81e-40a7-adc4-82488a461c8a" providerId="ADAL" clId="{846062DF-F716-4E4E-87E1-CA94E5E252E2}" dt="2025-09-18T16:25:52.261" v="35" actId="47"/>
          <pc:sldLayoutMkLst>
            <pc:docMk/>
            <pc:sldMasterMk cId="341429106" sldId="2147483727"/>
            <pc:sldLayoutMk cId="771529387" sldId="2147483735"/>
          </pc:sldLayoutMkLst>
        </pc:sldLayoutChg>
        <pc:sldLayoutChg chg="del">
          <pc:chgData name="Renz Torres" userId="1a514e66-b81e-40a7-adc4-82488a461c8a" providerId="ADAL" clId="{846062DF-F716-4E4E-87E1-CA94E5E252E2}" dt="2025-09-18T16:25:52.261" v="35" actId="47"/>
          <pc:sldLayoutMkLst>
            <pc:docMk/>
            <pc:sldMasterMk cId="341429106" sldId="2147483727"/>
            <pc:sldLayoutMk cId="1965218824" sldId="2147483736"/>
          </pc:sldLayoutMkLst>
        </pc:sldLayoutChg>
        <pc:sldLayoutChg chg="del">
          <pc:chgData name="Renz Torres" userId="1a514e66-b81e-40a7-adc4-82488a461c8a" providerId="ADAL" clId="{846062DF-F716-4E4E-87E1-CA94E5E252E2}" dt="2025-09-18T16:25:52.261" v="35" actId="47"/>
          <pc:sldLayoutMkLst>
            <pc:docMk/>
            <pc:sldMasterMk cId="341429106" sldId="2147483727"/>
            <pc:sldLayoutMk cId="3569636820" sldId="2147483737"/>
          </pc:sldLayoutMkLst>
        </pc:sldLayoutChg>
        <pc:sldLayoutChg chg="del">
          <pc:chgData name="Renz Torres" userId="1a514e66-b81e-40a7-adc4-82488a461c8a" providerId="ADAL" clId="{846062DF-F716-4E4E-87E1-CA94E5E252E2}" dt="2025-09-18T16:25:52.261" v="35" actId="47"/>
          <pc:sldLayoutMkLst>
            <pc:docMk/>
            <pc:sldMasterMk cId="341429106" sldId="2147483727"/>
            <pc:sldLayoutMk cId="718945010" sldId="2147483738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6%20-%202023%20T%20x%20I%20x%20CB%20w%20Jacobs%20graph%20formula%20ar072825%20v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56063016918727"/>
          <c:y val="5.7946028426487516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v>Florida</c:v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Citrus!$D$13:$D$33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Citrus!$E$13:$E$33</c:f>
              <c:numCache>
                <c:formatCode>"$"#,##0_);[Red]\("$"#,##0\)</c:formatCode>
                <c:ptCount val="21"/>
                <c:pt idx="0">
                  <c:v>299587.08312000002</c:v>
                </c:pt>
                <c:pt idx="1">
                  <c:v>363660.82945000002</c:v>
                </c:pt>
                <c:pt idx="2">
                  <c:v>389880.95250000001</c:v>
                </c:pt>
                <c:pt idx="3">
                  <c:v>363994.21127999999</c:v>
                </c:pt>
                <c:pt idx="4">
                  <c:v>283733.95257000002</c:v>
                </c:pt>
                <c:pt idx="5">
                  <c:v>241846.15388999999</c:v>
                </c:pt>
                <c:pt idx="6">
                  <c:v>229204.95189999999</c:v>
                </c:pt>
                <c:pt idx="7">
                  <c:v>215285.01564</c:v>
                </c:pt>
                <c:pt idx="8">
                  <c:v>223202.09057999999</c:v>
                </c:pt>
                <c:pt idx="9">
                  <c:v>249630.90126000001</c:v>
                </c:pt>
                <c:pt idx="10">
                  <c:v>268309.25225000002</c:v>
                </c:pt>
                <c:pt idx="11">
                  <c:v>285215.18977</c:v>
                </c:pt>
                <c:pt idx="12">
                  <c:v>294750</c:v>
                </c:pt>
                <c:pt idx="13">
                  <c:v>303881.51773000002</c:v>
                </c:pt>
                <c:pt idx="14">
                  <c:v>313022.7</c:v>
                </c:pt>
                <c:pt idx="15">
                  <c:v>320424.87302</c:v>
                </c:pt>
                <c:pt idx="16">
                  <c:v>346228.74820999999</c:v>
                </c:pt>
                <c:pt idx="17">
                  <c:v>384710.74523</c:v>
                </c:pt>
                <c:pt idx="18">
                  <c:v>418913.56338000001</c:v>
                </c:pt>
                <c:pt idx="19">
                  <c:v>415107.05596000003</c:v>
                </c:pt>
                <c:pt idx="20">
                  <c:v>411600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2B7-4334-AB0B-2B2E5A28D2FA}"/>
            </c:ext>
          </c:extLst>
        </c:ser>
        <c:ser>
          <c:idx val="0"/>
          <c:order val="1"/>
          <c:tx>
            <c:v>Citrus</c:v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Citrus!$D$13:$D$33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Citrus!$F$13:$F$33</c:f>
              <c:numCache>
                <c:formatCode>"$"#,##0_);[Red]\("$"#,##0\)</c:formatCode>
                <c:ptCount val="21"/>
                <c:pt idx="0">
                  <c:v>191402.85866</c:v>
                </c:pt>
                <c:pt idx="1">
                  <c:v>241313.67125000001</c:v>
                </c:pt>
                <c:pt idx="2">
                  <c:v>265119.0477</c:v>
                </c:pt>
                <c:pt idx="3">
                  <c:v>247212.73516000001</c:v>
                </c:pt>
                <c:pt idx="4">
                  <c:v>197138.87594999999</c:v>
                </c:pt>
                <c:pt idx="5">
                  <c:v>175888.11192</c:v>
                </c:pt>
                <c:pt idx="6">
                  <c:v>158569.46358000001</c:v>
                </c:pt>
                <c:pt idx="7">
                  <c:v>138746.99871000001</c:v>
                </c:pt>
                <c:pt idx="8">
                  <c:v>139672.47386</c:v>
                </c:pt>
                <c:pt idx="9">
                  <c:v>147079.82831000001</c:v>
                </c:pt>
                <c:pt idx="10">
                  <c:v>144116.60331000001</c:v>
                </c:pt>
                <c:pt idx="11">
                  <c:v>165822.78474999999</c:v>
                </c:pt>
                <c:pt idx="12">
                  <c:v>174885</c:v>
                </c:pt>
                <c:pt idx="13">
                  <c:v>185997.55201000001</c:v>
                </c:pt>
                <c:pt idx="14">
                  <c:v>194074.07399999999</c:v>
                </c:pt>
                <c:pt idx="15">
                  <c:v>209026.20266000001</c:v>
                </c:pt>
                <c:pt idx="16">
                  <c:v>224744.97691</c:v>
                </c:pt>
                <c:pt idx="17">
                  <c:v>258132.84122</c:v>
                </c:pt>
                <c:pt idx="18">
                  <c:v>290017.08234000002</c:v>
                </c:pt>
                <c:pt idx="19">
                  <c:v>285457.03960000002</c:v>
                </c:pt>
                <c:pt idx="20">
                  <c:v>287400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C2B7-4334-AB0B-2B2E5A28D2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9111</c:v>
                </c:pt>
                <c:pt idx="1">
                  <c:v>2882</c:v>
                </c:pt>
                <c:pt idx="2">
                  <c:v>2968</c:v>
                </c:pt>
                <c:pt idx="3">
                  <c:v>1286</c:v>
                </c:pt>
                <c:pt idx="4">
                  <c:v>3686</c:v>
                </c:pt>
                <c:pt idx="5">
                  <c:v>2594</c:v>
                </c:pt>
                <c:pt idx="6">
                  <c:v>1190</c:v>
                </c:pt>
                <c:pt idx="7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01-44B8-9872-12A16E9E2D03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3876</c:v>
                </c:pt>
                <c:pt idx="1">
                  <c:v>5369</c:v>
                </c:pt>
                <c:pt idx="2">
                  <c:v>11132</c:v>
                </c:pt>
                <c:pt idx="3">
                  <c:v>25614</c:v>
                </c:pt>
                <c:pt idx="4">
                  <c:v>1224</c:v>
                </c:pt>
                <c:pt idx="5">
                  <c:v>614</c:v>
                </c:pt>
                <c:pt idx="6">
                  <c:v>1270</c:v>
                </c:pt>
                <c:pt idx="7">
                  <c:v>2781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01-44B8-9872-12A16E9E2D0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dirty="0">
              <a:latin typeface="Tw Cen MT" panose="020B0602020104020603" pitchFamily="34" charset="0"/>
            </a:rPr>
            <a:t>Bookkeeper</a:t>
          </a: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A00020-956E-4BE4-AF6B-AC8515A76FE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</a:t>
          </a:r>
          <a:endParaRPr lang="en-US" dirty="0">
            <a:latin typeface="Tw Cen MT" panose="020B0602020104020603" pitchFamily="34" charset="0"/>
          </a:endParaRPr>
        </a:p>
      </dgm:t>
    </dgm:pt>
    <dgm:pt modelId="{771063BB-B9F6-421A-B5AB-AE4182491981}" type="par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8AF4026-EAF3-41FF-BDA6-AE40D39EA313}" type="sib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604FE5F-51CA-4DD1-857B-11DB5655A2C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Waiter</a:t>
          </a:r>
        </a:p>
      </dgm:t>
    </dgm:pt>
    <dgm:pt modelId="{1470BFD4-E916-4ECB-BE74-7DED4F9A158A}" type="parTrans" cxnId="{BAAF5387-22E7-4699-ACC7-040C35149D61}">
      <dgm:prSet/>
      <dgm:spPr/>
      <dgm:t>
        <a:bodyPr/>
        <a:lstStyle/>
        <a:p>
          <a:endParaRPr lang="en-US"/>
        </a:p>
      </dgm:t>
    </dgm:pt>
    <dgm:pt modelId="{E023E1D8-4E73-4889-BD14-19350CE49852}" type="sibTrans" cxnId="{BAAF5387-22E7-4699-ACC7-040C35149D61}">
      <dgm:prSet/>
      <dgm:spPr/>
      <dgm:t>
        <a:bodyPr/>
        <a:lstStyle/>
        <a:p>
          <a:endParaRPr lang="en-US"/>
        </a:p>
      </dgm:t>
    </dgm:pt>
    <dgm:pt modelId="{00730012-60E5-4D6A-BE68-34283CF2239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Worker</a:t>
          </a:r>
        </a:p>
      </dgm:t>
    </dgm:pt>
    <dgm:pt modelId="{CF22D2B7-D485-4F2E-8E94-12BF7FCE695B}" type="parTrans" cxnId="{1E99F6AB-7CA2-4504-9BE2-6BFDAB0CB810}">
      <dgm:prSet/>
      <dgm:spPr/>
      <dgm:t>
        <a:bodyPr/>
        <a:lstStyle/>
        <a:p>
          <a:endParaRPr lang="en-US"/>
        </a:p>
      </dgm:t>
    </dgm:pt>
    <dgm:pt modelId="{E0377DA1-7E7B-4A1E-88E2-66AFFF76D10C}" type="sibTrans" cxnId="{1E99F6AB-7CA2-4504-9BE2-6BFDAB0CB810}">
      <dgm:prSet/>
      <dgm:spPr/>
      <dgm:t>
        <a:bodyPr/>
        <a:lstStyle/>
        <a:p>
          <a:endParaRPr lang="en-US"/>
        </a:p>
      </dgm:t>
    </dgm:pt>
    <dgm:pt modelId="{60CB2FF7-152F-4E5C-BFB0-8D16E5AD89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</a:t>
          </a:r>
        </a:p>
      </dgm:t>
    </dgm:pt>
    <dgm:pt modelId="{B96EB654-7908-4A09-BDC8-5FCC72CBF3E5}" type="parTrans" cxnId="{18E75CDC-6585-46C4-8634-A8971838BA23}">
      <dgm:prSet/>
      <dgm:spPr/>
      <dgm:t>
        <a:bodyPr/>
        <a:lstStyle/>
        <a:p>
          <a:endParaRPr lang="en-US"/>
        </a:p>
      </dgm:t>
    </dgm:pt>
    <dgm:pt modelId="{D3EB1846-CAB4-4BD1-88D3-B0F19E2A4711}" type="sibTrans" cxnId="{18E75CDC-6585-46C4-8634-A8971838BA23}">
      <dgm:prSet/>
      <dgm:spPr/>
      <dgm:t>
        <a:bodyPr/>
        <a:lstStyle/>
        <a:p>
          <a:endParaRPr lang="en-US"/>
        </a:p>
      </dgm:t>
    </dgm:pt>
    <dgm:pt modelId="{6C069B9A-DE24-45B5-9B34-9A987B23E37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</a:t>
          </a:r>
        </a:p>
      </dgm:t>
    </dgm:pt>
    <dgm:pt modelId="{16DCB649-6740-4B10-B2D0-99F71A46E50D}" type="parTrans" cxnId="{C6B33D9E-4E72-4D22-AA2C-A153BF39936E}">
      <dgm:prSet/>
      <dgm:spPr/>
      <dgm:t>
        <a:bodyPr/>
        <a:lstStyle/>
        <a:p>
          <a:endParaRPr lang="en-US"/>
        </a:p>
      </dgm:t>
    </dgm:pt>
    <dgm:pt modelId="{0734C663-0D2E-489D-82FD-D44EACF1CAB0}" type="sibTrans" cxnId="{C6B33D9E-4E72-4D22-AA2C-A153BF39936E}">
      <dgm:prSet/>
      <dgm:spPr/>
      <dgm:t>
        <a:bodyPr/>
        <a:lstStyle/>
        <a:p>
          <a:endParaRPr lang="en-US"/>
        </a:p>
      </dgm:t>
    </dgm:pt>
    <dgm:pt modelId="{187D5872-DB52-4FE3-949B-87AEDF51901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Personal Care Aide</a:t>
          </a:r>
        </a:p>
      </dgm:t>
    </dgm:pt>
    <dgm:pt modelId="{328B7E9C-000D-48BE-AD64-8C8E6ADC9BB3}" type="parTrans" cxnId="{E93CE6E1-653B-465B-BF18-62B3DB40523E}">
      <dgm:prSet/>
      <dgm:spPr/>
      <dgm:t>
        <a:bodyPr/>
        <a:lstStyle/>
        <a:p>
          <a:endParaRPr lang="en-US"/>
        </a:p>
      </dgm:t>
    </dgm:pt>
    <dgm:pt modelId="{22FD0AF3-D6C3-4BB3-AE43-06EBCFFCE513}" type="sibTrans" cxnId="{E93CE6E1-653B-465B-BF18-62B3DB40523E}">
      <dgm:prSet/>
      <dgm:spPr/>
      <dgm:t>
        <a:bodyPr/>
        <a:lstStyle/>
        <a:p>
          <a:endParaRPr lang="en-US"/>
        </a:p>
      </dgm:t>
    </dgm:pt>
    <dgm:pt modelId="{9DEA3D2D-87DB-4E95-8E8B-904D6742EE2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Housekeeper</a:t>
          </a:r>
        </a:p>
      </dgm:t>
    </dgm:pt>
    <dgm:pt modelId="{592E5F1B-4F7D-4E07-81FD-18B334581518}" type="parTrans" cxnId="{188E7A19-F623-445D-BCE8-236C614F8F84}">
      <dgm:prSet/>
      <dgm:spPr/>
      <dgm:t>
        <a:bodyPr/>
        <a:lstStyle/>
        <a:p>
          <a:endParaRPr lang="en-US"/>
        </a:p>
      </dgm:t>
    </dgm:pt>
    <dgm:pt modelId="{5F377356-5467-4CBA-B390-0B4B5C19B14A}" type="sibTrans" cxnId="{188E7A19-F623-445D-BCE8-236C614F8F84}">
      <dgm:prSet/>
      <dgm:spPr/>
      <dgm:t>
        <a:bodyPr/>
        <a:lstStyle/>
        <a:p>
          <a:endParaRPr lang="en-US"/>
        </a:p>
      </dgm:t>
    </dgm:pt>
    <dgm:pt modelId="{A2DF0CBB-17BE-420F-86C3-31827C0618B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Bartender</a:t>
          </a:r>
        </a:p>
      </dgm:t>
    </dgm:pt>
    <dgm:pt modelId="{7D7659A2-DF7D-4E70-8A3F-2FC80D46637C}" type="parTrans" cxnId="{3C226C99-3471-4BF4-83BA-26F6E2AFC26D}">
      <dgm:prSet/>
      <dgm:spPr/>
      <dgm:t>
        <a:bodyPr/>
        <a:lstStyle/>
        <a:p>
          <a:endParaRPr lang="en-US"/>
        </a:p>
      </dgm:t>
    </dgm:pt>
    <dgm:pt modelId="{AE58EDA6-7FDD-469E-9320-5A31FDC50A50}" type="sibTrans" cxnId="{3C226C99-3471-4BF4-83BA-26F6E2AFC26D}">
      <dgm:prSet/>
      <dgm:spPr/>
      <dgm:t>
        <a:bodyPr/>
        <a:lstStyle/>
        <a:p>
          <a:endParaRPr lang="en-US"/>
        </a:p>
      </dgm:t>
    </dgm:pt>
    <dgm:pt modelId="{9C380489-7EF3-4139-8683-55448CF6667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Dishwasher</a:t>
          </a:r>
        </a:p>
      </dgm:t>
    </dgm:pt>
    <dgm:pt modelId="{4BBA8318-0613-4DD7-92C0-7E5081D5A172}" type="parTrans" cxnId="{C49A06CB-79AB-4CFD-BEAC-3B60D2323A02}">
      <dgm:prSet/>
      <dgm:spPr/>
      <dgm:t>
        <a:bodyPr/>
        <a:lstStyle/>
        <a:p>
          <a:endParaRPr lang="en-US"/>
        </a:p>
      </dgm:t>
    </dgm:pt>
    <dgm:pt modelId="{A50829CC-7337-46C9-B1E8-271E504F2FD6}" type="sibTrans" cxnId="{C49A06CB-79AB-4CFD-BEAC-3B60D2323A02}">
      <dgm:prSet/>
      <dgm:spPr/>
      <dgm:t>
        <a:bodyPr/>
        <a:lstStyle/>
        <a:p>
          <a:endParaRPr lang="en-US"/>
        </a:p>
      </dgm:t>
    </dgm:pt>
    <dgm:pt modelId="{0464E365-807F-4279-8446-298DE48C8E8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Dining Attendant</a:t>
          </a:r>
        </a:p>
      </dgm:t>
    </dgm:pt>
    <dgm:pt modelId="{8807C1E9-0F6A-4E6D-B77F-89E4278EB3F5}" type="parTrans" cxnId="{82EE23F7-FAD2-4E36-9D02-2702117E97E6}">
      <dgm:prSet/>
      <dgm:spPr/>
      <dgm:t>
        <a:bodyPr/>
        <a:lstStyle/>
        <a:p>
          <a:endParaRPr lang="en-US"/>
        </a:p>
      </dgm:t>
    </dgm:pt>
    <dgm:pt modelId="{16110031-4106-4B63-848B-3159E71210BB}" type="sibTrans" cxnId="{82EE23F7-FAD2-4E36-9D02-2702117E97E6}">
      <dgm:prSet/>
      <dgm:spPr/>
      <dgm:t>
        <a:bodyPr/>
        <a:lstStyle/>
        <a:p>
          <a:endParaRPr lang="en-US"/>
        </a:p>
      </dgm:t>
    </dgm:pt>
    <dgm:pt modelId="{BE9D2F9D-9229-47B7-AFBD-65B980BE78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Restaurant Host</a:t>
          </a:r>
        </a:p>
      </dgm:t>
    </dgm:pt>
    <dgm:pt modelId="{BF1FD9C1-DFF2-4157-88D6-7D515B5D7B4C}" type="parTrans" cxnId="{A460E74B-B531-49B4-ADC6-776DA1CA7DB0}">
      <dgm:prSet/>
      <dgm:spPr/>
      <dgm:t>
        <a:bodyPr/>
        <a:lstStyle/>
        <a:p>
          <a:endParaRPr lang="en-US"/>
        </a:p>
      </dgm:t>
    </dgm:pt>
    <dgm:pt modelId="{057AAEDC-CB04-4878-8664-5E988026CEAC}" type="sibTrans" cxnId="{A460E74B-B531-49B4-ADC6-776DA1CA7DB0}">
      <dgm:prSet/>
      <dgm:spPr/>
      <dgm:t>
        <a:bodyPr/>
        <a:lstStyle/>
        <a:p>
          <a:endParaRPr lang="en-US"/>
        </a:p>
      </dgm:t>
    </dgm:pt>
    <dgm:pt modelId="{B45E190F-6A62-4B15-8E13-152F617D0D1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3D649D45-7049-432F-810C-DEC93C856E01}" type="parTrans" cxnId="{B400DCD8-5416-4F39-83C7-1BC21082F281}">
      <dgm:prSet/>
      <dgm:spPr/>
      <dgm:t>
        <a:bodyPr/>
        <a:lstStyle/>
        <a:p>
          <a:endParaRPr lang="en-US"/>
        </a:p>
      </dgm:t>
    </dgm:pt>
    <dgm:pt modelId="{7C8F0E75-B743-400B-9E9B-BA068F44B6F0}" type="sibTrans" cxnId="{B400DCD8-5416-4F39-83C7-1BC21082F281}">
      <dgm:prSet/>
      <dgm:spPr/>
      <dgm:t>
        <a:bodyPr/>
        <a:lstStyle/>
        <a:p>
          <a:endParaRPr lang="en-US"/>
        </a:p>
      </dgm:t>
    </dgm:pt>
    <dgm:pt modelId="{077AA4EE-C494-4F75-BD76-A11FDC7FEBA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Stocker</a:t>
          </a:r>
        </a:p>
      </dgm:t>
    </dgm:pt>
    <dgm:pt modelId="{E1CEF986-7CBD-4D66-A438-0605714C6951}" type="parTrans" cxnId="{11491ABC-8781-4B0D-BE16-C8837D0D0D00}">
      <dgm:prSet/>
      <dgm:spPr/>
      <dgm:t>
        <a:bodyPr/>
        <a:lstStyle/>
        <a:p>
          <a:endParaRPr lang="en-US"/>
        </a:p>
      </dgm:t>
    </dgm:pt>
    <dgm:pt modelId="{C7FD21AB-26D8-467E-9B80-EBF86E254D12}" type="sibTrans" cxnId="{11491ABC-8781-4B0D-BE16-C8837D0D0D00}">
      <dgm:prSet/>
      <dgm:spPr/>
      <dgm:t>
        <a:bodyPr/>
        <a:lstStyle/>
        <a:p>
          <a:endParaRPr lang="en-US"/>
        </a:p>
      </dgm:t>
    </dgm:pt>
    <dgm:pt modelId="{DA53AA2D-7793-41A2-BC0A-AD5CC630970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Office Clerk</a:t>
          </a:r>
        </a:p>
      </dgm:t>
    </dgm:pt>
    <dgm:pt modelId="{46BBA079-774C-48C5-B7CE-805FDA5012E4}" type="parTrans" cxnId="{39ED39AD-DC31-4520-AA8E-06F64583328F}">
      <dgm:prSet/>
      <dgm:spPr/>
      <dgm:t>
        <a:bodyPr/>
        <a:lstStyle/>
        <a:p>
          <a:endParaRPr lang="en-US"/>
        </a:p>
      </dgm:t>
    </dgm:pt>
    <dgm:pt modelId="{492151AD-CDB4-4476-ABB3-504F2EE81BA3}" type="sibTrans" cxnId="{39ED39AD-DC31-4520-AA8E-06F64583328F}">
      <dgm:prSet/>
      <dgm:spPr/>
      <dgm:t>
        <a:bodyPr/>
        <a:lstStyle/>
        <a:p>
          <a:endParaRPr lang="en-US"/>
        </a:p>
      </dgm:t>
    </dgm:pt>
    <dgm:pt modelId="{6F6A8094-9072-4E2B-AC6C-94C0B7EC5C6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Nursing Asst</a:t>
          </a:r>
        </a:p>
      </dgm:t>
    </dgm:pt>
    <dgm:pt modelId="{F3749D37-6C60-4313-98DF-6819C18DAF21}" type="parTrans" cxnId="{BA7BE462-13D0-489E-B3B3-F7759EEA3536}">
      <dgm:prSet/>
      <dgm:spPr/>
      <dgm:t>
        <a:bodyPr/>
        <a:lstStyle/>
        <a:p>
          <a:endParaRPr lang="en-US"/>
        </a:p>
      </dgm:t>
    </dgm:pt>
    <dgm:pt modelId="{357150DF-18BF-4514-A1DF-A85E578FE013}" type="sibTrans" cxnId="{BA7BE462-13D0-489E-B3B3-F7759EEA3536}">
      <dgm:prSet/>
      <dgm:spPr/>
      <dgm:t>
        <a:bodyPr/>
        <a:lstStyle/>
        <a:p>
          <a:endParaRPr lang="en-US"/>
        </a:p>
      </dgm:t>
    </dgm:pt>
    <dgm:pt modelId="{3925EAEC-C07F-4FE6-979A-B9E51C8B90E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Cook</a:t>
          </a:r>
        </a:p>
      </dgm:t>
    </dgm:pt>
    <dgm:pt modelId="{2711FE8F-81E7-4CAB-AB50-A195FCBABDFB}" type="parTrans" cxnId="{EC88826E-6BBC-4BD7-A4D7-3195FF43B3FF}">
      <dgm:prSet/>
      <dgm:spPr/>
      <dgm:t>
        <a:bodyPr/>
        <a:lstStyle/>
        <a:p>
          <a:endParaRPr lang="en-US"/>
        </a:p>
      </dgm:t>
    </dgm:pt>
    <dgm:pt modelId="{5F0C2143-E14F-43FD-BCC5-4BE7AEE5A1A0}" type="sibTrans" cxnId="{EC88826E-6BBC-4BD7-A4D7-3195FF43B3FF}">
      <dgm:prSet/>
      <dgm:spPr/>
      <dgm:t>
        <a:bodyPr/>
        <a:lstStyle/>
        <a:p>
          <a:endParaRPr lang="en-US"/>
        </a:p>
      </dgm:t>
    </dgm:pt>
    <dgm:pt modelId="{3C1F3E46-C4AA-4CDD-93D5-D41FC9449D4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</a:t>
          </a:r>
        </a:p>
      </dgm:t>
    </dgm:pt>
    <dgm:pt modelId="{296D3843-007D-4BAD-A178-7A1A7D8F357B}" type="parTrans" cxnId="{E8A5B301-4387-461D-BBC0-BA1ABB1F59A0}">
      <dgm:prSet/>
      <dgm:spPr/>
      <dgm:t>
        <a:bodyPr/>
        <a:lstStyle/>
        <a:p>
          <a:endParaRPr lang="en-US"/>
        </a:p>
      </dgm:t>
    </dgm:pt>
    <dgm:pt modelId="{EA2522C3-54B4-425E-84AE-8264523DDD93}" type="sibTrans" cxnId="{E8A5B301-4387-461D-BBC0-BA1ABB1F59A0}">
      <dgm:prSet/>
      <dgm:spPr/>
      <dgm:t>
        <a:bodyPr/>
        <a:lstStyle/>
        <a:p>
          <a:endParaRPr lang="en-US"/>
        </a:p>
      </dgm:t>
    </dgm:pt>
    <dgm:pt modelId="{E375B4CA-2DEB-4EB0-ADD0-98BFCDF5FA2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Landscaper</a:t>
          </a:r>
        </a:p>
      </dgm:t>
    </dgm:pt>
    <dgm:pt modelId="{03E54381-DEE0-415B-A1C4-F42DC6FFC5E8}" type="parTrans" cxnId="{14E34254-5F11-41AE-B30B-3E89A5C82245}">
      <dgm:prSet/>
      <dgm:spPr/>
      <dgm:t>
        <a:bodyPr/>
        <a:lstStyle/>
        <a:p>
          <a:endParaRPr lang="en-US"/>
        </a:p>
      </dgm:t>
    </dgm:pt>
    <dgm:pt modelId="{0C6D697E-CCFA-4661-888A-3474F70C3DF9}" type="sibTrans" cxnId="{14E34254-5F11-41AE-B30B-3E89A5C82245}">
      <dgm:prSet/>
      <dgm:spPr/>
      <dgm:t>
        <a:bodyPr/>
        <a:lstStyle/>
        <a:p>
          <a:endParaRPr lang="en-US"/>
        </a:p>
      </dgm:t>
    </dgm:pt>
    <dgm:pt modelId="{5F8413BD-7E7E-4FB2-8672-036A3B0B23A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Food Prep Supervisor</a:t>
          </a:r>
        </a:p>
      </dgm:t>
    </dgm:pt>
    <dgm:pt modelId="{5FE59592-F50D-415F-95A0-6EC5FEF40634}" type="parTrans" cxnId="{BA471169-E28C-402C-933C-3EB18392E8F2}">
      <dgm:prSet/>
      <dgm:spPr/>
      <dgm:t>
        <a:bodyPr/>
        <a:lstStyle/>
        <a:p>
          <a:endParaRPr lang="en-US"/>
        </a:p>
      </dgm:t>
    </dgm:pt>
    <dgm:pt modelId="{50F1ECE5-7547-4D3A-9A22-5037D0681DBB}" type="sibTrans" cxnId="{BA471169-E28C-402C-933C-3EB18392E8F2}">
      <dgm:prSet/>
      <dgm:spPr/>
      <dgm:t>
        <a:bodyPr/>
        <a:lstStyle/>
        <a:p>
          <a:endParaRPr lang="en-US"/>
        </a:p>
      </dgm:t>
    </dgm:pt>
    <dgm:pt modelId="{F4BB7916-C547-418E-A99D-3A7A66A3D53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Construction Laborer</a:t>
          </a:r>
        </a:p>
      </dgm:t>
    </dgm:pt>
    <dgm:pt modelId="{6476B5D1-E5BA-46C0-A392-2EEC1B6325AF}" type="parTrans" cxnId="{DF8D42D1-C45F-4B59-8212-4C8A06D5EDA1}">
      <dgm:prSet/>
      <dgm:spPr/>
      <dgm:t>
        <a:bodyPr/>
        <a:lstStyle/>
        <a:p>
          <a:endParaRPr lang="en-US"/>
        </a:p>
      </dgm:t>
    </dgm:pt>
    <dgm:pt modelId="{F7D33606-4DA3-4507-A805-807F3511990E}" type="sibTrans" cxnId="{DF8D42D1-C45F-4B59-8212-4C8A06D5EDA1}">
      <dgm:prSet/>
      <dgm:spPr/>
      <dgm:t>
        <a:bodyPr/>
        <a:lstStyle/>
        <a:p>
          <a:endParaRPr lang="en-US"/>
        </a:p>
      </dgm:t>
    </dgm:pt>
    <dgm:pt modelId="{FC0A8734-2DB0-4C3D-AB82-AB1C6F15E02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Maintenance Worker</a:t>
          </a:r>
        </a:p>
      </dgm:t>
    </dgm:pt>
    <dgm:pt modelId="{B2F4081B-5BEE-4292-8788-185DFD3498CF}" type="parTrans" cxnId="{094ED025-61A2-4FA2-8643-96D6B5FA158F}">
      <dgm:prSet/>
      <dgm:spPr/>
      <dgm:t>
        <a:bodyPr/>
        <a:lstStyle/>
        <a:p>
          <a:endParaRPr lang="en-US"/>
        </a:p>
      </dgm:t>
    </dgm:pt>
    <dgm:pt modelId="{C624D8FE-D0AA-4AD4-8820-510544DF670F}" type="sibTrans" cxnId="{094ED025-61A2-4FA2-8643-96D6B5FA158F}">
      <dgm:prSet/>
      <dgm:spPr/>
      <dgm:t>
        <a:bodyPr/>
        <a:lstStyle/>
        <a:p>
          <a:endParaRPr lang="en-US"/>
        </a:p>
      </dgm:t>
    </dgm:pt>
    <dgm:pt modelId="{83981B7C-3A31-4AD3-89C2-B5A0477EDA6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98054C6F-91F7-49BA-9DB1-34D676847CF1}" type="parTrans" cxnId="{36D4261F-87B3-4C61-B0FF-B56C5D4CEABE}">
      <dgm:prSet/>
      <dgm:spPr/>
      <dgm:t>
        <a:bodyPr/>
        <a:lstStyle/>
        <a:p>
          <a:endParaRPr lang="en-US"/>
        </a:p>
      </dgm:t>
    </dgm:pt>
    <dgm:pt modelId="{6EFD8519-7708-4CAD-A012-9C93BE29CD4F}" type="sibTrans" cxnId="{36D4261F-87B3-4C61-B0FF-B56C5D4CEABE}">
      <dgm:prSet/>
      <dgm:spPr/>
      <dgm:t>
        <a:bodyPr/>
        <a:lstStyle/>
        <a:p>
          <a:endParaRPr lang="en-US"/>
        </a:p>
      </dgm:t>
    </dgm:pt>
    <dgm:pt modelId="{BD62B4E5-20E3-44D1-8261-F78B6C19992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dirty="0">
              <a:latin typeface="Tw Cen MT" panose="020B0602020104020603" pitchFamily="34" charset="0"/>
            </a:rPr>
            <a:t>Retail Supervisor</a:t>
          </a:r>
        </a:p>
      </dgm:t>
    </dgm:pt>
    <dgm:pt modelId="{10CD8662-436A-4F67-9E9A-616EC9585620}" type="parTrans" cxnId="{4D8AEBFF-9783-4577-8AE1-D3A8559152C4}">
      <dgm:prSet/>
      <dgm:spPr/>
      <dgm:t>
        <a:bodyPr/>
        <a:lstStyle/>
        <a:p>
          <a:endParaRPr lang="en-US"/>
        </a:p>
      </dgm:t>
    </dgm:pt>
    <dgm:pt modelId="{8F249E14-3990-4489-8DFD-4A79C4F70AE2}" type="sibTrans" cxnId="{4D8AEBFF-9783-4577-8AE1-D3A8559152C4}">
      <dgm:prSet/>
      <dgm:spPr/>
      <dgm:t>
        <a:bodyPr/>
        <a:lstStyle/>
        <a:p>
          <a:endParaRPr lang="en-US"/>
        </a:p>
      </dgm:t>
    </dgm:pt>
    <dgm:pt modelId="{C10714DA-FB4B-4EAA-A5DA-666DE26DC07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dirty="0">
              <a:latin typeface="Tw Cen MT" panose="020B0602020104020603" pitchFamily="34" charset="0"/>
            </a:rPr>
            <a:t>Heavy Truck Driver</a:t>
          </a:r>
        </a:p>
      </dgm:t>
    </dgm:pt>
    <dgm:pt modelId="{1377CBCC-2491-4D37-B63E-655B5CD52BD9}" type="parTrans" cxnId="{B813998B-746D-4B7F-8AE3-0DE2068FAED9}">
      <dgm:prSet/>
      <dgm:spPr/>
      <dgm:t>
        <a:bodyPr/>
        <a:lstStyle/>
        <a:p>
          <a:endParaRPr lang="en-US"/>
        </a:p>
      </dgm:t>
    </dgm:pt>
    <dgm:pt modelId="{991FF39F-79BB-444C-A79B-AB6B5942F829}" type="sibTrans" cxnId="{B813998B-746D-4B7F-8AE3-0DE2068FAED9}">
      <dgm:prSet/>
      <dgm:spPr/>
      <dgm:t>
        <a:bodyPr/>
        <a:lstStyle/>
        <a:p>
          <a:endParaRPr lang="en-US"/>
        </a:p>
      </dgm:t>
    </dgm:pt>
    <dgm:pt modelId="{F6783B72-6947-4058-9A18-5188B83A02D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dirty="0">
              <a:latin typeface="Tw Cen MT" panose="020B0602020104020603" pitchFamily="34" charset="0"/>
            </a:rPr>
            <a:t>Equipment Operator</a:t>
          </a:r>
        </a:p>
      </dgm:t>
    </dgm:pt>
    <dgm:pt modelId="{946B1249-B279-41F8-BC9E-1229A5B296FE}" type="parTrans" cxnId="{05BDF10C-B823-46EF-8E39-084BB4115BB8}">
      <dgm:prSet/>
      <dgm:spPr/>
      <dgm:t>
        <a:bodyPr/>
        <a:lstStyle/>
        <a:p>
          <a:endParaRPr lang="en-US"/>
        </a:p>
      </dgm:t>
    </dgm:pt>
    <dgm:pt modelId="{E9B9292C-6E30-4DA1-B8B1-8E558588804E}" type="sibTrans" cxnId="{05BDF10C-B823-46EF-8E39-084BB4115BB8}">
      <dgm:prSet/>
      <dgm:spPr/>
      <dgm:t>
        <a:bodyPr/>
        <a:lstStyle/>
        <a:p>
          <a:endParaRPr lang="en-US"/>
        </a:p>
      </dgm:t>
    </dgm:pt>
    <dgm:pt modelId="{2C7633CB-8AD5-4E9D-9396-D02C9AED1C1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dirty="0">
              <a:latin typeface="Tw Cen MT" panose="020B0602020104020603" pitchFamily="34" charset="0"/>
            </a:rPr>
            <a:t>Carpenter</a:t>
          </a:r>
        </a:p>
      </dgm:t>
    </dgm:pt>
    <dgm:pt modelId="{9C8B6BB9-841A-4203-9BE6-73635B213E71}" type="parTrans" cxnId="{A4EBDE5A-39D8-4F45-84AE-EA735C6D0BA8}">
      <dgm:prSet/>
      <dgm:spPr/>
      <dgm:t>
        <a:bodyPr/>
        <a:lstStyle/>
        <a:p>
          <a:endParaRPr lang="en-US"/>
        </a:p>
      </dgm:t>
    </dgm:pt>
    <dgm:pt modelId="{127B2167-1949-484E-8C19-5B59C0606FFD}" type="sibTrans" cxnId="{A4EBDE5A-39D8-4F45-84AE-EA735C6D0BA8}">
      <dgm:prSet/>
      <dgm:spPr/>
      <dgm:t>
        <a:bodyPr/>
        <a:lstStyle/>
        <a:p>
          <a:endParaRPr lang="en-US"/>
        </a:p>
      </dgm:t>
    </dgm:pt>
    <dgm:pt modelId="{9C1DC4A7-594B-4E49-9169-A17E3E7073B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dirty="0">
              <a:latin typeface="Tw Cen MT" panose="020B0602020104020603" pitchFamily="34" charset="0"/>
            </a:rPr>
            <a:t>Plumber</a:t>
          </a:r>
        </a:p>
      </dgm:t>
    </dgm:pt>
    <dgm:pt modelId="{BF834A87-C53C-47D3-B829-220722357A3C}" type="parTrans" cxnId="{EA6772A8-3E2C-49DD-A282-ED6023C4FE69}">
      <dgm:prSet/>
      <dgm:spPr/>
      <dgm:t>
        <a:bodyPr/>
        <a:lstStyle/>
        <a:p>
          <a:endParaRPr lang="en-US"/>
        </a:p>
      </dgm:t>
    </dgm:pt>
    <dgm:pt modelId="{BFEF2F45-4E6B-46D7-B2F1-19565C01FF15}" type="sibTrans" cxnId="{EA6772A8-3E2C-49DD-A282-ED6023C4FE69}">
      <dgm:prSet/>
      <dgm:spPr/>
      <dgm:t>
        <a:bodyPr/>
        <a:lstStyle/>
        <a:p>
          <a:endParaRPr lang="en-US"/>
        </a:p>
      </dgm:t>
    </dgm:pt>
    <dgm:pt modelId="{0F1460D6-F5A5-455D-8DDD-43DDE93023D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dirty="0">
              <a:latin typeface="Tw Cen MT" panose="020B0602020104020603" pitchFamily="34" charset="0"/>
            </a:rPr>
            <a:t>Roofer</a:t>
          </a:r>
        </a:p>
      </dgm:t>
    </dgm:pt>
    <dgm:pt modelId="{567562F8-7D48-4686-A43E-A0427FF1F006}" type="parTrans" cxnId="{5AC57D8C-3113-473C-970F-88F8B678460A}">
      <dgm:prSet/>
      <dgm:spPr/>
      <dgm:t>
        <a:bodyPr/>
        <a:lstStyle/>
        <a:p>
          <a:endParaRPr lang="en-US"/>
        </a:p>
      </dgm:t>
    </dgm:pt>
    <dgm:pt modelId="{50BB33AA-8BE3-48D3-B2DA-2D8041466744}" type="sibTrans" cxnId="{5AC57D8C-3113-473C-970F-88F8B678460A}">
      <dgm:prSet/>
      <dgm:spPr/>
      <dgm:t>
        <a:bodyPr/>
        <a:lstStyle/>
        <a:p>
          <a:endParaRPr lang="en-US"/>
        </a:p>
      </dgm:t>
    </dgm:pt>
    <dgm:pt modelId="{730B5744-B54C-45B6-A6C2-943A715ED31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dirty="0">
              <a:latin typeface="Tw Cen MT" panose="020B0602020104020603" pitchFamily="34" charset="0"/>
            </a:rPr>
            <a:t>Postal Worker</a:t>
          </a:r>
        </a:p>
      </dgm:t>
    </dgm:pt>
    <dgm:pt modelId="{89333EA3-47BE-4EA0-8002-D9FE56791D32}" type="parTrans" cxnId="{28E3085E-BAA7-4824-BF6C-AAE6A643C83B}">
      <dgm:prSet/>
      <dgm:spPr/>
      <dgm:t>
        <a:bodyPr/>
        <a:lstStyle/>
        <a:p>
          <a:endParaRPr lang="en-US"/>
        </a:p>
      </dgm:t>
    </dgm:pt>
    <dgm:pt modelId="{8820349A-5482-4A06-B169-ADEADEB6093E}" type="sibTrans" cxnId="{28E3085E-BAA7-4824-BF6C-AAE6A643C83B}">
      <dgm:prSet/>
      <dgm:spPr/>
      <dgm:t>
        <a:bodyPr/>
        <a:lstStyle/>
        <a:p>
          <a:endParaRPr lang="en-US"/>
        </a:p>
      </dgm:t>
    </dgm:pt>
    <dgm:pt modelId="{F3C62F5B-38EB-401E-8F52-3BBA23E28A8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dirty="0">
              <a:latin typeface="Tw Cen MT" panose="020B0602020104020603" pitchFamily="34" charset="0"/>
            </a:rPr>
            <a:t>School Bus Driver</a:t>
          </a:r>
        </a:p>
      </dgm:t>
    </dgm:pt>
    <dgm:pt modelId="{3D39848B-CF85-4968-BA00-A50151F3A77E}" type="parTrans" cxnId="{97584A4C-E818-4D7C-9B04-CDB175F2DE01}">
      <dgm:prSet/>
      <dgm:spPr/>
      <dgm:t>
        <a:bodyPr/>
        <a:lstStyle/>
        <a:p>
          <a:endParaRPr lang="en-US"/>
        </a:p>
      </dgm:t>
    </dgm:pt>
    <dgm:pt modelId="{C30E1DEF-A424-4083-9FC4-6B375FAD3378}" type="sibTrans" cxnId="{97584A4C-E818-4D7C-9B04-CDB175F2DE01}">
      <dgm:prSet/>
      <dgm:spPr/>
      <dgm:t>
        <a:bodyPr/>
        <a:lstStyle/>
        <a:p>
          <a:endParaRPr lang="en-US"/>
        </a:p>
      </dgm:t>
    </dgm:pt>
    <dgm:pt modelId="{99821A5D-E874-41CC-9BEE-6FA51A1495C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dirty="0">
              <a:latin typeface="Tw Cen MT" panose="020B0602020104020603" pitchFamily="34" charset="0"/>
            </a:rPr>
            <a:t>Paramedic</a:t>
          </a:r>
        </a:p>
      </dgm:t>
    </dgm:pt>
    <dgm:pt modelId="{7537994C-E582-4BDC-AC1D-BE689CFE1B10}" type="parTrans" cxnId="{FEED06B0-BE8F-46B0-85B6-8E76FA154AD9}">
      <dgm:prSet/>
      <dgm:spPr/>
      <dgm:t>
        <a:bodyPr/>
        <a:lstStyle/>
        <a:p>
          <a:endParaRPr lang="en-US"/>
        </a:p>
      </dgm:t>
    </dgm:pt>
    <dgm:pt modelId="{AEEC896A-CD66-4685-9D9D-93A4AE12A036}" type="sibTrans" cxnId="{FEED06B0-BE8F-46B0-85B6-8E76FA154AD9}">
      <dgm:prSet/>
      <dgm:spPr/>
      <dgm:t>
        <a:bodyPr/>
        <a:lstStyle/>
        <a:p>
          <a:endParaRPr lang="en-US"/>
        </a:p>
      </dgm:t>
    </dgm:pt>
    <dgm:pt modelId="{ED42E8DF-5D3A-497B-8D31-5255736A2E5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dirty="0">
              <a:latin typeface="Tw Cen MT" panose="020B0602020104020603" pitchFamily="34" charset="0"/>
            </a:rPr>
            <a:t>Pest Control Worker</a:t>
          </a:r>
        </a:p>
      </dgm:t>
    </dgm:pt>
    <dgm:pt modelId="{F8BB220B-81C2-4CA9-8C23-73D0FCD232E0}" type="parTrans" cxnId="{77825297-B5C8-41DC-8FAC-6C0C5CBC5640}">
      <dgm:prSet/>
      <dgm:spPr/>
      <dgm:t>
        <a:bodyPr/>
        <a:lstStyle/>
        <a:p>
          <a:endParaRPr lang="en-US"/>
        </a:p>
      </dgm:t>
    </dgm:pt>
    <dgm:pt modelId="{E6C5896D-5E23-4BA9-8133-580C95F2E226}" type="sibTrans" cxnId="{77825297-B5C8-41DC-8FAC-6C0C5CBC5640}">
      <dgm:prSet/>
      <dgm:spPr/>
      <dgm:t>
        <a:bodyPr/>
        <a:lstStyle/>
        <a:p>
          <a:endParaRPr lang="en-US"/>
        </a:p>
      </dgm:t>
    </dgm:pt>
    <dgm:pt modelId="{DCA543BE-6243-4795-9B97-19C92C025FC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dirty="0">
            <a:latin typeface="Tw Cen MT" panose="020B0602020104020603" pitchFamily="34" charset="0"/>
          </a:endParaRPr>
        </a:p>
      </dgm:t>
    </dgm:pt>
    <dgm:pt modelId="{47EEF5D4-DF30-4E8B-9492-F8DB58D542CC}" type="parTrans" cxnId="{305DC231-4E2D-4260-9D4C-6CC3FC8E75A0}">
      <dgm:prSet/>
      <dgm:spPr/>
      <dgm:t>
        <a:bodyPr/>
        <a:lstStyle/>
        <a:p>
          <a:endParaRPr lang="en-US"/>
        </a:p>
      </dgm:t>
    </dgm:pt>
    <dgm:pt modelId="{F690750A-E6EC-4F52-B581-206502B3CB28}" type="sibTrans" cxnId="{305DC231-4E2D-4260-9D4C-6CC3FC8E75A0}">
      <dgm:prSet/>
      <dgm:spPr/>
      <dgm:t>
        <a:bodyPr/>
        <a:lstStyle/>
        <a:p>
          <a:endParaRPr lang="en-US"/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E8A5B301-4387-461D-BBC0-BA1ABB1F59A0}" srcId="{930452E1-293A-4804-9AD2-E53B94608D56}" destId="{3C1F3E46-C4AA-4CDD-93D5-D41FC9449D43}" srcOrd="5" destOrd="0" parTransId="{296D3843-007D-4BAD-A178-7A1A7D8F357B}" sibTransId="{EA2522C3-54B4-425E-84AE-8264523DDD93}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05BDF10C-B823-46EF-8E39-084BB4115BB8}" srcId="{4F795D33-588E-4F04-A4A9-549DB1C8E26C}" destId="{F6783B72-6947-4058-9A18-5188B83A02D1}" srcOrd="3" destOrd="0" parTransId="{946B1249-B279-41F8-BC9E-1229A5B296FE}" sibTransId="{E9B9292C-6E30-4DA1-B8B1-8E558588804E}"/>
    <dgm:cxn modelId="{F263FA13-8AA7-4D7D-9A83-9AA04F823CA9}" type="presOf" srcId="{DA53AA2D-7793-41A2-BC0A-AD5CC6309704}" destId="{11FB7C73-6081-42C7-8E15-28075061167B}" srcOrd="0" destOrd="2" presId="urn:microsoft.com/office/officeart/2005/8/layout/hList1"/>
    <dgm:cxn modelId="{188E7A19-F623-445D-BCE8-236C614F8F84}" srcId="{984116C9-7CB8-4743-8FBA-68A8BA0D0389}" destId="{9DEA3D2D-87DB-4E95-8E8B-904D6742EE22}" srcOrd="6" destOrd="0" parTransId="{592E5F1B-4F7D-4E07-81FD-18B334581518}" sibTransId="{5F377356-5467-4CBA-B390-0B4B5C19B14A}"/>
    <dgm:cxn modelId="{36D4261F-87B3-4C61-B0FF-B56C5D4CEABE}" srcId="{930452E1-293A-4804-9AD2-E53B94608D56}" destId="{83981B7C-3A31-4AD3-89C2-B5A0477EDA64}" srcOrd="10" destOrd="0" parTransId="{98054C6F-91F7-49BA-9DB1-34D676847CF1}" sibTransId="{6EFD8519-7708-4CAD-A012-9C93BE29CD4F}"/>
    <dgm:cxn modelId="{094ED025-61A2-4FA2-8643-96D6B5FA158F}" srcId="{930452E1-293A-4804-9AD2-E53B94608D56}" destId="{FC0A8734-2DB0-4C3D-AB82-AB1C6F15E02E}" srcOrd="9" destOrd="0" parTransId="{B2F4081B-5BEE-4292-8788-185DFD3498CF}" sibTransId="{C624D8FE-D0AA-4AD4-8820-510544DF670F}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305DC231-4E2D-4260-9D4C-6CC3FC8E75A0}" srcId="{4F795D33-588E-4F04-A4A9-549DB1C8E26C}" destId="{DCA543BE-6243-4795-9B97-19C92C025FC1}" srcOrd="11" destOrd="0" parTransId="{47EEF5D4-DF30-4E8B-9492-F8DB58D542CC}" sibTransId="{F690750A-E6EC-4F52-B581-206502B3CB28}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24334134-815C-4D4F-847D-D8DFB63D5EC2}" type="presOf" srcId="{F6783B72-6947-4058-9A18-5188B83A02D1}" destId="{34083978-5BA0-40E3-AB18-2F3A89BB9529}" srcOrd="0" destOrd="3" presId="urn:microsoft.com/office/officeart/2005/8/layout/hList1"/>
    <dgm:cxn modelId="{2040683C-12CD-416A-B2BD-9AC7204BC466}" type="presOf" srcId="{8604FE5F-51CA-4DD1-857B-11DB5655A2C7}" destId="{0045AAE0-9BB3-4F66-A39D-FC0233DDC39E}" srcOrd="0" destOrd="1" presId="urn:microsoft.com/office/officeart/2005/8/layout/hList1"/>
    <dgm:cxn modelId="{DEEC733C-4AE5-4444-9417-BA6CEAF11D6F}" type="presOf" srcId="{C10714DA-FB4B-4EAA-A5DA-666DE26DC073}" destId="{34083978-5BA0-40E3-AB18-2F3A89BB9529}" srcOrd="0" destOrd="2" presId="urn:microsoft.com/office/officeart/2005/8/layout/hList1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28E3085E-BAA7-4824-BF6C-AAE6A643C83B}" srcId="{4F795D33-588E-4F04-A4A9-549DB1C8E26C}" destId="{730B5744-B54C-45B6-A6C2-943A715ED312}" srcOrd="7" destOrd="0" parTransId="{89333EA3-47BE-4EA0-8002-D9FE56791D32}" sibTransId="{8820349A-5482-4A06-B169-ADEADEB6093E}"/>
    <dgm:cxn modelId="{BA7BE462-13D0-489E-B3B3-F7759EEA3536}" srcId="{930452E1-293A-4804-9AD2-E53B94608D56}" destId="{6F6A8094-9072-4E2B-AC6C-94C0B7EC5C64}" srcOrd="3" destOrd="0" parTransId="{F3749D37-6C60-4313-98DF-6819C18DAF21}" sibTransId="{357150DF-18BF-4514-A1DF-A85E578FE013}"/>
    <dgm:cxn modelId="{EE2E2463-A766-49B3-BE6B-7E0AAB19C5F2}" type="presOf" srcId="{E375B4CA-2DEB-4EB0-ADD0-98BFCDF5FA2B}" destId="{11FB7C73-6081-42C7-8E15-28075061167B}" srcOrd="0" destOrd="6" presId="urn:microsoft.com/office/officeart/2005/8/layout/hList1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E082EA68-B478-45A5-80B2-9B90DAAD34E6}" type="presOf" srcId="{00730012-60E5-4D6A-BE68-34283CF22392}" destId="{0045AAE0-9BB3-4F66-A39D-FC0233DDC39E}" srcOrd="0" destOrd="2" presId="urn:microsoft.com/office/officeart/2005/8/layout/hList1"/>
    <dgm:cxn modelId="{BA471169-E28C-402C-933C-3EB18392E8F2}" srcId="{930452E1-293A-4804-9AD2-E53B94608D56}" destId="{5F8413BD-7E7E-4FB2-8672-036A3B0B23A3}" srcOrd="7" destOrd="0" parTransId="{5FE59592-F50D-415F-95A0-6EC5FEF40634}" sibTransId="{50F1ECE5-7547-4D3A-9A22-5037D0681DBB}"/>
    <dgm:cxn modelId="{262D3E69-91E4-4571-9177-F99226759A56}" type="presOf" srcId="{DCA543BE-6243-4795-9B97-19C92C025FC1}" destId="{34083978-5BA0-40E3-AB18-2F3A89BB9529}" srcOrd="0" destOrd="11" presId="urn:microsoft.com/office/officeart/2005/8/layout/hList1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661CA46A-C939-4B65-92A3-A52EE4660629}" type="presOf" srcId="{187D5872-DB52-4FE3-949B-87AEDF51901A}" destId="{0045AAE0-9BB3-4F66-A39D-FC0233DDC39E}" srcOrd="0" destOrd="5" presId="urn:microsoft.com/office/officeart/2005/8/layout/hList1"/>
    <dgm:cxn modelId="{A460E74B-B531-49B4-ADC6-776DA1CA7DB0}" srcId="{984116C9-7CB8-4743-8FBA-68A8BA0D0389}" destId="{BE9D2F9D-9229-47B7-AFBD-65B980BE788E}" srcOrd="10" destOrd="0" parTransId="{BF1FD9C1-DFF2-4157-88D6-7D515B5D7B4C}" sibTransId="{057AAEDC-CB04-4878-8664-5E988026CEAC}"/>
    <dgm:cxn modelId="{97584A4C-E818-4D7C-9B04-CDB175F2DE01}" srcId="{4F795D33-588E-4F04-A4A9-549DB1C8E26C}" destId="{F3C62F5B-38EB-401E-8F52-3BBA23E28A81}" srcOrd="8" destOrd="0" parTransId="{3D39848B-CF85-4968-BA00-A50151F3A77E}" sibTransId="{C30E1DEF-A424-4083-9FC4-6B375FAD3378}"/>
    <dgm:cxn modelId="{6D217E6D-6FA6-47AF-B061-382293BFB385}" type="presOf" srcId="{83981B7C-3A31-4AD3-89C2-B5A0477EDA64}" destId="{11FB7C73-6081-42C7-8E15-28075061167B}" srcOrd="0" destOrd="10" presId="urn:microsoft.com/office/officeart/2005/8/layout/hList1"/>
    <dgm:cxn modelId="{EC88826E-6BBC-4BD7-A4D7-3195FF43B3FF}" srcId="{930452E1-293A-4804-9AD2-E53B94608D56}" destId="{3925EAEC-C07F-4FE6-979A-B9E51C8B90E9}" srcOrd="4" destOrd="0" parTransId="{2711FE8F-81E7-4CAB-AB50-A195FCBABDFB}" sibTransId="{5F0C2143-E14F-43FD-BCC5-4BE7AEE5A1A0}"/>
    <dgm:cxn modelId="{793A5273-6F56-4621-871E-D435D6C595DA}" type="presOf" srcId="{B45E190F-6A62-4B15-8E13-152F617D0D12}" destId="{0045AAE0-9BB3-4F66-A39D-FC0233DDC39E}" srcOrd="0" destOrd="11" presId="urn:microsoft.com/office/officeart/2005/8/layout/hList1"/>
    <dgm:cxn modelId="{14E34254-5F11-41AE-B30B-3E89A5C82245}" srcId="{930452E1-293A-4804-9AD2-E53B94608D56}" destId="{E375B4CA-2DEB-4EB0-ADD0-98BFCDF5FA2B}" srcOrd="6" destOrd="0" parTransId="{03E54381-DEE0-415B-A1C4-F42DC6FFC5E8}" sibTransId="{0C6D697E-CCFA-4661-888A-3474F70C3DF9}"/>
    <dgm:cxn modelId="{A4EBDE5A-39D8-4F45-84AE-EA735C6D0BA8}" srcId="{4F795D33-588E-4F04-A4A9-549DB1C8E26C}" destId="{2C7633CB-8AD5-4E9D-9396-D02C9AED1C10}" srcOrd="4" destOrd="0" parTransId="{9C8B6BB9-841A-4203-9BE6-73635B213E71}" sibTransId="{127B2167-1949-484E-8C19-5B59C0606FFD}"/>
    <dgm:cxn modelId="{CC3CDC7E-6DD7-4D35-BB3C-B19514ABF474}" type="presOf" srcId="{BE9D2F9D-9229-47B7-AFBD-65B980BE788E}" destId="{0045AAE0-9BB3-4F66-A39D-FC0233DDC39E}" srcOrd="0" destOrd="10" presId="urn:microsoft.com/office/officeart/2005/8/layout/hList1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CBCC4A83-4F9E-4205-A407-C7EA2AFD4E32}" type="presOf" srcId="{3C1F3E46-C4AA-4CDD-93D5-D41FC9449D43}" destId="{11FB7C73-6081-42C7-8E15-28075061167B}" srcOrd="0" destOrd="5" presId="urn:microsoft.com/office/officeart/2005/8/layout/hList1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91876B87-A144-4376-9CA9-D8603BC85BAE}" type="presOf" srcId="{A2DF0CBB-17BE-420F-86C3-31827C0618B2}" destId="{0045AAE0-9BB3-4F66-A39D-FC0233DDC39E}" srcOrd="0" destOrd="7" presId="urn:microsoft.com/office/officeart/2005/8/layout/hList1"/>
    <dgm:cxn modelId="{BAAF5387-22E7-4699-ACC7-040C35149D61}" srcId="{984116C9-7CB8-4743-8FBA-68A8BA0D0389}" destId="{8604FE5F-51CA-4DD1-857B-11DB5655A2C7}" srcOrd="1" destOrd="0" parTransId="{1470BFD4-E916-4ECB-BE74-7DED4F9A158A}" sibTransId="{E023E1D8-4E73-4889-BD14-19350CE49852}"/>
    <dgm:cxn modelId="{BB3C5288-8CB6-47F9-91E1-2370529E5EC8}" type="presOf" srcId="{F4BB7916-C547-418E-A99D-3A7A66A3D538}" destId="{11FB7C73-6081-42C7-8E15-28075061167B}" srcOrd="0" destOrd="8" presId="urn:microsoft.com/office/officeart/2005/8/layout/hList1"/>
    <dgm:cxn modelId="{B813998B-746D-4B7F-8AE3-0DE2068FAED9}" srcId="{4F795D33-588E-4F04-A4A9-549DB1C8E26C}" destId="{C10714DA-FB4B-4EAA-A5DA-666DE26DC073}" srcOrd="2" destOrd="0" parTransId="{1377CBCC-2491-4D37-B63E-655B5CD52BD9}" sibTransId="{991FF39F-79BB-444C-A79B-AB6B5942F829}"/>
    <dgm:cxn modelId="{5AC57D8C-3113-473C-970F-88F8B678460A}" srcId="{4F795D33-588E-4F04-A4A9-549DB1C8E26C}" destId="{0F1460D6-F5A5-455D-8DDD-43DDE93023D5}" srcOrd="6" destOrd="0" parTransId="{567562F8-7D48-4686-A43E-A0427FF1F006}" sibTransId="{50BB33AA-8BE3-48D3-B2DA-2D8041466744}"/>
    <dgm:cxn modelId="{35A4EF92-2E22-464A-9971-372E3492A876}" type="presOf" srcId="{9C1DC4A7-594B-4E49-9169-A17E3E7073BF}" destId="{34083978-5BA0-40E3-AB18-2F3A89BB9529}" srcOrd="0" destOrd="5" presId="urn:microsoft.com/office/officeart/2005/8/layout/hList1"/>
    <dgm:cxn modelId="{77825297-B5C8-41DC-8FAC-6C0C5CBC5640}" srcId="{4F795D33-588E-4F04-A4A9-549DB1C8E26C}" destId="{ED42E8DF-5D3A-497B-8D31-5255736A2E58}" srcOrd="10" destOrd="0" parTransId="{F8BB220B-81C2-4CA9-8C23-73D0FCD232E0}" sibTransId="{E6C5896D-5E23-4BA9-8133-580C95F2E226}"/>
    <dgm:cxn modelId="{3C226C99-3471-4BF4-83BA-26F6E2AFC26D}" srcId="{984116C9-7CB8-4743-8FBA-68A8BA0D0389}" destId="{A2DF0CBB-17BE-420F-86C3-31827C0618B2}" srcOrd="7" destOrd="0" parTransId="{7D7659A2-DF7D-4E70-8A3F-2FC80D46637C}" sibTransId="{AE58EDA6-7FDD-469E-9320-5A31FDC50A50}"/>
    <dgm:cxn modelId="{19445999-F15F-47F7-9276-2A221C194485}" type="presOf" srcId="{3925EAEC-C07F-4FE6-979A-B9E51C8B90E9}" destId="{11FB7C73-6081-42C7-8E15-28075061167B}" srcOrd="0" destOrd="4" presId="urn:microsoft.com/office/officeart/2005/8/layout/hList1"/>
    <dgm:cxn modelId="{51ECDF9C-DB1F-4BE3-BF4F-2B9D8D534D5F}" type="presOf" srcId="{60CB2FF7-152F-4E5C-BFB0-8D16E5AD894B}" destId="{0045AAE0-9BB3-4F66-A39D-FC0233DDC39E}" srcOrd="0" destOrd="3" presId="urn:microsoft.com/office/officeart/2005/8/layout/hList1"/>
    <dgm:cxn modelId="{C6B33D9E-4E72-4D22-AA2C-A153BF39936E}" srcId="{984116C9-7CB8-4743-8FBA-68A8BA0D0389}" destId="{6C069B9A-DE24-45B5-9B34-9A987B23E37D}" srcOrd="4" destOrd="0" parTransId="{16DCB649-6740-4B10-B2D0-99F71A46E50D}" sibTransId="{0734C663-0D2E-489D-82FD-D44EACF1CAB0}"/>
    <dgm:cxn modelId="{247B0B9F-7F8C-4CCD-B15C-3D878AE83961}" type="presOf" srcId="{5F8413BD-7E7E-4FB2-8672-036A3B0B23A3}" destId="{11FB7C73-6081-42C7-8E15-28075061167B}" srcOrd="0" destOrd="7" presId="urn:microsoft.com/office/officeart/2005/8/layout/hList1"/>
    <dgm:cxn modelId="{EA6772A8-3E2C-49DD-A282-ED6023C4FE69}" srcId="{4F795D33-588E-4F04-A4A9-549DB1C8E26C}" destId="{9C1DC4A7-594B-4E49-9169-A17E3E7073BF}" srcOrd="5" destOrd="0" parTransId="{BF834A87-C53C-47D3-B829-220722357A3C}" sibTransId="{BFEF2F45-4E6B-46D7-B2F1-19565C01FF15}"/>
    <dgm:cxn modelId="{1E99F6AB-7CA2-4504-9BE2-6BFDAB0CB810}" srcId="{984116C9-7CB8-4743-8FBA-68A8BA0D0389}" destId="{00730012-60E5-4D6A-BE68-34283CF22392}" srcOrd="2" destOrd="0" parTransId="{CF22D2B7-D485-4F2E-8E94-12BF7FCE695B}" sibTransId="{E0377DA1-7E7B-4A1E-88E2-66AFFF76D10C}"/>
    <dgm:cxn modelId="{EA00D4AC-AB36-429A-A33E-23B4456412F8}" type="presOf" srcId="{BD62B4E5-20E3-44D1-8261-F78B6C19992A}" destId="{34083978-5BA0-40E3-AB18-2F3A89BB9529}" srcOrd="0" destOrd="1" presId="urn:microsoft.com/office/officeart/2005/8/layout/hList1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39ED39AD-DC31-4520-AA8E-06F64583328F}" srcId="{930452E1-293A-4804-9AD2-E53B94608D56}" destId="{DA53AA2D-7793-41A2-BC0A-AD5CC6309704}" srcOrd="2" destOrd="0" parTransId="{46BBA079-774C-48C5-B7CE-805FDA5012E4}" sibTransId="{492151AD-CDB4-4476-ABB3-504F2EE81BA3}"/>
    <dgm:cxn modelId="{A9DB84AE-DCF7-4680-8C97-A5FAA3B83E30}" type="presOf" srcId="{2C7633CB-8AD5-4E9D-9396-D02C9AED1C10}" destId="{34083978-5BA0-40E3-AB18-2F3A89BB9529}" srcOrd="0" destOrd="4" presId="urn:microsoft.com/office/officeart/2005/8/layout/hList1"/>
    <dgm:cxn modelId="{FEED06B0-BE8F-46B0-85B6-8E76FA154AD9}" srcId="{4F795D33-588E-4F04-A4A9-549DB1C8E26C}" destId="{99821A5D-E874-41CC-9BEE-6FA51A1495C8}" srcOrd="9" destOrd="0" parTransId="{7537994C-E582-4BDC-AC1D-BE689CFE1B10}" sibTransId="{AEEC896A-CD66-4685-9D9D-93A4AE12A036}"/>
    <dgm:cxn modelId="{B10FCEBB-B887-4B96-AFA7-1B2C96FB6F4B}" srcId="{984116C9-7CB8-4743-8FBA-68A8BA0D0389}" destId="{BDA00020-956E-4BE4-AF6B-AC8515A76FE0}" srcOrd="0" destOrd="0" parTransId="{771063BB-B9F6-421A-B5AB-AE4182491981}" sibTransId="{98AF4026-EAF3-41FF-BDA6-AE40D39EA313}"/>
    <dgm:cxn modelId="{11491ABC-8781-4B0D-BE16-C8837D0D0D00}" srcId="{930452E1-293A-4804-9AD2-E53B94608D56}" destId="{077AA4EE-C494-4F75-BD76-A11FDC7FEBA5}" srcOrd="1" destOrd="0" parTransId="{E1CEF986-7CBD-4D66-A438-0605714C6951}" sibTransId="{C7FD21AB-26D8-467E-9B80-EBF86E254D12}"/>
    <dgm:cxn modelId="{E69E6BBF-4F44-43DC-A437-6C18F9DAB706}" type="presOf" srcId="{6C069B9A-DE24-45B5-9B34-9A987B23E37D}" destId="{0045AAE0-9BB3-4F66-A39D-FC0233DDC39E}" srcOrd="0" destOrd="4" presId="urn:microsoft.com/office/officeart/2005/8/layout/hList1"/>
    <dgm:cxn modelId="{1D47E7C1-53AC-4477-8609-C977F5481216}" type="presOf" srcId="{0F1460D6-F5A5-455D-8DDD-43DDE93023D5}" destId="{34083978-5BA0-40E3-AB18-2F3A89BB9529}" srcOrd="0" destOrd="6" presId="urn:microsoft.com/office/officeart/2005/8/layout/hList1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FCD7C0C9-EADB-4AF5-BE20-8772F4B2ED28}" type="presOf" srcId="{077AA4EE-C494-4F75-BD76-A11FDC7FEBA5}" destId="{11FB7C73-6081-42C7-8E15-28075061167B}" srcOrd="0" destOrd="1" presId="urn:microsoft.com/office/officeart/2005/8/layout/hList1"/>
    <dgm:cxn modelId="{2156F3CA-9E02-4C85-A039-77FD770C2869}" type="presOf" srcId="{9C380489-7EF3-4139-8683-55448CF66676}" destId="{0045AAE0-9BB3-4F66-A39D-FC0233DDC39E}" srcOrd="0" destOrd="8" presId="urn:microsoft.com/office/officeart/2005/8/layout/hList1"/>
    <dgm:cxn modelId="{C49A06CB-79AB-4CFD-BEAC-3B60D2323A02}" srcId="{984116C9-7CB8-4743-8FBA-68A8BA0D0389}" destId="{9C380489-7EF3-4139-8683-55448CF66676}" srcOrd="8" destOrd="0" parTransId="{4BBA8318-0613-4DD7-92C0-7E5081D5A172}" sibTransId="{A50829CC-7337-46C9-B1E8-271E504F2FD6}"/>
    <dgm:cxn modelId="{F4F94BCF-94AF-4CBB-996B-701DF0E73F9E}" type="presOf" srcId="{BDA00020-956E-4BE4-AF6B-AC8515A76FE0}" destId="{0045AAE0-9BB3-4F66-A39D-FC0233DDC39E}" srcOrd="0" destOrd="0" presId="urn:microsoft.com/office/officeart/2005/8/layout/hList1"/>
    <dgm:cxn modelId="{DF8D42D1-C45F-4B59-8212-4C8A06D5EDA1}" srcId="{930452E1-293A-4804-9AD2-E53B94608D56}" destId="{F4BB7916-C547-418E-A99D-3A7A66A3D538}" srcOrd="8" destOrd="0" parTransId="{6476B5D1-E5BA-46C0-A392-2EEC1B6325AF}" sibTransId="{F7D33606-4DA3-4507-A805-807F3511990E}"/>
    <dgm:cxn modelId="{3E56B9D4-870C-4070-BB17-F3D36875269F}" type="presOf" srcId="{730B5744-B54C-45B6-A6C2-943A715ED312}" destId="{34083978-5BA0-40E3-AB18-2F3A89BB9529}" srcOrd="0" destOrd="7" presId="urn:microsoft.com/office/officeart/2005/8/layout/hList1"/>
    <dgm:cxn modelId="{B400DCD8-5416-4F39-83C7-1BC21082F281}" srcId="{984116C9-7CB8-4743-8FBA-68A8BA0D0389}" destId="{B45E190F-6A62-4B15-8E13-152F617D0D12}" srcOrd="11" destOrd="0" parTransId="{3D649D45-7049-432F-810C-DEC93C856E01}" sibTransId="{7C8F0E75-B743-400B-9E9B-BA068F44B6F0}"/>
    <dgm:cxn modelId="{69C3BADA-720D-4756-917D-7C28EA34EA33}" type="presOf" srcId="{9DEA3D2D-87DB-4E95-8E8B-904D6742EE22}" destId="{0045AAE0-9BB3-4F66-A39D-FC0233DDC39E}" srcOrd="0" destOrd="6" presId="urn:microsoft.com/office/officeart/2005/8/layout/hList1"/>
    <dgm:cxn modelId="{18E75CDC-6585-46C4-8634-A8971838BA23}" srcId="{984116C9-7CB8-4743-8FBA-68A8BA0D0389}" destId="{60CB2FF7-152F-4E5C-BFB0-8D16E5AD894B}" srcOrd="3" destOrd="0" parTransId="{B96EB654-7908-4A09-BDC8-5FCC72CBF3E5}" sibTransId="{D3EB1846-CAB4-4BD1-88D3-B0F19E2A4711}"/>
    <dgm:cxn modelId="{E93CE6E1-653B-465B-BF18-62B3DB40523E}" srcId="{984116C9-7CB8-4743-8FBA-68A8BA0D0389}" destId="{187D5872-DB52-4FE3-949B-87AEDF51901A}" srcOrd="5" destOrd="0" parTransId="{328B7E9C-000D-48BE-AD64-8C8E6ADC9BB3}" sibTransId="{22FD0AF3-D6C3-4BB3-AE43-06EBCFFCE513}"/>
    <dgm:cxn modelId="{0AF84EE8-E889-4436-9C83-3E5FEDD03949}" type="presOf" srcId="{6F6A8094-9072-4E2B-AC6C-94C0B7EC5C64}" destId="{11FB7C73-6081-42C7-8E15-28075061167B}" srcOrd="0" destOrd="3" presId="urn:microsoft.com/office/officeart/2005/8/layout/hList1"/>
    <dgm:cxn modelId="{EE0050EB-3E3D-4A15-8BB2-93DE8A35C0A9}" type="presOf" srcId="{99821A5D-E874-41CC-9BEE-6FA51A1495C8}" destId="{34083978-5BA0-40E3-AB18-2F3A89BB9529}" srcOrd="0" destOrd="9" presId="urn:microsoft.com/office/officeart/2005/8/layout/hList1"/>
    <dgm:cxn modelId="{82EE23F7-FAD2-4E36-9D02-2702117E97E6}" srcId="{984116C9-7CB8-4743-8FBA-68A8BA0D0389}" destId="{0464E365-807F-4279-8446-298DE48C8E8B}" srcOrd="9" destOrd="0" parTransId="{8807C1E9-0F6A-4E6D-B77F-89E4278EB3F5}" sibTransId="{16110031-4106-4B63-848B-3159E71210BB}"/>
    <dgm:cxn modelId="{48ED42F7-EA82-4D4F-83E1-DE75CC027963}" type="presOf" srcId="{FC0A8734-2DB0-4C3D-AB82-AB1C6F15E02E}" destId="{11FB7C73-6081-42C7-8E15-28075061167B}" srcOrd="0" destOrd="9" presId="urn:microsoft.com/office/officeart/2005/8/layout/hList1"/>
    <dgm:cxn modelId="{970650F7-9685-406C-99A2-F745B718E7E3}" type="presOf" srcId="{F3C62F5B-38EB-401E-8F52-3BBA23E28A81}" destId="{34083978-5BA0-40E3-AB18-2F3A89BB9529}" srcOrd="0" destOrd="8" presId="urn:microsoft.com/office/officeart/2005/8/layout/hList1"/>
    <dgm:cxn modelId="{7AB440F9-6B5A-461D-BB34-E882CD1037BE}" type="presOf" srcId="{0464E365-807F-4279-8446-298DE48C8E8B}" destId="{0045AAE0-9BB3-4F66-A39D-FC0233DDC39E}" srcOrd="0" destOrd="9" presId="urn:microsoft.com/office/officeart/2005/8/layout/hList1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C2A4CAFF-AAA3-49F8-95C7-40FEF3853EF9}" type="presOf" srcId="{ED42E8DF-5D3A-497B-8D31-5255736A2E58}" destId="{34083978-5BA0-40E3-AB18-2F3A89BB9529}" srcOrd="0" destOrd="10" presId="urn:microsoft.com/office/officeart/2005/8/layout/hList1"/>
    <dgm:cxn modelId="{4D8AEBFF-9783-4577-8AE1-D3A8559152C4}" srcId="{4F795D33-588E-4F04-A4A9-549DB1C8E26C}" destId="{BD62B4E5-20E3-44D1-8261-F78B6C19992A}" srcOrd="1" destOrd="0" parTransId="{10CD8662-436A-4F67-9E9A-616EC9585620}" sibTransId="{8F249E14-3990-4489-8DFD-4A79C4F70AE2}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rehab and 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429840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429840"/>
        <a:ext cx="2515341" cy="547200"/>
      </dsp:txXfrm>
    </dsp:sp>
    <dsp:sp modelId="{0045AAE0-9BB3-4F66-A39D-FC0233DDC39E}">
      <dsp:nvSpPr>
        <dsp:cNvPr id="0" name=""/>
        <dsp:cNvSpPr/>
      </dsp:nvSpPr>
      <dsp:spPr>
        <a:xfrm>
          <a:off x="2579" y="977040"/>
          <a:ext cx="2515341" cy="396377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Retail Salesperson</a:t>
          </a:r>
          <a:endParaRPr lang="en-US" sz="1900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Waiter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Fast Food Worker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Cashier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Janitor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Personal Care Aide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Housekeeper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Bartender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Dishwasher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Dining Attendant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Restaurant Host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2579" y="977040"/>
        <a:ext cx="2515341" cy="3963779"/>
      </dsp:txXfrm>
    </dsp:sp>
    <dsp:sp modelId="{1A385492-E76F-4B22-9064-58D648E04DA7}">
      <dsp:nvSpPr>
        <dsp:cNvPr id="0" name=""/>
        <dsp:cNvSpPr/>
      </dsp:nvSpPr>
      <dsp:spPr>
        <a:xfrm>
          <a:off x="2870069" y="429840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429840"/>
        <a:ext cx="2515341" cy="547200"/>
      </dsp:txXfrm>
    </dsp:sp>
    <dsp:sp modelId="{11FB7C73-6081-42C7-8E15-28075061167B}">
      <dsp:nvSpPr>
        <dsp:cNvPr id="0" name=""/>
        <dsp:cNvSpPr/>
      </dsp:nvSpPr>
      <dsp:spPr>
        <a:xfrm>
          <a:off x="2870069" y="977040"/>
          <a:ext cx="2515341" cy="396377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1" i="0" u="none" kern="1200" dirty="0">
              <a:latin typeface="Tw Cen MT" panose="020B0602020104020603" pitchFamily="34" charset="0"/>
            </a:rPr>
            <a:t>Median, all occupations</a:t>
          </a:r>
          <a:endParaRPr lang="en-US" sz="1900" b="1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Stocker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Office Clerk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Nursing Asst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Cook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Customer Service Rep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Landscaper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Food Prep Supervisor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Construction Laborer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Maintenance Worker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2870069" y="977040"/>
        <a:ext cx="2515341" cy="3963779"/>
      </dsp:txXfrm>
    </dsp:sp>
    <dsp:sp modelId="{528B556C-5429-4133-8BB3-15AEA9F447C7}">
      <dsp:nvSpPr>
        <dsp:cNvPr id="0" name=""/>
        <dsp:cNvSpPr/>
      </dsp:nvSpPr>
      <dsp:spPr>
        <a:xfrm>
          <a:off x="5737558" y="429840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429840"/>
        <a:ext cx="2515341" cy="547200"/>
      </dsp:txXfrm>
    </dsp:sp>
    <dsp:sp modelId="{34083978-5BA0-40E3-AB18-2F3A89BB9529}">
      <dsp:nvSpPr>
        <dsp:cNvPr id="0" name=""/>
        <dsp:cNvSpPr/>
      </dsp:nvSpPr>
      <dsp:spPr>
        <a:xfrm>
          <a:off x="5737558" y="977040"/>
          <a:ext cx="2515341" cy="396377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kern="1200" dirty="0">
              <a:latin typeface="Tw Cen MT" panose="020B0602020104020603" pitchFamily="34" charset="0"/>
            </a:rPr>
            <a:t>Bookkeeper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kern="1200" dirty="0">
              <a:latin typeface="Tw Cen MT" panose="020B0602020104020603" pitchFamily="34" charset="0"/>
            </a:rPr>
            <a:t>Retail Supervisor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kern="1200" dirty="0">
              <a:latin typeface="Tw Cen MT" panose="020B0602020104020603" pitchFamily="34" charset="0"/>
            </a:rPr>
            <a:t>Heavy Truck Driver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kern="1200" dirty="0">
              <a:latin typeface="Tw Cen MT" panose="020B0602020104020603" pitchFamily="34" charset="0"/>
            </a:rPr>
            <a:t>Equipment Operator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kern="1200" dirty="0">
              <a:latin typeface="Tw Cen MT" panose="020B0602020104020603" pitchFamily="34" charset="0"/>
            </a:rPr>
            <a:t>Carpenter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kern="1200" dirty="0">
              <a:latin typeface="Tw Cen MT" panose="020B0602020104020603" pitchFamily="34" charset="0"/>
            </a:rPr>
            <a:t>Plumber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kern="1200" dirty="0">
              <a:latin typeface="Tw Cen MT" panose="020B0602020104020603" pitchFamily="34" charset="0"/>
            </a:rPr>
            <a:t>Roofer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kern="1200" dirty="0">
              <a:latin typeface="Tw Cen MT" panose="020B0602020104020603" pitchFamily="34" charset="0"/>
            </a:rPr>
            <a:t>Postal Worker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kern="1200" dirty="0">
              <a:latin typeface="Tw Cen MT" panose="020B0602020104020603" pitchFamily="34" charset="0"/>
            </a:rPr>
            <a:t>School Bus Driver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kern="1200" dirty="0">
              <a:latin typeface="Tw Cen MT" panose="020B0602020104020603" pitchFamily="34" charset="0"/>
            </a:rPr>
            <a:t>Paramedic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kern="1200" dirty="0">
              <a:latin typeface="Tw Cen MT" panose="020B0602020104020603" pitchFamily="34" charset="0"/>
            </a:rPr>
            <a:t>Pest Control Worker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kern="1200" dirty="0">
            <a:latin typeface="Tw Cen MT" panose="020B0602020104020603" pitchFamily="34" charset="0"/>
          </a:endParaRPr>
        </a:p>
      </dsp:txBody>
      <dsp:txXfrm>
        <a:off x="5737558" y="977040"/>
        <a:ext cx="2515341" cy="39637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2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rehab and 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17400" y="446548"/>
            <a:ext cx="5395959" cy="404696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4687410"/>
            <a:ext cx="7315200" cy="13133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414338"/>
            <a:ext cx="5770562" cy="4329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5175682"/>
            <a:ext cx="7315200" cy="8250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8663" y="463550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87410"/>
            <a:ext cx="7315200" cy="16512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A22AD9-53A7-13B5-B906-F97B4CD7C733}"/>
              </a:ext>
            </a:extLst>
          </p:cNvPr>
          <p:cNvSpPr/>
          <p:nvPr/>
        </p:nvSpPr>
        <p:spPr>
          <a:xfrm>
            <a:off x="6103134" y="1240195"/>
            <a:ext cx="910441" cy="934834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6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41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04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16388"/>
            <a:ext cx="7315200" cy="22416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29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1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63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05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82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10/2/2025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imberg.ufl.ed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flhousing.data.shimberg.ufl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4577903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Citrus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October 2025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66A585F-CA00-ADCF-74DD-F12A524492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94" t="1843"/>
          <a:stretch>
            <a:fillRect/>
          </a:stretch>
        </p:blipFill>
        <p:spPr>
          <a:xfrm>
            <a:off x="0" y="-1"/>
            <a:ext cx="9152418" cy="42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39" y="312384"/>
            <a:ext cx="8471237" cy="887142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Home prices in Citrus County have consistently been more affordable than statewide prices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090567"/>
            <a:ext cx="60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2024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39" y="5850062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</a:t>
            </a: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Citrus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County &amp; Florida, 2004-2024 (2024 $)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47676" y="2573156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Citrus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47676" y="1619938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Florida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75E8F9E-CAC8-42E4-8C99-9450986F4E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088545"/>
              </p:ext>
            </p:extLst>
          </p:nvPr>
        </p:nvGraphicFramePr>
        <p:xfrm>
          <a:off x="626496" y="1211813"/>
          <a:ext cx="7104888" cy="4433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places and 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639942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2025 Citrus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16993324"/>
              </p:ext>
            </p:extLst>
          </p:nvPr>
        </p:nvGraphicFramePr>
        <p:xfrm>
          <a:off x="466687" y="1219200"/>
          <a:ext cx="8229601" cy="48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289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046083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575303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222218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824708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$25,450-$36,300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$14-$17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$681-$944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$40,720-$58,080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$20-$28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$1,090-$1,511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78055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$61,080-$87,120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$29-$42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$17-$21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$1,635-$2,266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owners make up the largest group of cost-burdened households in Citrus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American Community Survey. Student-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heade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d, non-family households excluded.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Citrus County, 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E5C5CEC-ED7C-41F7-A899-8C69FD13D817}"/>
              </a:ext>
            </a:extLst>
          </p:cNvPr>
          <p:cNvGraphicFramePr>
            <a:graphicFrameLocks/>
          </p:cNvGraphicFramePr>
          <p:nvPr/>
        </p:nvGraphicFramePr>
        <p:xfrm>
          <a:off x="283464" y="1074420"/>
          <a:ext cx="8577072" cy="470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40134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Homosassa Springs MSA housing wage: $23.04/hour</a:t>
            </a:r>
          </a:p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Rent 2025: $1,198/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Homosassa Springs MSA: $19.05/hour. A full-time, year-round worker with this wage can afford $991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81542500"/>
              </p:ext>
            </p:extLst>
          </p:nvPr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Florida Department of Economic Security, Occupational Employment Statistics and Wages. Based on median wage for occupations in Citrus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13716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http://flhousing.data.shimberg.ufl.edu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B62969-021F-0B81-7317-B7C9634D89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46683</TotalTime>
  <Words>638</Words>
  <Application>Microsoft Office PowerPoint</Application>
  <PresentationFormat>On-screen Show (4:3)</PresentationFormat>
  <Paragraphs>114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PowerPoint Presentation</vt:lpstr>
      <vt:lpstr>Home prices in Citrus County have consistently been more affordable than statewide prices</vt:lpstr>
      <vt:lpstr>Affordable Housing Terminology</vt:lpstr>
      <vt:lpstr>2025 Citrus County Income (% AMI) and Housing Cost Limits</vt:lpstr>
      <vt:lpstr>Very low-income owners make up the largest group of cost-burdened households in Citrus County.</vt:lpstr>
      <vt:lpstr>Housing costs outpace wages for many occupations. </vt:lpstr>
      <vt:lpstr>How much can workers afford to pay for housing each month?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Shimberg Center</cp:lastModifiedBy>
  <cp:revision>255</cp:revision>
  <cp:lastPrinted>2023-04-13T16:00:22Z</cp:lastPrinted>
  <dcterms:created xsi:type="dcterms:W3CDTF">2021-07-20T20:40:42Z</dcterms:created>
  <dcterms:modified xsi:type="dcterms:W3CDTF">2025-10-02T19:43:38Z</dcterms:modified>
</cp:coreProperties>
</file>