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9F3CD-62BA-435B-A5EC-D16177A95E66}" v="8" dt="2025-10-02T19:31:17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A3C8A6F3-7AAD-45DB-BDE6-540946F1561A}"/>
    <pc:docChg chg="undo redo custSel modSld">
      <pc:chgData name="Renz Torres" userId="1a514e66-b81e-40a7-adc4-82488a461c8a" providerId="ADAL" clId="{A3C8A6F3-7AAD-45DB-BDE6-540946F1561A}" dt="2025-08-19T12:52:46.461" v="200" actId="20577"/>
      <pc:docMkLst>
        <pc:docMk/>
      </pc:docMkLst>
      <pc:sldChg chg="modSp">
        <pc:chgData name="Renz Torres" userId="1a514e66-b81e-40a7-adc4-82488a461c8a" providerId="ADAL" clId="{A3C8A6F3-7AAD-45DB-BDE6-540946F1561A}" dt="2025-08-18T14:18:43.283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A3C8A6F3-7AAD-45DB-BDE6-540946F1561A}" dt="2025-08-18T14:34:06.813" v="130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A3C8A6F3-7AAD-45DB-BDE6-540946F1561A}" dt="2025-08-18T14:34:58.354" v="132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A3C8A6F3-7AAD-45DB-BDE6-540946F1561A}" dt="2025-08-18T14:32:27.948" v="121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A3C8A6F3-7AAD-45DB-BDE6-540946F1561A}" dt="2025-08-18T14:32:58.984" v="124" actId="24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A3C8A6F3-7AAD-45DB-BDE6-540946F1561A}" dt="2025-08-19T12:51:39.655" v="168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A3C8A6F3-7AAD-45DB-BDE6-540946F1561A}" dt="2025-08-18T16:19:33.009" v="154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A3C8A6F3-7AAD-45DB-BDE6-540946F1561A}" dt="2025-08-19T12:52:46.461" v="200" actId="20577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 sldOrd">
      <pc:chgData name="Renz Torres" userId="1a514e66-b81e-40a7-adc4-82488a461c8a" providerId="ADAL" clId="{846062DF-F716-4E4E-87E1-CA94E5E252E2}" dt="2025-10-02T19:43:02.977" v="100" actId="6549"/>
      <pc:docMkLst>
        <pc:docMk/>
      </pc:docMkLst>
      <pc:sldChg chg="modSp mod modNotesTx">
        <pc:chgData name="Renz Torres" userId="1a514e66-b81e-40a7-adc4-82488a461c8a" providerId="ADAL" clId="{846062DF-F716-4E4E-87E1-CA94E5E252E2}" dt="2025-09-29T18:41:06.571" v="91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1:06.571" v="91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1:31.577" v="92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41:31.577" v="9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19:11.704" v="60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8T16:19:05.463" v="59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20:38.120" v="70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8T16:19:33.778" v="61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20:19.026" v="69" actId="404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18T16:20:19.026" v="69" actId="404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20:13.122" v="66" actId="403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8T16:20:13.122" v="66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addSp delSp modSp mod modNotesTx">
        <pc:chgData name="Renz Torres" userId="1a514e66-b81e-40a7-adc4-82488a461c8a" providerId="ADAL" clId="{846062DF-F716-4E4E-87E1-CA94E5E252E2}" dt="2025-10-02T19:43:02.977" v="100" actId="6549"/>
        <pc:sldMkLst>
          <pc:docMk/>
          <pc:sldMk cId="1180186167" sldId="287"/>
        </pc:sldMkLst>
        <pc:graphicFrameChg chg="add del mod">
          <ac:chgData name="Renz Torres" userId="1a514e66-b81e-40a7-adc4-82488a461c8a" providerId="ADAL" clId="{846062DF-F716-4E4E-87E1-CA94E5E252E2}" dt="2025-10-02T19:31:12.276" v="96" actId="478"/>
          <ac:graphicFrameMkLst>
            <pc:docMk/>
            <pc:sldMk cId="1180186167" sldId="287"/>
            <ac:graphicFrameMk id="3" creationId="{5E6CC32F-8195-F688-3AF2-B349FC0AFC72}"/>
          </ac:graphicFrameMkLst>
        </pc:graphicFrameChg>
        <pc:graphicFrameChg chg="mod modGraphic">
          <ac:chgData name="Renz Torres" userId="1a514e66-b81e-40a7-adc4-82488a461c8a" providerId="ADAL" clId="{846062DF-F716-4E4E-87E1-CA94E5E252E2}" dt="2025-10-02T19:43:02.977" v="100" actId="654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6:12:02.386" v="36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6:12:02.386" v="36" actId="20577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6:11:04.383" v="20" actId="14100"/>
          <ac:graphicFrameMkLst>
            <pc:docMk/>
            <pc:sldMk cId="2229953760" sldId="289"/>
            <ac:graphicFrameMk id="3" creationId="{2FBA2CB8-A37C-425A-94C9-8E0A7D5161CE}"/>
          </ac:graphicFrameMkLst>
        </pc:graphicFrameChg>
      </pc:sldChg>
      <pc:sldChg chg="modSp mod ord modNotesTx">
        <pc:chgData name="Renz Torres" userId="1a514e66-b81e-40a7-adc4-82488a461c8a" providerId="ADAL" clId="{846062DF-F716-4E4E-87E1-CA94E5E252E2}" dt="2025-09-29T18:41:35.721" v="94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21:00.576" v="73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6:20:42.462" v="71" actId="20577"/>
        <pc:sldMkLst>
          <pc:docMk/>
          <pc:sldMk cId="2256939574" sldId="296"/>
        </pc:sldMkLst>
      </pc:sldChg>
      <pc:sldChg chg="addSp delSp modSp mod ord modNotesTx">
        <pc:chgData name="Renz Torres" userId="1a514e66-b81e-40a7-adc4-82488a461c8a" providerId="ADAL" clId="{846062DF-F716-4E4E-87E1-CA94E5E252E2}" dt="2025-09-18T16:23:10.903" v="84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8T16:19:55.505" v="65" actId="404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846062DF-F716-4E4E-87E1-CA94E5E252E2}" dt="2025-09-18T16:20:54.573" v="72" actId="207"/>
          <ac:spMkLst>
            <pc:docMk/>
            <pc:sldMk cId="4001637203" sldId="297"/>
            <ac:spMk id="17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6:23:08.283" v="83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Charlotte!$D$13:$D$33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Charlotte!$E$13:$E$33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A5D-46BD-AD7A-068B4761DFA4}"/>
            </c:ext>
          </c:extLst>
        </c:ser>
        <c:ser>
          <c:idx val="0"/>
          <c:order val="1"/>
          <c:tx>
            <c:strRef>
              <c:f>Charlotte!$F$12</c:f>
              <c:strCache>
                <c:ptCount val="1"/>
                <c:pt idx="0">
                  <c:v>Charlotte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Charlotte!$D$13:$D$33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Charlotte!$F$13:$F$33</c:f>
              <c:numCache>
                <c:formatCode>"$"#,##0_);[Red]\("$"#,##0\)</c:formatCode>
                <c:ptCount val="21"/>
                <c:pt idx="0">
                  <c:v>277950.23823000002</c:v>
                </c:pt>
                <c:pt idx="1">
                  <c:v>362211.98152999999</c:v>
                </c:pt>
                <c:pt idx="2">
                  <c:v>336701.19057999999</c:v>
                </c:pt>
                <c:pt idx="3">
                  <c:v>317660.78146999999</c:v>
                </c:pt>
                <c:pt idx="4">
                  <c:v>229192.19688999999</c:v>
                </c:pt>
                <c:pt idx="5">
                  <c:v>190545.45457999999</c:v>
                </c:pt>
                <c:pt idx="6">
                  <c:v>159434.38793</c:v>
                </c:pt>
                <c:pt idx="7">
                  <c:v>153775.01117000001</c:v>
                </c:pt>
                <c:pt idx="8">
                  <c:v>162951.21950000001</c:v>
                </c:pt>
                <c:pt idx="9">
                  <c:v>190259.22743999999</c:v>
                </c:pt>
                <c:pt idx="10">
                  <c:v>199239.54375000001</c:v>
                </c:pt>
                <c:pt idx="11">
                  <c:v>228769.11384000001</c:v>
                </c:pt>
                <c:pt idx="12">
                  <c:v>247590</c:v>
                </c:pt>
                <c:pt idx="13">
                  <c:v>258151.77476999999</c:v>
                </c:pt>
                <c:pt idx="14">
                  <c:v>275459.97600000002</c:v>
                </c:pt>
                <c:pt idx="15">
                  <c:v>282800.15654</c:v>
                </c:pt>
                <c:pt idx="16">
                  <c:v>304438.33088000002</c:v>
                </c:pt>
                <c:pt idx="17">
                  <c:v>357557.49063000001</c:v>
                </c:pt>
                <c:pt idx="18">
                  <c:v>412468.73933000001</c:v>
                </c:pt>
                <c:pt idx="19">
                  <c:v>386937.97162999999</c:v>
                </c:pt>
                <c:pt idx="20">
                  <c:v>370000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1A5D-46BD-AD7A-068B4761D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Charlotte!$B$3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Charlotte!$C$2:$D$2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Charlotte!$C$3:$D$3</c:f>
              <c:numCache>
                <c:formatCode>#,##0_);[Red]\(#,##0\)</c:formatCode>
                <c:ptCount val="2"/>
                <c:pt idx="0">
                  <c:v>7647</c:v>
                </c:pt>
                <c:pt idx="1">
                  <c:v>4410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15A-40F5-9C1D-CC915E43D64A}"/>
            </c:ext>
          </c:extLst>
        </c:ser>
        <c:ser>
          <c:idx val="1"/>
          <c:order val="1"/>
          <c:tx>
            <c:strRef>
              <c:f>Charlotte!$B$4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Charlotte!$C$2:$D$2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Charlotte!$C$4:$D$4</c:f>
              <c:numCache>
                <c:formatCode>#,##0_);[Red]\(#,##0\)</c:formatCode>
                <c:ptCount val="2"/>
                <c:pt idx="0">
                  <c:v>5845</c:v>
                </c:pt>
                <c:pt idx="1">
                  <c:v>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A-40F5-9C1D-CC915E43D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9280</c:v>
                </c:pt>
                <c:pt idx="1">
                  <c:v>5124</c:v>
                </c:pt>
                <c:pt idx="2">
                  <c:v>3832</c:v>
                </c:pt>
                <c:pt idx="3">
                  <c:v>2290</c:v>
                </c:pt>
                <c:pt idx="4">
                  <c:v>4710</c:v>
                </c:pt>
                <c:pt idx="5">
                  <c:v>2567</c:v>
                </c:pt>
                <c:pt idx="6">
                  <c:v>914</c:v>
                </c:pt>
                <c:pt idx="7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1-4685-938D-5274A06DAC2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5772</c:v>
                </c:pt>
                <c:pt idx="1">
                  <c:v>5926</c:v>
                </c:pt>
                <c:pt idx="2">
                  <c:v>11536</c:v>
                </c:pt>
                <c:pt idx="3">
                  <c:v>31933</c:v>
                </c:pt>
                <c:pt idx="4">
                  <c:v>316</c:v>
                </c:pt>
                <c:pt idx="5">
                  <c:v>610</c:v>
                </c:pt>
                <c:pt idx="6">
                  <c:v>1532</c:v>
                </c:pt>
                <c:pt idx="7">
                  <c:v>3510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1-4685-938D-5274A06DAC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120</c:v>
                </c:pt>
                <c:pt idx="1">
                  <c:v>104</c:v>
                </c:pt>
                <c:pt idx="2">
                  <c:v>140</c:v>
                </c:pt>
                <c:pt idx="3">
                  <c:v>101</c:v>
                </c:pt>
                <c:pt idx="4">
                  <c:v>100</c:v>
                </c:pt>
                <c:pt idx="5">
                  <c:v>65</c:v>
                </c:pt>
                <c:pt idx="6">
                  <c:v>93</c:v>
                </c:pt>
                <c:pt idx="7">
                  <c:v>104</c:v>
                </c:pt>
                <c:pt idx="8">
                  <c:v>118</c:v>
                </c:pt>
                <c:pt idx="9">
                  <c:v>88</c:v>
                </c:pt>
                <c:pt idx="10">
                  <c:v>113</c:v>
                </c:pt>
                <c:pt idx="11">
                  <c:v>121</c:v>
                </c:pt>
                <c:pt idx="12">
                  <c:v>114</c:v>
                </c:pt>
                <c:pt idx="13">
                  <c:v>94</c:v>
                </c:pt>
                <c:pt idx="14">
                  <c:v>127</c:v>
                </c:pt>
                <c:pt idx="15">
                  <c:v>123</c:v>
                </c:pt>
                <c:pt idx="16">
                  <c:v>113</c:v>
                </c:pt>
                <c:pt idx="17">
                  <c:v>104</c:v>
                </c:pt>
                <c:pt idx="18">
                  <c:v>127</c:v>
                </c:pt>
                <c:pt idx="19">
                  <c:v>121</c:v>
                </c:pt>
                <c:pt idx="20">
                  <c:v>120</c:v>
                </c:pt>
                <c:pt idx="21">
                  <c:v>129</c:v>
                </c:pt>
                <c:pt idx="22">
                  <c:v>164</c:v>
                </c:pt>
                <c:pt idx="23">
                  <c:v>138</c:v>
                </c:pt>
                <c:pt idx="24">
                  <c:v>134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2A-4D8B-8886-510B4242E826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88</c:v>
                </c:pt>
                <c:pt idx="1">
                  <c:v>86</c:v>
                </c:pt>
                <c:pt idx="2">
                  <c:v>64</c:v>
                </c:pt>
                <c:pt idx="3">
                  <c:v>80</c:v>
                </c:pt>
                <c:pt idx="4">
                  <c:v>60</c:v>
                </c:pt>
                <c:pt idx="5">
                  <c:v>5</c:v>
                </c:pt>
                <c:pt idx="6">
                  <c:v>38</c:v>
                </c:pt>
                <c:pt idx="7">
                  <c:v>21</c:v>
                </c:pt>
                <c:pt idx="8">
                  <c:v>26</c:v>
                </c:pt>
                <c:pt idx="9">
                  <c:v>30</c:v>
                </c:pt>
                <c:pt idx="10">
                  <c:v>31</c:v>
                </c:pt>
                <c:pt idx="11">
                  <c:v>26</c:v>
                </c:pt>
                <c:pt idx="12">
                  <c:v>49</c:v>
                </c:pt>
                <c:pt idx="13">
                  <c:v>70</c:v>
                </c:pt>
                <c:pt idx="14">
                  <c:v>57</c:v>
                </c:pt>
                <c:pt idx="15">
                  <c:v>30</c:v>
                </c:pt>
                <c:pt idx="16">
                  <c:v>49</c:v>
                </c:pt>
                <c:pt idx="17">
                  <c:v>72</c:v>
                </c:pt>
                <c:pt idx="18">
                  <c:v>64</c:v>
                </c:pt>
                <c:pt idx="19">
                  <c:v>13</c:v>
                </c:pt>
                <c:pt idx="20">
                  <c:v>81</c:v>
                </c:pt>
                <c:pt idx="21">
                  <c:v>81</c:v>
                </c:pt>
                <c:pt idx="22">
                  <c:v>60</c:v>
                </c:pt>
                <c:pt idx="23">
                  <c:v>51</c:v>
                </c:pt>
                <c:pt idx="24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B2A-4D8B-8886-510B4242E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4479A1-767A-44B1-9E73-74CE8547360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3E49D499-48F6-489D-934D-0B392CB1AAB7}" type="parTrans" cxnId="{3EA2227B-6E1C-4B09-BF43-8AF70A51E59D}">
      <dgm:prSet/>
      <dgm:spPr/>
      <dgm:t>
        <a:bodyPr/>
        <a:lstStyle/>
        <a:p>
          <a:endParaRPr lang="en-US"/>
        </a:p>
      </dgm:t>
    </dgm:pt>
    <dgm:pt modelId="{E6F37A41-2B47-4C10-9729-FCB8A6DC5FB0}" type="sibTrans" cxnId="{3EA2227B-6E1C-4B09-BF43-8AF70A51E59D}">
      <dgm:prSet/>
      <dgm:spPr/>
      <dgm:t>
        <a:bodyPr/>
        <a:lstStyle/>
        <a:p>
          <a:endParaRPr lang="en-US"/>
        </a:p>
      </dgm:t>
    </dgm:pt>
    <dgm:pt modelId="{0576F87B-9F24-4F77-816B-5BAF76C32DE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0DF5BF1C-9D53-49E9-A3CA-563B39556F79}" type="parTrans" cxnId="{506C2230-7C3C-438E-B708-4176A6A840F2}">
      <dgm:prSet/>
      <dgm:spPr/>
      <dgm:t>
        <a:bodyPr/>
        <a:lstStyle/>
        <a:p>
          <a:endParaRPr lang="en-US"/>
        </a:p>
      </dgm:t>
    </dgm:pt>
    <dgm:pt modelId="{33043DE2-EA5D-4029-B1CB-5BF3FB990B11}" type="sibTrans" cxnId="{506C2230-7C3C-438E-B708-4176A6A840F2}">
      <dgm:prSet/>
      <dgm:spPr/>
      <dgm:t>
        <a:bodyPr/>
        <a:lstStyle/>
        <a:p>
          <a:endParaRPr lang="en-US"/>
        </a:p>
      </dgm:t>
    </dgm:pt>
    <dgm:pt modelId="{935160A8-3C75-492E-9D03-1807EB94C5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05D72345-77FB-4AD7-BDB8-70A7BF11BC4E}" type="parTrans" cxnId="{6D6D79B2-9BEE-4C35-A8BA-74A2B6C0508C}">
      <dgm:prSet/>
      <dgm:spPr/>
      <dgm:t>
        <a:bodyPr/>
        <a:lstStyle/>
        <a:p>
          <a:endParaRPr lang="en-US"/>
        </a:p>
      </dgm:t>
    </dgm:pt>
    <dgm:pt modelId="{2B7BD093-A868-4187-B30C-B4C669393107}" type="sibTrans" cxnId="{6D6D79B2-9BEE-4C35-A8BA-74A2B6C0508C}">
      <dgm:prSet/>
      <dgm:spPr/>
      <dgm:t>
        <a:bodyPr/>
        <a:lstStyle/>
        <a:p>
          <a:endParaRPr lang="en-US"/>
        </a:p>
      </dgm:t>
    </dgm:pt>
    <dgm:pt modelId="{C535B13E-1980-4D51-ABA4-BBDED53125A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994CFE44-73D2-4A4E-8D09-70DFC086CD15}" type="parTrans" cxnId="{ACA2CE90-1D94-41E6-A26A-CD519FC3C4E1}">
      <dgm:prSet/>
      <dgm:spPr/>
      <dgm:t>
        <a:bodyPr/>
        <a:lstStyle/>
        <a:p>
          <a:endParaRPr lang="en-US"/>
        </a:p>
      </dgm:t>
    </dgm:pt>
    <dgm:pt modelId="{15D3B9E3-46B4-42AF-B21F-02E55C9300AC}" type="sibTrans" cxnId="{ACA2CE90-1D94-41E6-A26A-CD519FC3C4E1}">
      <dgm:prSet/>
      <dgm:spPr/>
      <dgm:t>
        <a:bodyPr/>
        <a:lstStyle/>
        <a:p>
          <a:endParaRPr lang="en-US"/>
        </a:p>
      </dgm:t>
    </dgm:pt>
    <dgm:pt modelId="{339BBA94-D3A8-46C7-B468-D4642B9DFB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62AA4B0A-9DBD-44F8-BA13-5DADAE921263}" type="parTrans" cxnId="{53753173-DD9E-43FA-8992-8C7A1BD88DE9}">
      <dgm:prSet/>
      <dgm:spPr/>
      <dgm:t>
        <a:bodyPr/>
        <a:lstStyle/>
        <a:p>
          <a:endParaRPr lang="en-US"/>
        </a:p>
      </dgm:t>
    </dgm:pt>
    <dgm:pt modelId="{07999688-5812-4E41-9795-E5BA916A8FFE}" type="sibTrans" cxnId="{53753173-DD9E-43FA-8992-8C7A1BD88DE9}">
      <dgm:prSet/>
      <dgm:spPr/>
      <dgm:t>
        <a:bodyPr/>
        <a:lstStyle/>
        <a:p>
          <a:endParaRPr lang="en-US"/>
        </a:p>
      </dgm:t>
    </dgm:pt>
    <dgm:pt modelId="{B215CD3C-3025-4271-9355-A02581D78B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A30AB23D-D008-4711-85CA-8C1AA8E08E01}" type="parTrans" cxnId="{82C209F3-C0CB-4D94-93F0-DA8954FAF39C}">
      <dgm:prSet/>
      <dgm:spPr/>
      <dgm:t>
        <a:bodyPr/>
        <a:lstStyle/>
        <a:p>
          <a:endParaRPr lang="en-US"/>
        </a:p>
      </dgm:t>
    </dgm:pt>
    <dgm:pt modelId="{A4A1D48C-CA4A-412A-A676-07C312DCB670}" type="sibTrans" cxnId="{82C209F3-C0CB-4D94-93F0-DA8954FAF39C}">
      <dgm:prSet/>
      <dgm:spPr/>
      <dgm:t>
        <a:bodyPr/>
        <a:lstStyle/>
        <a:p>
          <a:endParaRPr lang="en-US"/>
        </a:p>
      </dgm:t>
    </dgm:pt>
    <dgm:pt modelId="{BA3845E0-BA9E-4B8F-905B-FCE2D9833B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AF358224-F1B2-4918-B216-6E4534A55EEA}" type="parTrans" cxnId="{46F36988-0A28-4FDF-90C7-4C7EA522064A}">
      <dgm:prSet/>
      <dgm:spPr/>
      <dgm:t>
        <a:bodyPr/>
        <a:lstStyle/>
        <a:p>
          <a:endParaRPr lang="en-US"/>
        </a:p>
      </dgm:t>
    </dgm:pt>
    <dgm:pt modelId="{A2E6164A-D076-4710-87AE-22BF805A053D}" type="sibTrans" cxnId="{46F36988-0A28-4FDF-90C7-4C7EA522064A}">
      <dgm:prSet/>
      <dgm:spPr/>
      <dgm:t>
        <a:bodyPr/>
        <a:lstStyle/>
        <a:p>
          <a:endParaRPr lang="en-US"/>
        </a:p>
      </dgm:t>
    </dgm:pt>
    <dgm:pt modelId="{E38DF663-0882-4691-9780-19EB4B7A8E4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991EC4E3-5B59-4D92-AB17-CE0B3422C445}" type="parTrans" cxnId="{982ADFDD-D87C-44EE-94E7-D7B9BADE1A73}">
      <dgm:prSet/>
      <dgm:spPr/>
      <dgm:t>
        <a:bodyPr/>
        <a:lstStyle/>
        <a:p>
          <a:endParaRPr lang="en-US"/>
        </a:p>
      </dgm:t>
    </dgm:pt>
    <dgm:pt modelId="{01484BA0-FB55-4427-8BFA-1B67DCBEDE09}" type="sibTrans" cxnId="{982ADFDD-D87C-44EE-94E7-D7B9BADE1A73}">
      <dgm:prSet/>
      <dgm:spPr/>
      <dgm:t>
        <a:bodyPr/>
        <a:lstStyle/>
        <a:p>
          <a:endParaRPr lang="en-US"/>
        </a:p>
      </dgm:t>
    </dgm:pt>
    <dgm:pt modelId="{9A0500DC-779C-43B4-93D6-751E14C262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0BE2CEB5-D797-48E9-BAD8-8AA65DE95246}" type="parTrans" cxnId="{2ADAE3ED-FD25-4938-9281-984329A8963F}">
      <dgm:prSet/>
      <dgm:spPr/>
      <dgm:t>
        <a:bodyPr/>
        <a:lstStyle/>
        <a:p>
          <a:endParaRPr lang="en-US"/>
        </a:p>
      </dgm:t>
    </dgm:pt>
    <dgm:pt modelId="{A35B7D87-7B4F-46CF-9671-6A8B7FAF6694}" type="sibTrans" cxnId="{2ADAE3ED-FD25-4938-9281-984329A8963F}">
      <dgm:prSet/>
      <dgm:spPr/>
      <dgm:t>
        <a:bodyPr/>
        <a:lstStyle/>
        <a:p>
          <a:endParaRPr lang="en-US"/>
        </a:p>
      </dgm:t>
    </dgm:pt>
    <dgm:pt modelId="{CC65F5F9-18FB-4219-A5ED-D037AD25E5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F8B8363-1F30-40A8-993D-F16D8754D139}" type="parTrans" cxnId="{67B37FCA-486B-4D50-A11F-ACD6F181853B}">
      <dgm:prSet/>
      <dgm:spPr/>
      <dgm:t>
        <a:bodyPr/>
        <a:lstStyle/>
        <a:p>
          <a:endParaRPr lang="en-US"/>
        </a:p>
      </dgm:t>
    </dgm:pt>
    <dgm:pt modelId="{E42B2B29-78AC-4944-B5E2-23B7D300F53A}" type="sibTrans" cxnId="{67B37FCA-486B-4D50-A11F-ACD6F181853B}">
      <dgm:prSet/>
      <dgm:spPr/>
      <dgm:t>
        <a:bodyPr/>
        <a:lstStyle/>
        <a:p>
          <a:endParaRPr lang="en-US"/>
        </a:p>
      </dgm:t>
    </dgm:pt>
    <dgm:pt modelId="{82366136-3C95-4BE3-9403-C6D7808A460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236832BD-FDA5-4ED2-AFA7-066BDD4689A1}" type="parTrans" cxnId="{12D74A27-4179-4171-A0F3-EE6365A84F50}">
      <dgm:prSet/>
      <dgm:spPr/>
      <dgm:t>
        <a:bodyPr/>
        <a:lstStyle/>
        <a:p>
          <a:endParaRPr lang="en-US"/>
        </a:p>
      </dgm:t>
    </dgm:pt>
    <dgm:pt modelId="{C8630774-1B6E-4653-877B-E7BAC400C408}" type="sibTrans" cxnId="{12D74A27-4179-4171-A0F3-EE6365A84F50}">
      <dgm:prSet/>
      <dgm:spPr/>
      <dgm:t>
        <a:bodyPr/>
        <a:lstStyle/>
        <a:p>
          <a:endParaRPr lang="en-US"/>
        </a:p>
      </dgm:t>
    </dgm:pt>
    <dgm:pt modelId="{5A8C6DE7-B983-405A-8EFC-FC16B8A2D90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DAC3F28F-B2CC-49ED-B08F-B6655A62DFD9}" type="parTrans" cxnId="{89A75D2F-6333-44DD-8DC6-99C0439D04FF}">
      <dgm:prSet/>
      <dgm:spPr/>
      <dgm:t>
        <a:bodyPr/>
        <a:lstStyle/>
        <a:p>
          <a:endParaRPr lang="en-US"/>
        </a:p>
      </dgm:t>
    </dgm:pt>
    <dgm:pt modelId="{3E519901-B4E4-4196-ABB0-83D021A2FF59}" type="sibTrans" cxnId="{89A75D2F-6333-44DD-8DC6-99C0439D04FF}">
      <dgm:prSet/>
      <dgm:spPr/>
      <dgm:t>
        <a:bodyPr/>
        <a:lstStyle/>
        <a:p>
          <a:endParaRPr lang="en-US"/>
        </a:p>
      </dgm:t>
    </dgm:pt>
    <dgm:pt modelId="{348D7AB3-D308-4A95-9789-D59D252A629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8676B2DF-033E-4B44-99BF-ECCAA362FCA9}" type="parTrans" cxnId="{D9A6DEB8-5A77-40BF-AB0D-3087148BDD20}">
      <dgm:prSet/>
      <dgm:spPr/>
      <dgm:t>
        <a:bodyPr/>
        <a:lstStyle/>
        <a:p>
          <a:endParaRPr lang="en-US"/>
        </a:p>
      </dgm:t>
    </dgm:pt>
    <dgm:pt modelId="{EE6727FF-EB9F-4B79-8206-7560EC946D78}" type="sibTrans" cxnId="{D9A6DEB8-5A77-40BF-AB0D-3087148BDD20}">
      <dgm:prSet/>
      <dgm:spPr/>
      <dgm:t>
        <a:bodyPr/>
        <a:lstStyle/>
        <a:p>
          <a:endParaRPr lang="en-US"/>
        </a:p>
      </dgm:t>
    </dgm:pt>
    <dgm:pt modelId="{E3A0422F-F1AA-42CA-8FF3-7717C9B53F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E6915363-A660-47A1-BA1A-5F906607E4BA}" type="parTrans" cxnId="{615CE3E8-5886-4654-AB7A-43F157FCFB05}">
      <dgm:prSet/>
      <dgm:spPr/>
      <dgm:t>
        <a:bodyPr/>
        <a:lstStyle/>
        <a:p>
          <a:endParaRPr lang="en-US"/>
        </a:p>
      </dgm:t>
    </dgm:pt>
    <dgm:pt modelId="{E5770E4E-DF75-4C39-9894-5B348DECF333}" type="sibTrans" cxnId="{615CE3E8-5886-4654-AB7A-43F157FCFB05}">
      <dgm:prSet/>
      <dgm:spPr/>
      <dgm:t>
        <a:bodyPr/>
        <a:lstStyle/>
        <a:p>
          <a:endParaRPr lang="en-US"/>
        </a:p>
      </dgm:t>
    </dgm:pt>
    <dgm:pt modelId="{AFDB6940-DEA0-45CC-B218-E3C0C4036C9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4323FFBF-2042-46A6-B624-756CC6692DCC}" type="parTrans" cxnId="{4EF96AA5-4BE0-4A41-A909-B637FE803D01}">
      <dgm:prSet/>
      <dgm:spPr/>
      <dgm:t>
        <a:bodyPr/>
        <a:lstStyle/>
        <a:p>
          <a:endParaRPr lang="en-US"/>
        </a:p>
      </dgm:t>
    </dgm:pt>
    <dgm:pt modelId="{24114C61-3A90-481B-B4E2-8690A7A06924}" type="sibTrans" cxnId="{4EF96AA5-4BE0-4A41-A909-B637FE803D01}">
      <dgm:prSet/>
      <dgm:spPr/>
      <dgm:t>
        <a:bodyPr/>
        <a:lstStyle/>
        <a:p>
          <a:endParaRPr lang="en-US"/>
        </a:p>
      </dgm:t>
    </dgm:pt>
    <dgm:pt modelId="{D570AE1A-098F-4B1E-8484-00A32DDE7F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CDB56EFC-8834-4BCD-8753-1319B940F19F}" type="parTrans" cxnId="{6E2CDE52-9914-41D5-852F-39F4A2292662}">
      <dgm:prSet/>
      <dgm:spPr/>
      <dgm:t>
        <a:bodyPr/>
        <a:lstStyle/>
        <a:p>
          <a:endParaRPr lang="en-US"/>
        </a:p>
      </dgm:t>
    </dgm:pt>
    <dgm:pt modelId="{9CF97269-8831-4B2B-B347-9967AF5FED14}" type="sibTrans" cxnId="{6E2CDE52-9914-41D5-852F-39F4A2292662}">
      <dgm:prSet/>
      <dgm:spPr/>
      <dgm:t>
        <a:bodyPr/>
        <a:lstStyle/>
        <a:p>
          <a:endParaRPr lang="en-US"/>
        </a:p>
      </dgm:t>
    </dgm:pt>
    <dgm:pt modelId="{66938A95-F43C-4AEB-9F99-2B1AD137336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2221C66A-0F82-4BBD-8594-C988F14A549E}" type="parTrans" cxnId="{56890522-B46C-40EC-8055-A7FA2A6E35F8}">
      <dgm:prSet/>
      <dgm:spPr/>
      <dgm:t>
        <a:bodyPr/>
        <a:lstStyle/>
        <a:p>
          <a:endParaRPr lang="en-US"/>
        </a:p>
      </dgm:t>
    </dgm:pt>
    <dgm:pt modelId="{50E8CD48-D7C9-460A-A88D-000325C9EF99}" type="sibTrans" cxnId="{56890522-B46C-40EC-8055-A7FA2A6E35F8}">
      <dgm:prSet/>
      <dgm:spPr/>
      <dgm:t>
        <a:bodyPr/>
        <a:lstStyle/>
        <a:p>
          <a:endParaRPr lang="en-US"/>
        </a:p>
      </dgm:t>
    </dgm:pt>
    <dgm:pt modelId="{971194FC-805A-4F5B-8651-260FC8D15C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DD75C5C8-0146-47CE-9CF2-8273095EA3F6}" type="parTrans" cxnId="{36DD843D-65C5-4712-87E2-C79CB292AF67}">
      <dgm:prSet/>
      <dgm:spPr/>
      <dgm:t>
        <a:bodyPr/>
        <a:lstStyle/>
        <a:p>
          <a:endParaRPr lang="en-US"/>
        </a:p>
      </dgm:t>
    </dgm:pt>
    <dgm:pt modelId="{F4E29030-B7AA-4E0B-91B8-5FF591AF25E1}" type="sibTrans" cxnId="{36DD843D-65C5-4712-87E2-C79CB292AF67}">
      <dgm:prSet/>
      <dgm:spPr/>
      <dgm:t>
        <a:bodyPr/>
        <a:lstStyle/>
        <a:p>
          <a:endParaRPr lang="en-US"/>
        </a:p>
      </dgm:t>
    </dgm:pt>
    <dgm:pt modelId="{A0B173A6-E94C-4CA3-9144-B1893CCE5F3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5C9D32A1-0B19-409C-A176-D0947F63400E}" type="parTrans" cxnId="{46B947FD-4DC9-443B-AC67-D2E4B89363CD}">
      <dgm:prSet/>
      <dgm:spPr/>
      <dgm:t>
        <a:bodyPr/>
        <a:lstStyle/>
        <a:p>
          <a:endParaRPr lang="en-US"/>
        </a:p>
      </dgm:t>
    </dgm:pt>
    <dgm:pt modelId="{A662E90D-BE87-4BB6-BEB1-B4090E5FF10E}" type="sibTrans" cxnId="{46B947FD-4DC9-443B-AC67-D2E4B89363CD}">
      <dgm:prSet/>
      <dgm:spPr/>
      <dgm:t>
        <a:bodyPr/>
        <a:lstStyle/>
        <a:p>
          <a:endParaRPr lang="en-US"/>
        </a:p>
      </dgm:t>
    </dgm:pt>
    <dgm:pt modelId="{5E039B23-C705-40A0-B627-C32BB9D2009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4858FC5-5A2F-4B17-819C-90C22CB8426F}" type="parTrans" cxnId="{A03BC9D6-A91E-4502-A349-57592F6AAEDE}">
      <dgm:prSet/>
      <dgm:spPr/>
      <dgm:t>
        <a:bodyPr/>
        <a:lstStyle/>
        <a:p>
          <a:endParaRPr lang="en-US"/>
        </a:p>
      </dgm:t>
    </dgm:pt>
    <dgm:pt modelId="{D58A37C6-8B52-4E54-AE8B-47DC4AF6D00A}" type="sibTrans" cxnId="{A03BC9D6-A91E-4502-A349-57592F6AAEDE}">
      <dgm:prSet/>
      <dgm:spPr/>
      <dgm:t>
        <a:bodyPr/>
        <a:lstStyle/>
        <a:p>
          <a:endParaRPr lang="en-US"/>
        </a:p>
      </dgm:t>
    </dgm:pt>
    <dgm:pt modelId="{15357666-51AD-4AF4-A064-C5DFF0DB1D4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771BBDFA-2558-4C5E-94C4-FA3EDAC2323D}" type="parTrans" cxnId="{33E3C3A3-129A-4D17-A234-27F1B2EC3D94}">
      <dgm:prSet/>
      <dgm:spPr/>
      <dgm:t>
        <a:bodyPr/>
        <a:lstStyle/>
        <a:p>
          <a:endParaRPr lang="en-US"/>
        </a:p>
      </dgm:t>
    </dgm:pt>
    <dgm:pt modelId="{E903B6E3-120C-4D2D-B499-3367C1BAB0DE}" type="sibTrans" cxnId="{33E3C3A3-129A-4D17-A234-27F1B2EC3D94}">
      <dgm:prSet/>
      <dgm:spPr/>
      <dgm:t>
        <a:bodyPr/>
        <a:lstStyle/>
        <a:p>
          <a:endParaRPr lang="en-US"/>
        </a:p>
      </dgm:t>
    </dgm:pt>
    <dgm:pt modelId="{CE88C3D5-5453-4456-9C50-8DD30E7D153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A86BEF7B-AF2C-487D-918B-65633D1F021A}" type="parTrans" cxnId="{9ED5A275-2786-4D2B-8152-05A12CF874B9}">
      <dgm:prSet/>
      <dgm:spPr/>
      <dgm:t>
        <a:bodyPr/>
        <a:lstStyle/>
        <a:p>
          <a:endParaRPr lang="en-US"/>
        </a:p>
      </dgm:t>
    </dgm:pt>
    <dgm:pt modelId="{64E7FF2C-283B-42F7-AEEB-F8910D2A2873}" type="sibTrans" cxnId="{9ED5A275-2786-4D2B-8152-05A12CF874B9}">
      <dgm:prSet/>
      <dgm:spPr/>
      <dgm:t>
        <a:bodyPr/>
        <a:lstStyle/>
        <a:p>
          <a:endParaRPr lang="en-US"/>
        </a:p>
      </dgm:t>
    </dgm:pt>
    <dgm:pt modelId="{AEC3749B-F025-42FA-98A5-CAF411FDED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89B6B69A-264F-407B-982E-A37A84AA6521}" type="parTrans" cxnId="{D9629822-6AFD-4A5C-9C3A-EEE6A9DEB341}">
      <dgm:prSet/>
      <dgm:spPr/>
      <dgm:t>
        <a:bodyPr/>
        <a:lstStyle/>
        <a:p>
          <a:endParaRPr lang="en-US"/>
        </a:p>
      </dgm:t>
    </dgm:pt>
    <dgm:pt modelId="{C36CF017-E082-4079-8CA3-86DAC932DD60}" type="sibTrans" cxnId="{D9629822-6AFD-4A5C-9C3A-EEE6A9DEB341}">
      <dgm:prSet/>
      <dgm:spPr/>
      <dgm:t>
        <a:bodyPr/>
        <a:lstStyle/>
        <a:p>
          <a:endParaRPr lang="en-US"/>
        </a:p>
      </dgm:t>
    </dgm:pt>
    <dgm:pt modelId="{4138505A-E75F-41F3-8B61-C9425BADD6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53FF8E2F-F1BD-4ABD-87C6-F3E007465962}" type="parTrans" cxnId="{5DE3391F-1C36-4251-B535-0F90C09A67AA}">
      <dgm:prSet/>
      <dgm:spPr/>
      <dgm:t>
        <a:bodyPr/>
        <a:lstStyle/>
        <a:p>
          <a:endParaRPr lang="en-US"/>
        </a:p>
      </dgm:t>
    </dgm:pt>
    <dgm:pt modelId="{E76EC3BA-634A-4B2A-8A37-B0455E50E415}" type="sibTrans" cxnId="{5DE3391F-1C36-4251-B535-0F90C09A67AA}">
      <dgm:prSet/>
      <dgm:spPr/>
      <dgm:t>
        <a:bodyPr/>
        <a:lstStyle/>
        <a:p>
          <a:endParaRPr lang="en-US"/>
        </a:p>
      </dgm:t>
    </dgm:pt>
    <dgm:pt modelId="{2D6A4F10-15F9-496A-88C0-EB409C395B2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37A52F84-AC8D-4152-BF12-F38225FA7834}" type="parTrans" cxnId="{E5F92AA0-A5C1-4E45-A4C3-B4A2570F336A}">
      <dgm:prSet/>
      <dgm:spPr/>
      <dgm:t>
        <a:bodyPr/>
        <a:lstStyle/>
        <a:p>
          <a:endParaRPr lang="en-US"/>
        </a:p>
      </dgm:t>
    </dgm:pt>
    <dgm:pt modelId="{B80247FA-C67D-475D-80C3-6E62CA72AF21}" type="sibTrans" cxnId="{E5F92AA0-A5C1-4E45-A4C3-B4A2570F336A}">
      <dgm:prSet/>
      <dgm:spPr/>
      <dgm:t>
        <a:bodyPr/>
        <a:lstStyle/>
        <a:p>
          <a:endParaRPr lang="en-US"/>
        </a:p>
      </dgm:t>
    </dgm:pt>
    <dgm:pt modelId="{3D1F8A9E-5BC4-42B3-9DD3-0BE8954709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056E6816-AB53-41E7-8D8B-0E6F9FBA5B17}" type="parTrans" cxnId="{F3C4D276-5C78-4800-816C-650FE02183F6}">
      <dgm:prSet/>
      <dgm:spPr/>
      <dgm:t>
        <a:bodyPr/>
        <a:lstStyle/>
        <a:p>
          <a:endParaRPr lang="en-US"/>
        </a:p>
      </dgm:t>
    </dgm:pt>
    <dgm:pt modelId="{8B021A1C-2B01-46C9-A9AC-E9AFCE150431}" type="sibTrans" cxnId="{F3C4D276-5C78-4800-816C-650FE02183F6}">
      <dgm:prSet/>
      <dgm:spPr/>
      <dgm:t>
        <a:bodyPr/>
        <a:lstStyle/>
        <a:p>
          <a:endParaRPr lang="en-US"/>
        </a:p>
      </dgm:t>
    </dgm:pt>
    <dgm:pt modelId="{C0F928BD-23EF-413A-9A7C-CE3B3684F6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B2844805-F13F-48BF-AE2F-64D8A54DC10D}" type="parTrans" cxnId="{FA1CEC40-2872-49E7-A77D-FFBB4233F78A}">
      <dgm:prSet/>
      <dgm:spPr/>
      <dgm:t>
        <a:bodyPr/>
        <a:lstStyle/>
        <a:p>
          <a:endParaRPr lang="en-US"/>
        </a:p>
      </dgm:t>
    </dgm:pt>
    <dgm:pt modelId="{1BE041DE-F6B8-4DF3-AB74-5088ED0FAF93}" type="sibTrans" cxnId="{FA1CEC40-2872-49E7-A77D-FFBB4233F78A}">
      <dgm:prSet/>
      <dgm:spPr/>
      <dgm:t>
        <a:bodyPr/>
        <a:lstStyle/>
        <a:p>
          <a:endParaRPr lang="en-US"/>
        </a:p>
      </dgm:t>
    </dgm:pt>
    <dgm:pt modelId="{504023AF-C613-443C-814D-5E5347B60EF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B9DCB770-32A8-4B1C-9836-ED32DD2B3A6E}" type="parTrans" cxnId="{31FC9FF9-447F-4AA1-95E8-D28B2E05B562}">
      <dgm:prSet/>
      <dgm:spPr/>
      <dgm:t>
        <a:bodyPr/>
        <a:lstStyle/>
        <a:p>
          <a:endParaRPr lang="en-US"/>
        </a:p>
      </dgm:t>
    </dgm:pt>
    <dgm:pt modelId="{EC9F5AEF-E142-4166-949A-B133B1FDB529}" type="sibTrans" cxnId="{31FC9FF9-447F-4AA1-95E8-D28B2E05B562}">
      <dgm:prSet/>
      <dgm:spPr/>
      <dgm:t>
        <a:bodyPr/>
        <a:lstStyle/>
        <a:p>
          <a:endParaRPr lang="en-US"/>
        </a:p>
      </dgm:t>
    </dgm:pt>
    <dgm:pt modelId="{116C6F61-7384-4F56-A20F-A5B4FF1710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2A526FEB-6F96-47E4-94E2-6558FDD76705}" type="parTrans" cxnId="{138AB9C3-AB64-4F21-B282-1D0FB008706D}">
      <dgm:prSet/>
      <dgm:spPr/>
      <dgm:t>
        <a:bodyPr/>
        <a:lstStyle/>
        <a:p>
          <a:endParaRPr lang="en-US"/>
        </a:p>
      </dgm:t>
    </dgm:pt>
    <dgm:pt modelId="{3228DAEB-BC41-4A95-9716-1BD7A7487FAF}" type="sibTrans" cxnId="{138AB9C3-AB64-4F21-B282-1D0FB008706D}">
      <dgm:prSet/>
      <dgm:spPr/>
      <dgm:t>
        <a:bodyPr/>
        <a:lstStyle/>
        <a:p>
          <a:endParaRPr lang="en-US"/>
        </a:p>
      </dgm:t>
    </dgm:pt>
    <dgm:pt modelId="{80E94F4B-7928-44EF-B6EB-B8DA213CB2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Painter</a:t>
          </a:r>
        </a:p>
      </dgm:t>
    </dgm:pt>
    <dgm:pt modelId="{2ADAE814-05CB-49B4-B603-F32C6CC78EEF}" type="parTrans" cxnId="{9ACADD40-A7E6-455E-A47F-50061716841B}">
      <dgm:prSet/>
      <dgm:spPr/>
      <dgm:t>
        <a:bodyPr/>
        <a:lstStyle/>
        <a:p>
          <a:endParaRPr lang="en-US"/>
        </a:p>
      </dgm:t>
    </dgm:pt>
    <dgm:pt modelId="{193F964E-E2FF-478B-B2D7-07F674FD484D}" type="sibTrans" cxnId="{9ACADD40-A7E6-455E-A47F-50061716841B}">
      <dgm:prSet/>
      <dgm:spPr/>
      <dgm:t>
        <a:bodyPr/>
        <a:lstStyle/>
        <a:p>
          <a:endParaRPr lang="en-US"/>
        </a:p>
      </dgm:t>
    </dgm:pt>
    <dgm:pt modelId="{1EAD964D-A374-41B9-AEF1-5A0590C4D5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961C8F2-67C0-454D-B73D-0DEF26539C9D}" type="parTrans" cxnId="{E1907764-6730-41A2-ADFE-C90EDE01A3B1}">
      <dgm:prSet/>
      <dgm:spPr/>
      <dgm:t>
        <a:bodyPr/>
        <a:lstStyle/>
        <a:p>
          <a:endParaRPr lang="en-US"/>
        </a:p>
      </dgm:t>
    </dgm:pt>
    <dgm:pt modelId="{6447AF51-2F1D-4F34-B9EB-4CF3AF478511}" type="sibTrans" cxnId="{E1907764-6730-41A2-ADFE-C90EDE01A3B1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D2552F07-0504-43CE-9580-6E70E3B5479B}" type="presOf" srcId="{504023AF-C613-443C-814D-5E5347B60EF0}" destId="{34083978-5BA0-40E3-AB18-2F3A89BB9529}" srcOrd="0" destOrd="8" presId="urn:microsoft.com/office/officeart/2005/8/layout/hList1"/>
    <dgm:cxn modelId="{92FD5710-146B-410D-B891-4848B45176C1}" type="presOf" srcId="{116C6F61-7384-4F56-A20F-A5B4FF1710C6}" destId="{34083978-5BA0-40E3-AB18-2F3A89BB9529}" srcOrd="0" destOrd="9" presId="urn:microsoft.com/office/officeart/2005/8/layout/hList1"/>
    <dgm:cxn modelId="{5DE3391F-1C36-4251-B535-0F90C09A67AA}" srcId="{4F795D33-588E-4F04-A4A9-549DB1C8E26C}" destId="{4138505A-E75F-41F3-8B61-C9425BADD65E}" srcOrd="4" destOrd="0" parTransId="{53FF8E2F-F1BD-4ABD-87C6-F3E007465962}" sibTransId="{E76EC3BA-634A-4B2A-8A37-B0455E50E415}"/>
    <dgm:cxn modelId="{415B451F-BB5D-4FB1-B19A-BA80C3F0A37C}" type="presOf" srcId="{0576F87B-9F24-4F77-816B-5BAF76C32DED}" destId="{0045AAE0-9BB3-4F66-A39D-FC0233DDC39E}" srcOrd="0" destOrd="2" presId="urn:microsoft.com/office/officeart/2005/8/layout/hList1"/>
    <dgm:cxn modelId="{56890522-B46C-40EC-8055-A7FA2A6E35F8}" srcId="{930452E1-293A-4804-9AD2-E53B94608D56}" destId="{66938A95-F43C-4AEB-9F99-2B1AD137336E}" srcOrd="7" destOrd="0" parTransId="{2221C66A-0F82-4BBD-8594-C988F14A549E}" sibTransId="{50E8CD48-D7C9-460A-A88D-000325C9EF99}"/>
    <dgm:cxn modelId="{D9629822-6AFD-4A5C-9C3A-EEE6A9DEB341}" srcId="{4F795D33-588E-4F04-A4A9-549DB1C8E26C}" destId="{AEC3749B-F025-42FA-98A5-CAF411FDED40}" srcOrd="3" destOrd="0" parTransId="{89B6B69A-264F-407B-982E-A37A84AA6521}" sibTransId="{C36CF017-E082-4079-8CA3-86DAC932DD60}"/>
    <dgm:cxn modelId="{08841823-BEAA-435E-9A59-F9FB6C801579}" type="presOf" srcId="{5A8C6DE7-B983-405A-8EFC-FC16B8A2D902}" destId="{11FB7C73-6081-42C7-8E15-28075061167B}" srcOrd="0" destOrd="2" presId="urn:microsoft.com/office/officeart/2005/8/layout/hList1"/>
    <dgm:cxn modelId="{12D74A27-4179-4171-A0F3-EE6365A84F50}" srcId="{930452E1-293A-4804-9AD2-E53B94608D56}" destId="{82366136-3C95-4BE3-9403-C6D7808A4606}" srcOrd="1" destOrd="0" parTransId="{236832BD-FDA5-4ED2-AFA7-066BDD4689A1}" sibTransId="{C8630774-1B6E-4653-877B-E7BAC400C408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89A75D2F-6333-44DD-8DC6-99C0439D04FF}" srcId="{930452E1-293A-4804-9AD2-E53B94608D56}" destId="{5A8C6DE7-B983-405A-8EFC-FC16B8A2D902}" srcOrd="2" destOrd="0" parTransId="{DAC3F28F-B2CC-49ED-B08F-B6655A62DFD9}" sibTransId="{3E519901-B4E4-4196-ABB0-83D021A2FF59}"/>
    <dgm:cxn modelId="{DFDB8B2F-6362-40BA-909A-844D85629546}" type="presOf" srcId="{4138505A-E75F-41F3-8B61-C9425BADD65E}" destId="{34083978-5BA0-40E3-AB18-2F3A89BB9529}" srcOrd="0" destOrd="4" presId="urn:microsoft.com/office/officeart/2005/8/layout/hList1"/>
    <dgm:cxn modelId="{506C2230-7C3C-438E-B708-4176A6A840F2}" srcId="{984116C9-7CB8-4743-8FBA-68A8BA0D0389}" destId="{0576F87B-9F24-4F77-816B-5BAF76C32DED}" srcOrd="2" destOrd="0" parTransId="{0DF5BF1C-9D53-49E9-A3CA-563B39556F79}" sibTransId="{33043DE2-EA5D-4029-B1CB-5BF3FB990B11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36DD843D-65C5-4712-87E2-C79CB292AF67}" srcId="{930452E1-293A-4804-9AD2-E53B94608D56}" destId="{971194FC-805A-4F5B-8651-260FC8D15C3F}" srcOrd="8" destOrd="0" parTransId="{DD75C5C8-0146-47CE-9CF2-8273095EA3F6}" sibTransId="{F4E29030-B7AA-4E0B-91B8-5FF591AF25E1}"/>
    <dgm:cxn modelId="{9ACADD40-A7E6-455E-A47F-50061716841B}" srcId="{4F795D33-588E-4F04-A4A9-549DB1C8E26C}" destId="{80E94F4B-7928-44EF-B6EB-B8DA213CB227}" srcOrd="10" destOrd="0" parTransId="{2ADAE814-05CB-49B4-B603-F32C6CC78EEF}" sibTransId="{193F964E-E2FF-478B-B2D7-07F674FD484D}"/>
    <dgm:cxn modelId="{FA1CEC40-2872-49E7-A77D-FFBB4233F78A}" srcId="{4F795D33-588E-4F04-A4A9-549DB1C8E26C}" destId="{C0F928BD-23EF-413A-9A7C-CE3B3684F6AA}" srcOrd="7" destOrd="0" parTransId="{B2844805-F13F-48BF-AE2F-64D8A54DC10D}" sibTransId="{1BE041DE-F6B8-4DF3-AB74-5088ED0FAF93}"/>
    <dgm:cxn modelId="{F988005D-61DC-43D0-B55C-CC1BD49B99B6}" type="presOf" srcId="{82366136-3C95-4BE3-9403-C6D7808A4606}" destId="{11FB7C73-6081-42C7-8E15-28075061167B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6F44941-0E8D-419E-BE59-22C69111E80C}" type="presOf" srcId="{66938A95-F43C-4AEB-9F99-2B1AD137336E}" destId="{11FB7C73-6081-42C7-8E15-28075061167B}" srcOrd="0" destOrd="7" presId="urn:microsoft.com/office/officeart/2005/8/layout/hList1"/>
    <dgm:cxn modelId="{B5115441-DB6A-473A-A45B-70D80C8B8D43}" type="presOf" srcId="{A0B173A6-E94C-4CA3-9144-B1893CCE5F39}" destId="{11FB7C73-6081-42C7-8E15-28075061167B}" srcOrd="0" destOrd="9" presId="urn:microsoft.com/office/officeart/2005/8/layout/hList1"/>
    <dgm:cxn modelId="{B23CD143-D9A0-4FA7-92C8-579A06658143}" type="presOf" srcId="{AFDB6940-DEA0-45CC-B218-E3C0C4036C91}" destId="{11FB7C73-6081-42C7-8E15-28075061167B}" srcOrd="0" destOrd="5" presId="urn:microsoft.com/office/officeart/2005/8/layout/hList1"/>
    <dgm:cxn modelId="{E1907764-6730-41A2-ADFE-C90EDE01A3B1}" srcId="{4F795D33-588E-4F04-A4A9-549DB1C8E26C}" destId="{1EAD964D-A374-41B9-AEF1-5A0590C4D51A}" srcOrd="11" destOrd="0" parTransId="{E961C8F2-67C0-454D-B73D-0DEF26539C9D}" sibTransId="{6447AF51-2F1D-4F34-B9EB-4CF3AF478511}"/>
    <dgm:cxn modelId="{E4676B45-47CB-4F54-A84F-DB641A53B43A}" type="presOf" srcId="{348D7AB3-D308-4A95-9789-D59D252A6294}" destId="{11FB7C73-6081-42C7-8E15-28075061167B}" srcOrd="0" destOrd="3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2AE9E74A-94CD-478A-9611-CCD4CC75A4BA}" type="presOf" srcId="{C535B13E-1980-4D51-ABA4-BBDED53125A9}" destId="{0045AAE0-9BB3-4F66-A39D-FC0233DDC39E}" srcOrd="0" destOrd="4" presId="urn:microsoft.com/office/officeart/2005/8/layout/hList1"/>
    <dgm:cxn modelId="{78B1024C-1DC0-486F-BBBF-7980804A39E2}" type="presOf" srcId="{5E039B23-C705-40A0-B627-C32BB9D20092}" destId="{11FB7C73-6081-42C7-8E15-28075061167B}" srcOrd="0" destOrd="10" presId="urn:microsoft.com/office/officeart/2005/8/layout/hList1"/>
    <dgm:cxn modelId="{1DBA364E-68B4-4AFF-8C5E-12B9744B5D6E}" type="presOf" srcId="{E38DF663-0882-4691-9780-19EB4B7A8E46}" destId="{0045AAE0-9BB3-4F66-A39D-FC0233DDC39E}" srcOrd="0" destOrd="8" presId="urn:microsoft.com/office/officeart/2005/8/layout/hList1"/>
    <dgm:cxn modelId="{3BBAA76E-C0A2-4FB6-AE84-4B3D279EF29C}" type="presOf" srcId="{AEC3749B-F025-42FA-98A5-CAF411FDED40}" destId="{34083978-5BA0-40E3-AB18-2F3A89BB9529}" srcOrd="0" destOrd="3" presId="urn:microsoft.com/office/officeart/2005/8/layout/hList1"/>
    <dgm:cxn modelId="{8588BF4F-87AE-443B-9E53-C1A325F18E2F}" type="presOf" srcId="{971194FC-805A-4F5B-8651-260FC8D15C3F}" destId="{11FB7C73-6081-42C7-8E15-28075061167B}" srcOrd="0" destOrd="8" presId="urn:microsoft.com/office/officeart/2005/8/layout/hList1"/>
    <dgm:cxn modelId="{EF79B352-EDC0-4FC2-9C70-C54501808540}" type="presOf" srcId="{E64479A1-767A-44B1-9E73-74CE8547360D}" destId="{0045AAE0-9BB3-4F66-A39D-FC0233DDC39E}" srcOrd="0" destOrd="1" presId="urn:microsoft.com/office/officeart/2005/8/layout/hList1"/>
    <dgm:cxn modelId="{6E2CDE52-9914-41D5-852F-39F4A2292662}" srcId="{930452E1-293A-4804-9AD2-E53B94608D56}" destId="{D570AE1A-098F-4B1E-8484-00A32DDE7F7F}" srcOrd="6" destOrd="0" parTransId="{CDB56EFC-8834-4BCD-8753-1319B940F19F}" sibTransId="{9CF97269-8831-4B2B-B347-9967AF5FED14}"/>
    <dgm:cxn modelId="{53753173-DD9E-43FA-8992-8C7A1BD88DE9}" srcId="{984116C9-7CB8-4743-8FBA-68A8BA0D0389}" destId="{339BBA94-D3A8-46C7-B468-D4642B9DFB77}" srcOrd="5" destOrd="0" parTransId="{62AA4B0A-9DBD-44F8-BA13-5DADAE921263}" sibTransId="{07999688-5812-4E41-9795-E5BA916A8FFE}"/>
    <dgm:cxn modelId="{E25CA353-BDD0-4ED4-BB8F-9802FDE02AC6}" type="presOf" srcId="{15357666-51AD-4AF4-A064-C5DFF0DB1D4C}" destId="{34083978-5BA0-40E3-AB18-2F3A89BB9529}" srcOrd="0" destOrd="1" presId="urn:microsoft.com/office/officeart/2005/8/layout/hList1"/>
    <dgm:cxn modelId="{8F73F874-009B-47F7-AD60-02D8966C38AB}" type="presOf" srcId="{B215CD3C-3025-4271-9355-A02581D78B55}" destId="{0045AAE0-9BB3-4F66-A39D-FC0233DDC39E}" srcOrd="0" destOrd="6" presId="urn:microsoft.com/office/officeart/2005/8/layout/hList1"/>
    <dgm:cxn modelId="{9ED5A275-2786-4D2B-8152-05A12CF874B9}" srcId="{4F795D33-588E-4F04-A4A9-549DB1C8E26C}" destId="{CE88C3D5-5453-4456-9C50-8DD30E7D153B}" srcOrd="2" destOrd="0" parTransId="{A86BEF7B-AF2C-487D-918B-65633D1F021A}" sibTransId="{64E7FF2C-283B-42F7-AEEB-F8910D2A2873}"/>
    <dgm:cxn modelId="{A0E68D56-787A-477A-8C83-56E24877B51F}" type="presOf" srcId="{3D1F8A9E-5BC4-42B3-9DD3-0BE895470927}" destId="{34083978-5BA0-40E3-AB18-2F3A89BB9529}" srcOrd="0" destOrd="6" presId="urn:microsoft.com/office/officeart/2005/8/layout/hList1"/>
    <dgm:cxn modelId="{F3C4D276-5C78-4800-816C-650FE02183F6}" srcId="{4F795D33-588E-4F04-A4A9-549DB1C8E26C}" destId="{3D1F8A9E-5BC4-42B3-9DD3-0BE895470927}" srcOrd="6" destOrd="0" parTransId="{056E6816-AB53-41E7-8D8B-0E6F9FBA5B17}" sibTransId="{8B021A1C-2B01-46C9-A9AC-E9AFCE150431}"/>
    <dgm:cxn modelId="{3EA2227B-6E1C-4B09-BF43-8AF70A51E59D}" srcId="{984116C9-7CB8-4743-8FBA-68A8BA0D0389}" destId="{E64479A1-767A-44B1-9E73-74CE8547360D}" srcOrd="1" destOrd="0" parTransId="{3E49D499-48F6-489D-934D-0B392CB1AAB7}" sibTransId="{E6F37A41-2B47-4C10-9729-FCB8A6DC5FB0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D607B686-F008-424E-AF32-B81E01DEFD5E}" type="presOf" srcId="{80E94F4B-7928-44EF-B6EB-B8DA213CB227}" destId="{34083978-5BA0-40E3-AB18-2F3A89BB9529}" srcOrd="0" destOrd="1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6F36988-0A28-4FDF-90C7-4C7EA522064A}" srcId="{984116C9-7CB8-4743-8FBA-68A8BA0D0389}" destId="{BA3845E0-BA9E-4B8F-905B-FCE2D9833B44}" srcOrd="7" destOrd="0" parTransId="{AF358224-F1B2-4918-B216-6E4534A55EEA}" sibTransId="{A2E6164A-D076-4710-87AE-22BF805A053D}"/>
    <dgm:cxn modelId="{7E500D8A-905F-42BD-8551-DE9D67C93587}" type="presOf" srcId="{339BBA94-D3A8-46C7-B468-D4642B9DFB77}" destId="{0045AAE0-9BB3-4F66-A39D-FC0233DDC39E}" srcOrd="0" destOrd="5" presId="urn:microsoft.com/office/officeart/2005/8/layout/hList1"/>
    <dgm:cxn modelId="{ACA2CE90-1D94-41E6-A26A-CD519FC3C4E1}" srcId="{984116C9-7CB8-4743-8FBA-68A8BA0D0389}" destId="{C535B13E-1980-4D51-ABA4-BBDED53125A9}" srcOrd="4" destOrd="0" parTransId="{994CFE44-73D2-4A4E-8D09-70DFC086CD15}" sibTransId="{15D3B9E3-46B4-42AF-B21F-02E55C9300AC}"/>
    <dgm:cxn modelId="{17D8B19E-61CE-4917-AD3B-D4A70C584AFF}" type="presOf" srcId="{935160A8-3C75-492E-9D03-1807EB94C53D}" destId="{0045AAE0-9BB3-4F66-A39D-FC0233DDC39E}" srcOrd="0" destOrd="3" presId="urn:microsoft.com/office/officeart/2005/8/layout/hList1"/>
    <dgm:cxn modelId="{591BF89F-CED3-48FB-B56D-1840A8B6C747}" type="presOf" srcId="{9A0500DC-779C-43B4-93D6-751E14C262C0}" destId="{0045AAE0-9BB3-4F66-A39D-FC0233DDC39E}" srcOrd="0" destOrd="9" presId="urn:microsoft.com/office/officeart/2005/8/layout/hList1"/>
    <dgm:cxn modelId="{E5F92AA0-A5C1-4E45-A4C3-B4A2570F336A}" srcId="{4F795D33-588E-4F04-A4A9-549DB1C8E26C}" destId="{2D6A4F10-15F9-496A-88C0-EB409C395B20}" srcOrd="5" destOrd="0" parTransId="{37A52F84-AC8D-4152-BF12-F38225FA7834}" sibTransId="{B80247FA-C67D-475D-80C3-6E62CA72AF21}"/>
    <dgm:cxn modelId="{D3A5EFA0-1EF0-4294-A12F-26423FFD1728}" type="presOf" srcId="{CC65F5F9-18FB-4219-A5ED-D037AD25E5E1}" destId="{0045AAE0-9BB3-4F66-A39D-FC0233DDC39E}" srcOrd="0" destOrd="10" presId="urn:microsoft.com/office/officeart/2005/8/layout/hList1"/>
    <dgm:cxn modelId="{E8F8D2A1-A1B9-463B-8D2C-882D55FC5883}" type="presOf" srcId="{1EAD964D-A374-41B9-AEF1-5A0590C4D51A}" destId="{34083978-5BA0-40E3-AB18-2F3A89BB9529}" srcOrd="0" destOrd="11" presId="urn:microsoft.com/office/officeart/2005/8/layout/hList1"/>
    <dgm:cxn modelId="{33E3C3A3-129A-4D17-A234-27F1B2EC3D94}" srcId="{4F795D33-588E-4F04-A4A9-549DB1C8E26C}" destId="{15357666-51AD-4AF4-A064-C5DFF0DB1D4C}" srcOrd="1" destOrd="0" parTransId="{771BBDFA-2558-4C5E-94C4-FA3EDAC2323D}" sibTransId="{E903B6E3-120C-4D2D-B499-3367C1BAB0DE}"/>
    <dgm:cxn modelId="{4EF96AA5-4BE0-4A41-A909-B637FE803D01}" srcId="{930452E1-293A-4804-9AD2-E53B94608D56}" destId="{AFDB6940-DEA0-45CC-B218-E3C0C4036C91}" srcOrd="5" destOrd="0" parTransId="{4323FFBF-2042-46A6-B624-756CC6692DCC}" sibTransId="{24114C61-3A90-481B-B4E2-8690A7A06924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D6D79B2-9BEE-4C35-A8BA-74A2B6C0508C}" srcId="{984116C9-7CB8-4743-8FBA-68A8BA0D0389}" destId="{935160A8-3C75-492E-9D03-1807EB94C53D}" srcOrd="3" destOrd="0" parTransId="{05D72345-77FB-4AD7-BDB8-70A7BF11BC4E}" sibTransId="{2B7BD093-A868-4187-B30C-B4C669393107}"/>
    <dgm:cxn modelId="{D9A6DEB8-5A77-40BF-AB0D-3087148BDD20}" srcId="{930452E1-293A-4804-9AD2-E53B94608D56}" destId="{348D7AB3-D308-4A95-9789-D59D252A6294}" srcOrd="3" destOrd="0" parTransId="{8676B2DF-033E-4B44-99BF-ECCAA362FCA9}" sibTransId="{EE6727FF-EB9F-4B79-8206-7560EC946D78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138AB9C3-AB64-4F21-B282-1D0FB008706D}" srcId="{4F795D33-588E-4F04-A4A9-549DB1C8E26C}" destId="{116C6F61-7384-4F56-A20F-A5B4FF1710C6}" srcOrd="9" destOrd="0" parTransId="{2A526FEB-6F96-47E4-94E2-6558FDD76705}" sibTransId="{3228DAEB-BC41-4A95-9716-1BD7A7487FA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3BDD4C7-64A2-4D21-AD72-EB2B82AE55DD}" type="presOf" srcId="{C0F928BD-23EF-413A-9A7C-CE3B3684F6AA}" destId="{34083978-5BA0-40E3-AB18-2F3A89BB9529}" srcOrd="0" destOrd="7" presId="urn:microsoft.com/office/officeart/2005/8/layout/hList1"/>
    <dgm:cxn modelId="{76FB4FCA-55F4-4551-B79A-454F2CFD88EB}" type="presOf" srcId="{D570AE1A-098F-4B1E-8484-00A32DDE7F7F}" destId="{11FB7C73-6081-42C7-8E15-28075061167B}" srcOrd="0" destOrd="6" presId="urn:microsoft.com/office/officeart/2005/8/layout/hList1"/>
    <dgm:cxn modelId="{67B37FCA-486B-4D50-A11F-ACD6F181853B}" srcId="{984116C9-7CB8-4743-8FBA-68A8BA0D0389}" destId="{CC65F5F9-18FB-4219-A5ED-D037AD25E5E1}" srcOrd="10" destOrd="0" parTransId="{9F8B8363-1F30-40A8-993D-F16D8754D139}" sibTransId="{E42B2B29-78AC-4944-B5E2-23B7D300F53A}"/>
    <dgm:cxn modelId="{62F657CC-FFB0-4C88-B8D6-4ECBB2FABB2B}" type="presOf" srcId="{2D6A4F10-15F9-496A-88C0-EB409C395B20}" destId="{34083978-5BA0-40E3-AB18-2F3A89BB9529}" srcOrd="0" destOrd="5" presId="urn:microsoft.com/office/officeart/2005/8/layout/hList1"/>
    <dgm:cxn modelId="{343A21CE-D796-4A8C-ABEA-F85524E1CBB5}" type="presOf" srcId="{E3A0422F-F1AA-42CA-8FF3-7717C9B53F0E}" destId="{11FB7C73-6081-42C7-8E15-28075061167B}" srcOrd="0" destOrd="4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A03BC9D6-A91E-4502-A349-57592F6AAEDE}" srcId="{930452E1-293A-4804-9AD2-E53B94608D56}" destId="{5E039B23-C705-40A0-B627-C32BB9D20092}" srcOrd="10" destOrd="0" parTransId="{34858FC5-5A2F-4B17-819C-90C22CB8426F}" sibTransId="{D58A37C6-8B52-4E54-AE8B-47DC4AF6D00A}"/>
    <dgm:cxn modelId="{982ADFDD-D87C-44EE-94E7-D7B9BADE1A73}" srcId="{984116C9-7CB8-4743-8FBA-68A8BA0D0389}" destId="{E38DF663-0882-4691-9780-19EB4B7A8E46}" srcOrd="8" destOrd="0" parTransId="{991EC4E3-5B59-4D92-AB17-CE0B3422C445}" sibTransId="{01484BA0-FB55-4427-8BFA-1B67DCBEDE09}"/>
    <dgm:cxn modelId="{615CE3E8-5886-4654-AB7A-43F157FCFB05}" srcId="{930452E1-293A-4804-9AD2-E53B94608D56}" destId="{E3A0422F-F1AA-42CA-8FF3-7717C9B53F0E}" srcOrd="4" destOrd="0" parTransId="{E6915363-A660-47A1-BA1A-5F906607E4BA}" sibTransId="{E5770E4E-DF75-4C39-9894-5B348DECF333}"/>
    <dgm:cxn modelId="{2ADAE3ED-FD25-4938-9281-984329A8963F}" srcId="{984116C9-7CB8-4743-8FBA-68A8BA0D0389}" destId="{9A0500DC-779C-43B4-93D6-751E14C262C0}" srcOrd="9" destOrd="0" parTransId="{0BE2CEB5-D797-48E9-BAD8-8AA65DE95246}" sibTransId="{A35B7D87-7B4F-46CF-9671-6A8B7FAF6694}"/>
    <dgm:cxn modelId="{82C209F3-C0CB-4D94-93F0-DA8954FAF39C}" srcId="{984116C9-7CB8-4743-8FBA-68A8BA0D0389}" destId="{B215CD3C-3025-4271-9355-A02581D78B55}" srcOrd="6" destOrd="0" parTransId="{A30AB23D-D008-4711-85CA-8C1AA8E08E01}" sibTransId="{A4A1D48C-CA4A-412A-A676-07C312DCB670}"/>
    <dgm:cxn modelId="{D4D07BF8-AB10-4515-819E-737892D3F030}" type="presOf" srcId="{CE88C3D5-5453-4456-9C50-8DD30E7D153B}" destId="{34083978-5BA0-40E3-AB18-2F3A89BB9529}" srcOrd="0" destOrd="2" presId="urn:microsoft.com/office/officeart/2005/8/layout/hList1"/>
    <dgm:cxn modelId="{499779F9-882F-4431-BCF5-8E316ED15D25}" type="presOf" srcId="{BA3845E0-BA9E-4B8F-905B-FCE2D9833B44}" destId="{0045AAE0-9BB3-4F66-A39D-FC0233DDC39E}" srcOrd="0" destOrd="7" presId="urn:microsoft.com/office/officeart/2005/8/layout/hList1"/>
    <dgm:cxn modelId="{31FC9FF9-447F-4AA1-95E8-D28B2E05B562}" srcId="{4F795D33-588E-4F04-A4A9-549DB1C8E26C}" destId="{504023AF-C613-443C-814D-5E5347B60EF0}" srcOrd="8" destOrd="0" parTransId="{B9DCB770-32A8-4B1C-9836-ED32DD2B3A6E}" sibTransId="{EC9F5AEF-E142-4166-949A-B133B1FDB52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6B947FD-4DC9-443B-AC67-D2E4B89363CD}" srcId="{930452E1-293A-4804-9AD2-E53B94608D56}" destId="{A0B173A6-E94C-4CA3-9144-B1893CCE5F39}" srcOrd="9" destOrd="0" parTransId="{5C9D32A1-0B19-409C-A176-D0947F63400E}" sibTransId="{A662E90D-BE87-4BB6-BEB1-B4090E5FF10E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301082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848282"/>
        <a:ext cx="2515341" cy="4221295"/>
      </dsp:txXfrm>
    </dsp:sp>
    <dsp:sp modelId="{1A385492-E76F-4B22-9064-58D648E04DA7}">
      <dsp:nvSpPr>
        <dsp:cNvPr id="0" name=""/>
        <dsp:cNvSpPr/>
      </dsp:nvSpPr>
      <dsp:spPr>
        <a:xfrm>
          <a:off x="2870069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301082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848282"/>
        <a:ext cx="2515341" cy="4221295"/>
      </dsp:txXfrm>
    </dsp:sp>
    <dsp:sp modelId="{528B556C-5429-4133-8BB3-15AEA9F447C7}">
      <dsp:nvSpPr>
        <dsp:cNvPr id="0" name=""/>
        <dsp:cNvSpPr/>
      </dsp:nvSpPr>
      <dsp:spPr>
        <a:xfrm>
          <a:off x="5737558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301082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Painter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848282"/>
        <a:ext cx="2515341" cy="422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Charlotte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Charlotte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Charlotte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94188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Charlotte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BA2CB8-A37C-425A-94C9-8E0A7D516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633307"/>
              </p:ext>
            </p:extLst>
          </p:nvPr>
        </p:nvGraphicFramePr>
        <p:xfrm>
          <a:off x="622687" y="1211813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(2023 $), Charlotte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+221 units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more than 3,400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3,000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0B7D21-4696-4359-88DE-A05D9B884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39489"/>
              </p:ext>
            </p:extLst>
          </p:nvPr>
        </p:nvGraphicFramePr>
        <p:xfrm>
          <a:off x="197878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Charlotte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302970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Income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Level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Annual income range (1-4 person household)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1 full-time job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Max. affordable monthly housing cost (1-3 bedroom unit)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$40,350-$57,650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$823-$1,141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$64,560-$92,240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$31-$44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$1,317-$1,827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$96,840-$138,360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$47-$67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$1,975-$2,740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Charlotte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Charlotte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45389"/>
              </p:ext>
            </p:extLst>
          </p:nvPr>
        </p:nvGraphicFramePr>
        <p:xfrm>
          <a:off x="245234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Punta Gorda MSA housing wage: $28.10/hour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$1,461/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Median wage for Punta Gorda MSA: $21.77/hour. A full-time, year-round worker with this wage can afford $1,132 in rent.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292526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Charlotte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Charlotte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132248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44875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72310"/>
              </p:ext>
            </p:extLst>
          </p:nvPr>
        </p:nvGraphicFramePr>
        <p:xfrm>
          <a:off x="452352" y="1465208"/>
          <a:ext cx="848563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46709</TotalTime>
  <Words>793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Charlotte County’s home prices closely mirror statewide trends.</vt:lpstr>
      <vt:lpstr>Units renting for $1,200 or less (2023 $) dropped sharply between 2013 and 2023.</vt:lpstr>
      <vt:lpstr>Affordable Housing Terminology</vt:lpstr>
      <vt:lpstr>2025 Charlotte County Income (% AMI) and Housing Cost Limits</vt:lpstr>
      <vt:lpstr>Very low-income owners make up the largest group of cost-burdened households in Charlotte County.</vt:lpstr>
      <vt:lpstr>Housing costs outpace wages for many occupations. </vt:lpstr>
      <vt:lpstr>How much can workers afford to pay for housing each month?</vt:lpstr>
      <vt:lpstr>Evictions &amp; foreclosures fell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2025-10-02T19:43:04Z</dcterms:modified>
</cp:coreProperties>
</file>