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16DAD-8BFD-4101-A0DB-462F6FECABEF}" v="19" dt="2025-10-02T19:30:00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966C51A7-A14F-4A8F-B066-8C21045EA91C}"/>
    <pc:docChg chg="undo custSel modSld">
      <pc:chgData name="Renz Torres" userId="1a514e66-b81e-40a7-adc4-82488a461c8a" providerId="ADAL" clId="{966C51A7-A14F-4A8F-B066-8C21045EA91C}" dt="2025-08-19T12:50:33.637" v="160" actId="20577"/>
      <pc:docMkLst>
        <pc:docMk/>
      </pc:docMkLst>
      <pc:sldChg chg="modSp">
        <pc:chgData name="Renz Torres" userId="1a514e66-b81e-40a7-adc4-82488a461c8a" providerId="ADAL" clId="{966C51A7-A14F-4A8F-B066-8C21045EA91C}" dt="2025-08-12T18:24:24.676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966C51A7-A14F-4A8F-B066-8C21045EA91C}" dt="2025-08-12T18:29:03.973" v="60" actId="122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966C51A7-A14F-4A8F-B066-8C21045EA91C}" dt="2025-08-12T18:29:53.562" v="66" actId="14100"/>
        <pc:sldMkLst>
          <pc:docMk/>
          <pc:sldMk cId="3751192110" sldId="278"/>
        </pc:sldMkLst>
      </pc:sldChg>
      <pc:sldChg chg="modSp mod">
        <pc:chgData name="Renz Torres" userId="1a514e66-b81e-40a7-adc4-82488a461c8a" providerId="ADAL" clId="{966C51A7-A14F-4A8F-B066-8C21045EA91C}" dt="2025-08-19T12:50:33.637" v="160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966C51A7-A14F-4A8F-B066-8C21045EA91C}" dt="2025-08-12T18:27:47.415" v="50" actId="242"/>
        <pc:sldMkLst>
          <pc:docMk/>
          <pc:sldMk cId="1180186167" sldId="287"/>
        </pc:sldMkLst>
      </pc:sldChg>
      <pc:sldChg chg="modSp mod">
        <pc:chgData name="Renz Torres" userId="1a514e66-b81e-40a7-adc4-82488a461c8a" providerId="ADAL" clId="{966C51A7-A14F-4A8F-B066-8C21045EA91C}" dt="2025-08-19T12:50:22.613" v="157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966C51A7-A14F-4A8F-B066-8C21045EA91C}" dt="2025-08-18T16:18:23.724" v="79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966C51A7-A14F-4A8F-B066-8C21045EA91C}" dt="2025-08-12T18:31:18.500" v="76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42:07.171" v="96" actId="20577"/>
      <pc:docMkLst>
        <pc:docMk/>
      </pc:docMkLst>
      <pc:sldChg chg="modSp mod modNotesTx">
        <pc:chgData name="Renz Torres" userId="1a514e66-b81e-40a7-adc4-82488a461c8a" providerId="ADAL" clId="{846062DF-F716-4E4E-87E1-CA94E5E252E2}" dt="2025-09-29T18:58:12.946" v="92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58:12.946" v="92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">
        <pc:chgData name="Renz Torres" userId="1a514e66-b81e-40a7-adc4-82488a461c8a" providerId="ADAL" clId="{846062DF-F716-4E4E-87E1-CA94E5E252E2}" dt="2025-09-29T18:40:46.744" v="85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40:46.744" v="85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7T19:37:03.776" v="60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17T19:35:52.771" v="48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7T19:36:51.989" v="58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17T19:36:16.930" v="51" actId="255"/>
          <ac:spMkLst>
            <pc:docMk/>
            <pc:sldMk cId="3751192110" sldId="278"/>
            <ac:spMk id="2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7T19:34:59.336" v="43" actId="20577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17T19:34:46.995" v="41" actId="255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7T19:36:02.691" v="49" actId="255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17T19:36:02.691" v="49" actId="255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42:07.171" v="96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2:07.171" v="96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7T19:34:50.757" v="42" actId="255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7T19:34:50.757" v="42" actId="255"/>
          <ac:spMkLst>
            <pc:docMk/>
            <pc:sldMk cId="2229953760" sldId="289"/>
            <ac:spMk id="53250" creationId="{00000000-0000-0000-0000-000000000000}"/>
          </ac:spMkLst>
        </pc:spChg>
        <pc:graphicFrameChg chg="add mod ord">
          <ac:chgData name="Renz Torres" userId="1a514e66-b81e-40a7-adc4-82488a461c8a" providerId="ADAL" clId="{846062DF-F716-4E4E-87E1-CA94E5E252E2}" dt="2025-09-17T19:33:08.747" v="24" actId="167"/>
          <ac:graphicFrameMkLst>
            <pc:docMk/>
            <pc:sldMk cId="2229953760" sldId="289"/>
            <ac:graphicFrameMk id="3" creationId="{9D61E8BF-D386-4172-B25A-C95099AE5DE6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40:49.641" v="86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40:49.641" v="86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7T19:36:44.920" v="57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18T16:06:40.580" v="83" actId="2791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17T19:36:35.816" v="55" actId="242"/>
          <ac:spMkLst>
            <pc:docMk/>
            <pc:sldMk cId="4001637203" sldId="297"/>
            <ac:spMk id="4" creationId="{3589D609-0B08-65AA-2FB1-1DB1C92914C5}"/>
          </ac:spMkLst>
        </pc:spChg>
        <pc:graphicFrameChg chg="add mod ord">
          <ac:chgData name="Renz Torres" userId="1a514e66-b81e-40a7-adc4-82488a461c8a" providerId="ADAL" clId="{846062DF-F716-4E4E-87E1-CA94E5E252E2}" dt="2025-09-18T16:06:39.340" v="81" actId="404"/>
          <ac:graphicFrameMkLst>
            <pc:docMk/>
            <pc:sldMk cId="4001637203" sldId="297"/>
            <ac:graphicFrameMk id="8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Broward!$D$13:$D$33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Broward!$E$13:$E$33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0CE-481C-A493-F7BCFFAB91E0}"/>
            </c:ext>
          </c:extLst>
        </c:ser>
        <c:ser>
          <c:idx val="0"/>
          <c:order val="1"/>
          <c:tx>
            <c:v>Broward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Broward!$D$13:$D$33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Broward!$F$13:$F$33</c:f>
              <c:numCache>
                <c:formatCode>"$"#,##0_);[Red]\("$"#,##0\)</c:formatCode>
                <c:ptCount val="21"/>
                <c:pt idx="0">
                  <c:v>416093.17099999997</c:v>
                </c:pt>
                <c:pt idx="1">
                  <c:v>499047.61898999999</c:v>
                </c:pt>
                <c:pt idx="2">
                  <c:v>517761.90492</c:v>
                </c:pt>
                <c:pt idx="3">
                  <c:v>500492.04051000002</c:v>
                </c:pt>
                <c:pt idx="4">
                  <c:v>401579.19175</c:v>
                </c:pt>
                <c:pt idx="5">
                  <c:v>277023.77626999997</c:v>
                </c:pt>
                <c:pt idx="6">
                  <c:v>259477.30403999999</c:v>
                </c:pt>
                <c:pt idx="7">
                  <c:v>235555.35802000001</c:v>
                </c:pt>
                <c:pt idx="8">
                  <c:v>260037.28221</c:v>
                </c:pt>
                <c:pt idx="9">
                  <c:v>319797.42485000001</c:v>
                </c:pt>
                <c:pt idx="10">
                  <c:v>332065.90625</c:v>
                </c:pt>
                <c:pt idx="11">
                  <c:v>364810.12644999998</c:v>
                </c:pt>
                <c:pt idx="12">
                  <c:v>379900</c:v>
                </c:pt>
                <c:pt idx="13">
                  <c:v>404063.64747000003</c:v>
                </c:pt>
                <c:pt idx="14">
                  <c:v>413816.00939999998</c:v>
                </c:pt>
                <c:pt idx="15">
                  <c:v>424200.23480999999</c:v>
                </c:pt>
                <c:pt idx="16">
                  <c:v>460423.49323000002</c:v>
                </c:pt>
                <c:pt idx="17">
                  <c:v>504664.20643999998</c:v>
                </c:pt>
                <c:pt idx="18">
                  <c:v>553180.73112999997</c:v>
                </c:pt>
                <c:pt idx="19">
                  <c:v>562349.85210000002</c:v>
                </c:pt>
                <c:pt idx="20">
                  <c:v>570000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F0CE-481C-A493-F7BCFFAB9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Broward!$B$3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Broward!$C$2:$D$2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Broward!$C$3:$D$3</c:f>
              <c:numCache>
                <c:formatCode>#,##0_);[Red]\(#,##0\)</c:formatCode>
                <c:ptCount val="2"/>
                <c:pt idx="0">
                  <c:v>53809</c:v>
                </c:pt>
                <c:pt idx="1">
                  <c:v>30095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189-459B-9580-512EB5687005}"/>
            </c:ext>
          </c:extLst>
        </c:ser>
        <c:ser>
          <c:idx val="1"/>
          <c:order val="1"/>
          <c:tx>
            <c:strRef>
              <c:f>Broward!$B$4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Broward!$C$2:$D$2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Broward!$C$4:$D$4</c:f>
              <c:numCache>
                <c:formatCode>#,##0_);[Red]\(#,##0\)</c:formatCode>
                <c:ptCount val="2"/>
                <c:pt idx="0">
                  <c:v>173314</c:v>
                </c:pt>
                <c:pt idx="1">
                  <c:v>227653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9-459B-9580-512EB56870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74179</c:v>
                </c:pt>
                <c:pt idx="1">
                  <c:v>38389</c:v>
                </c:pt>
                <c:pt idx="2">
                  <c:v>33928</c:v>
                </c:pt>
                <c:pt idx="3">
                  <c:v>27336</c:v>
                </c:pt>
                <c:pt idx="4">
                  <c:v>70780</c:v>
                </c:pt>
                <c:pt idx="5">
                  <c:v>47360</c:v>
                </c:pt>
                <c:pt idx="6">
                  <c:v>33779</c:v>
                </c:pt>
                <c:pt idx="7">
                  <c:v>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D-4D4A-8487-C7E760713896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22260</c:v>
                </c:pt>
                <c:pt idx="1">
                  <c:v>30269</c:v>
                </c:pt>
                <c:pt idx="2">
                  <c:v>48345</c:v>
                </c:pt>
                <c:pt idx="3">
                  <c:v>210464</c:v>
                </c:pt>
                <c:pt idx="4">
                  <c:v>13840</c:v>
                </c:pt>
                <c:pt idx="5">
                  <c:v>7928</c:v>
                </c:pt>
                <c:pt idx="6">
                  <c:v>22897</c:v>
                </c:pt>
                <c:pt idx="7">
                  <c:v>62052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D-4D4A-8487-C7E7607138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3917</c:v>
                </c:pt>
                <c:pt idx="1">
                  <c:v>3541</c:v>
                </c:pt>
                <c:pt idx="2">
                  <c:v>4139</c:v>
                </c:pt>
                <c:pt idx="3">
                  <c:v>3991</c:v>
                </c:pt>
                <c:pt idx="4">
                  <c:v>3011</c:v>
                </c:pt>
                <c:pt idx="5">
                  <c:v>856</c:v>
                </c:pt>
                <c:pt idx="6">
                  <c:v>2315</c:v>
                </c:pt>
                <c:pt idx="7">
                  <c:v>3648</c:v>
                </c:pt>
                <c:pt idx="8">
                  <c:v>3015</c:v>
                </c:pt>
                <c:pt idx="9">
                  <c:v>2265</c:v>
                </c:pt>
                <c:pt idx="10">
                  <c:v>2943</c:v>
                </c:pt>
                <c:pt idx="11">
                  <c:v>2556</c:v>
                </c:pt>
                <c:pt idx="12">
                  <c:v>3596</c:v>
                </c:pt>
                <c:pt idx="13">
                  <c:v>3994</c:v>
                </c:pt>
                <c:pt idx="14">
                  <c:v>5219</c:v>
                </c:pt>
                <c:pt idx="15">
                  <c:v>4848</c:v>
                </c:pt>
                <c:pt idx="16">
                  <c:v>4681</c:v>
                </c:pt>
                <c:pt idx="17">
                  <c:v>4433</c:v>
                </c:pt>
                <c:pt idx="18">
                  <c:v>4942</c:v>
                </c:pt>
                <c:pt idx="19">
                  <c:v>4614</c:v>
                </c:pt>
                <c:pt idx="20">
                  <c:v>4697</c:v>
                </c:pt>
                <c:pt idx="21">
                  <c:v>4456</c:v>
                </c:pt>
                <c:pt idx="22">
                  <c:v>4952</c:v>
                </c:pt>
                <c:pt idx="23">
                  <c:v>4230</c:v>
                </c:pt>
                <c:pt idx="24">
                  <c:v>4036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8D-4CE0-8F6E-495983CDEF7A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1009</c:v>
                </c:pt>
                <c:pt idx="1">
                  <c:v>898</c:v>
                </c:pt>
                <c:pt idx="2">
                  <c:v>869</c:v>
                </c:pt>
                <c:pt idx="3">
                  <c:v>819</c:v>
                </c:pt>
                <c:pt idx="4">
                  <c:v>789</c:v>
                </c:pt>
                <c:pt idx="5">
                  <c:v>44</c:v>
                </c:pt>
                <c:pt idx="6">
                  <c:v>253</c:v>
                </c:pt>
                <c:pt idx="7">
                  <c:v>223</c:v>
                </c:pt>
                <c:pt idx="8">
                  <c:v>209</c:v>
                </c:pt>
                <c:pt idx="9">
                  <c:v>216</c:v>
                </c:pt>
                <c:pt idx="10">
                  <c:v>283</c:v>
                </c:pt>
                <c:pt idx="11">
                  <c:v>319</c:v>
                </c:pt>
                <c:pt idx="12">
                  <c:v>476</c:v>
                </c:pt>
                <c:pt idx="13">
                  <c:v>711</c:v>
                </c:pt>
                <c:pt idx="14">
                  <c:v>678</c:v>
                </c:pt>
                <c:pt idx="15">
                  <c:v>582</c:v>
                </c:pt>
                <c:pt idx="16">
                  <c:v>710</c:v>
                </c:pt>
                <c:pt idx="17">
                  <c:v>562</c:v>
                </c:pt>
                <c:pt idx="18">
                  <c:v>708</c:v>
                </c:pt>
                <c:pt idx="19">
                  <c:v>278</c:v>
                </c:pt>
                <c:pt idx="20">
                  <c:v>783</c:v>
                </c:pt>
                <c:pt idx="21">
                  <c:v>837</c:v>
                </c:pt>
                <c:pt idx="22">
                  <c:v>855</c:v>
                </c:pt>
                <c:pt idx="23">
                  <c:v>763</c:v>
                </c:pt>
                <c:pt idx="24">
                  <c:v>721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98D-4CE0-8F6E-495983CDE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273F19C-53E7-4580-B153-A8AEA28FC49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FB4C510F-C66D-4C13-9EC9-179171C8DFC5}" type="parTrans" cxnId="{14BA513F-4A24-438A-B974-1CD95E90BAC2}">
      <dgm:prSet/>
      <dgm:spPr/>
      <dgm:t>
        <a:bodyPr/>
        <a:lstStyle/>
        <a:p>
          <a:endParaRPr lang="en-US"/>
        </a:p>
      </dgm:t>
    </dgm:pt>
    <dgm:pt modelId="{AECF2CD9-6852-4C70-931E-4FED88F4F80B}" type="sibTrans" cxnId="{14BA513F-4A24-438A-B974-1CD95E90BAC2}">
      <dgm:prSet/>
      <dgm:spPr/>
      <dgm:t>
        <a:bodyPr/>
        <a:lstStyle/>
        <a:p>
          <a:endParaRPr lang="en-US"/>
        </a:p>
      </dgm:t>
    </dgm:pt>
    <dgm:pt modelId="{91B43BB3-8EA1-4BDD-8222-51CC449E44A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D7BE964E-92E2-447F-B06B-BDF7901847E1}" type="parTrans" cxnId="{DB59A611-19AD-445D-B6DF-76E883F89D54}">
      <dgm:prSet/>
      <dgm:spPr/>
      <dgm:t>
        <a:bodyPr/>
        <a:lstStyle/>
        <a:p>
          <a:endParaRPr lang="en-US"/>
        </a:p>
      </dgm:t>
    </dgm:pt>
    <dgm:pt modelId="{11D80EAD-17DC-46D1-8BDA-558102C2AF8F}" type="sibTrans" cxnId="{DB59A611-19AD-445D-B6DF-76E883F89D54}">
      <dgm:prSet/>
      <dgm:spPr/>
      <dgm:t>
        <a:bodyPr/>
        <a:lstStyle/>
        <a:p>
          <a:endParaRPr lang="en-US"/>
        </a:p>
      </dgm:t>
    </dgm:pt>
    <dgm:pt modelId="{5A82FA60-5FB5-4E06-B177-8A766AEC40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7F6C8F41-DB06-4592-9633-3DF5E9D11888}" type="parTrans" cxnId="{A773300B-2F49-4E82-BA4F-2A87FA6DD93D}">
      <dgm:prSet/>
      <dgm:spPr/>
      <dgm:t>
        <a:bodyPr/>
        <a:lstStyle/>
        <a:p>
          <a:endParaRPr lang="en-US"/>
        </a:p>
      </dgm:t>
    </dgm:pt>
    <dgm:pt modelId="{54D3E8BE-D3B0-4A74-A165-4696067EAA7E}" type="sibTrans" cxnId="{A773300B-2F49-4E82-BA4F-2A87FA6DD93D}">
      <dgm:prSet/>
      <dgm:spPr/>
      <dgm:t>
        <a:bodyPr/>
        <a:lstStyle/>
        <a:p>
          <a:endParaRPr lang="en-US"/>
        </a:p>
      </dgm:t>
    </dgm:pt>
    <dgm:pt modelId="{436684C3-F261-4E38-B3BA-0DE0A29E4C7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</a:t>
          </a:r>
        </a:p>
      </dgm:t>
    </dgm:pt>
    <dgm:pt modelId="{36813DD6-D6C5-43C2-AAF2-AC793D1FF15D}" type="parTrans" cxnId="{7CA38FE8-2E8A-47B0-B4D1-8FF012E916A1}">
      <dgm:prSet/>
      <dgm:spPr/>
      <dgm:t>
        <a:bodyPr/>
        <a:lstStyle/>
        <a:p>
          <a:endParaRPr lang="en-US"/>
        </a:p>
      </dgm:t>
    </dgm:pt>
    <dgm:pt modelId="{6F7196D6-F0B5-4260-B5F1-767E05E04651}" type="sibTrans" cxnId="{7CA38FE8-2E8A-47B0-B4D1-8FF012E916A1}">
      <dgm:prSet/>
      <dgm:spPr/>
      <dgm:t>
        <a:bodyPr/>
        <a:lstStyle/>
        <a:p>
          <a:endParaRPr lang="en-US"/>
        </a:p>
      </dgm:t>
    </dgm:pt>
    <dgm:pt modelId="{0F0E0129-D697-4C93-9859-D7EB812FE96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</a:t>
          </a:r>
        </a:p>
      </dgm:t>
    </dgm:pt>
    <dgm:pt modelId="{689EE9C0-E171-4B61-A317-B571572C13E8}" type="parTrans" cxnId="{2A12EEA1-0D99-4E7D-B747-C6439B97AE33}">
      <dgm:prSet/>
      <dgm:spPr/>
      <dgm:t>
        <a:bodyPr/>
        <a:lstStyle/>
        <a:p>
          <a:endParaRPr lang="en-US"/>
        </a:p>
      </dgm:t>
    </dgm:pt>
    <dgm:pt modelId="{2C899FB5-1C50-4D84-9B48-6BB5F3A92722}" type="sibTrans" cxnId="{2A12EEA1-0D99-4E7D-B747-C6439B97AE33}">
      <dgm:prSet/>
      <dgm:spPr/>
      <dgm:t>
        <a:bodyPr/>
        <a:lstStyle/>
        <a:p>
          <a:endParaRPr lang="en-US"/>
        </a:p>
      </dgm:t>
    </dgm:pt>
    <dgm:pt modelId="{FE9332EB-2012-4BE9-AC5F-24D0ADA042E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F33928FB-2AB4-4BD3-95A6-BC1E908BEE71}" type="parTrans" cxnId="{4AFD952F-EEE0-4A49-9FCE-2631C00B7752}">
      <dgm:prSet/>
      <dgm:spPr/>
      <dgm:t>
        <a:bodyPr/>
        <a:lstStyle/>
        <a:p>
          <a:endParaRPr lang="en-US"/>
        </a:p>
      </dgm:t>
    </dgm:pt>
    <dgm:pt modelId="{F6FC5BD6-6149-447C-9FD8-6268540C2FA0}" type="sibTrans" cxnId="{4AFD952F-EEE0-4A49-9FCE-2631C00B7752}">
      <dgm:prSet/>
      <dgm:spPr/>
      <dgm:t>
        <a:bodyPr/>
        <a:lstStyle/>
        <a:p>
          <a:endParaRPr lang="en-US"/>
        </a:p>
      </dgm:t>
    </dgm:pt>
    <dgm:pt modelId="{12148B03-B350-42F7-B31C-9DE74F9A28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ACAFAE3F-54E9-44EF-A31A-98ABF3BF0F48}" type="parTrans" cxnId="{92C8C121-9C61-45A3-931C-BC7AE30AFA70}">
      <dgm:prSet/>
      <dgm:spPr/>
      <dgm:t>
        <a:bodyPr/>
        <a:lstStyle/>
        <a:p>
          <a:endParaRPr lang="en-US"/>
        </a:p>
      </dgm:t>
    </dgm:pt>
    <dgm:pt modelId="{DDC98580-EE63-45AC-BA9F-AB3C2743476A}" type="sibTrans" cxnId="{92C8C121-9C61-45A3-931C-BC7AE30AFA70}">
      <dgm:prSet/>
      <dgm:spPr/>
      <dgm:t>
        <a:bodyPr/>
        <a:lstStyle/>
        <a:p>
          <a:endParaRPr lang="en-US"/>
        </a:p>
      </dgm:t>
    </dgm:pt>
    <dgm:pt modelId="{0338DE36-517B-45FC-B9AF-3BDF3EE2E33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Parking Attendant</a:t>
          </a:r>
        </a:p>
      </dgm:t>
    </dgm:pt>
    <dgm:pt modelId="{10D5847E-8966-4263-A914-782890148745}" type="parTrans" cxnId="{ABCC7C09-2B7E-417C-BCE6-8808BEBA29D8}">
      <dgm:prSet/>
      <dgm:spPr/>
      <dgm:t>
        <a:bodyPr/>
        <a:lstStyle/>
        <a:p>
          <a:endParaRPr lang="en-US"/>
        </a:p>
      </dgm:t>
    </dgm:pt>
    <dgm:pt modelId="{C1549F5B-DAA1-4239-9D03-B317A8488AA5}" type="sibTrans" cxnId="{ABCC7C09-2B7E-417C-BCE6-8808BEBA29D8}">
      <dgm:prSet/>
      <dgm:spPr/>
      <dgm:t>
        <a:bodyPr/>
        <a:lstStyle/>
        <a:p>
          <a:endParaRPr lang="en-US"/>
        </a:p>
      </dgm:t>
    </dgm:pt>
    <dgm:pt modelId="{8DC24DED-4BDF-4EBB-8C87-101830D082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Attendant</a:t>
          </a:r>
        </a:p>
      </dgm:t>
    </dgm:pt>
    <dgm:pt modelId="{160E5705-2538-4DEA-8355-97843F7A09A9}" type="parTrans" cxnId="{7594FEA5-B0EB-4F22-A44E-00D69682D0F9}">
      <dgm:prSet/>
      <dgm:spPr/>
      <dgm:t>
        <a:bodyPr/>
        <a:lstStyle/>
        <a:p>
          <a:endParaRPr lang="en-US"/>
        </a:p>
      </dgm:t>
    </dgm:pt>
    <dgm:pt modelId="{79A28C1E-6852-4D62-95E5-EEBF78D956B3}" type="sibTrans" cxnId="{7594FEA5-B0EB-4F22-A44E-00D69682D0F9}">
      <dgm:prSet/>
      <dgm:spPr/>
      <dgm:t>
        <a:bodyPr/>
        <a:lstStyle/>
        <a:p>
          <a:endParaRPr lang="en-US"/>
        </a:p>
      </dgm:t>
    </dgm:pt>
    <dgm:pt modelId="{8D4B2315-6CE9-4411-B3AD-AA617105882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DDC81599-B9CD-45C4-B6E7-54E3C8C0E6F1}" type="parTrans" cxnId="{D8D95450-9B14-4E51-8F19-6333316C8557}">
      <dgm:prSet/>
      <dgm:spPr/>
      <dgm:t>
        <a:bodyPr/>
        <a:lstStyle/>
        <a:p>
          <a:endParaRPr lang="en-US"/>
        </a:p>
      </dgm:t>
    </dgm:pt>
    <dgm:pt modelId="{DFF5C773-8368-470E-9043-50A61E44F642}" type="sibTrans" cxnId="{D8D95450-9B14-4E51-8F19-6333316C8557}">
      <dgm:prSet/>
      <dgm:spPr/>
      <dgm:t>
        <a:bodyPr/>
        <a:lstStyle/>
        <a:p>
          <a:endParaRPr lang="en-US"/>
        </a:p>
      </dgm:t>
    </dgm:pt>
    <dgm:pt modelId="{6432CD37-DC20-4768-9D54-9B3C46366C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9FD62EBE-E749-44AB-B46A-4ED84C249E42}" type="parTrans" cxnId="{C2C8FA42-52D4-4471-BB7A-7168EC497F72}">
      <dgm:prSet/>
      <dgm:spPr/>
      <dgm:t>
        <a:bodyPr/>
        <a:lstStyle/>
        <a:p>
          <a:endParaRPr lang="en-US"/>
        </a:p>
      </dgm:t>
    </dgm:pt>
    <dgm:pt modelId="{1405D7A5-1F20-4E0A-8027-B1A250395018}" type="sibTrans" cxnId="{C2C8FA42-52D4-4471-BB7A-7168EC497F72}">
      <dgm:prSet/>
      <dgm:spPr/>
      <dgm:t>
        <a:bodyPr/>
        <a:lstStyle/>
        <a:p>
          <a:endParaRPr lang="en-US"/>
        </a:p>
      </dgm:t>
    </dgm:pt>
    <dgm:pt modelId="{57E94698-103D-44D1-9D16-A21FED93FA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</a:p>
      </dgm:t>
    </dgm:pt>
    <dgm:pt modelId="{A286BB7B-B023-4E2E-B706-E15C4FF9DB3A}" type="parTrans" cxnId="{7FA606CE-AEF4-46FE-B63E-BFDD9BDC64EA}">
      <dgm:prSet/>
      <dgm:spPr/>
      <dgm:t>
        <a:bodyPr/>
        <a:lstStyle/>
        <a:p>
          <a:endParaRPr lang="en-US"/>
        </a:p>
      </dgm:t>
    </dgm:pt>
    <dgm:pt modelId="{C0C49624-BF0B-45AC-AC8A-BDD9E4426AB9}" type="sibTrans" cxnId="{7FA606CE-AEF4-46FE-B63E-BFDD9BDC64EA}">
      <dgm:prSet/>
      <dgm:spPr/>
      <dgm:t>
        <a:bodyPr/>
        <a:lstStyle/>
        <a:p>
          <a:endParaRPr lang="en-US"/>
        </a:p>
      </dgm:t>
    </dgm:pt>
    <dgm:pt modelId="{F0EDF91C-27FC-475C-9E95-CF367EAE70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61E2DCBC-A73B-404D-A643-546839E18283}" type="parTrans" cxnId="{4124EB1A-20BC-4E50-9D19-5F62ABBF8733}">
      <dgm:prSet/>
      <dgm:spPr/>
      <dgm:t>
        <a:bodyPr/>
        <a:lstStyle/>
        <a:p>
          <a:endParaRPr lang="en-US"/>
        </a:p>
      </dgm:t>
    </dgm:pt>
    <dgm:pt modelId="{7EE4ED28-D9F5-4B2D-A291-E35857A9D7FD}" type="sibTrans" cxnId="{4124EB1A-20BC-4E50-9D19-5F62ABBF8733}">
      <dgm:prSet/>
      <dgm:spPr/>
      <dgm:t>
        <a:bodyPr/>
        <a:lstStyle/>
        <a:p>
          <a:endParaRPr lang="en-US"/>
        </a:p>
      </dgm:t>
    </dgm:pt>
    <dgm:pt modelId="{E715725E-7E18-4D09-8A54-59B5D5AB2B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</a:t>
          </a:r>
        </a:p>
      </dgm:t>
    </dgm:pt>
    <dgm:pt modelId="{E573CE17-082E-4A4B-A148-7BD58D6DCA0A}" type="parTrans" cxnId="{E0AC449D-B125-4A75-8CC6-3A237EEABC9B}">
      <dgm:prSet/>
      <dgm:spPr/>
      <dgm:t>
        <a:bodyPr/>
        <a:lstStyle/>
        <a:p>
          <a:endParaRPr lang="en-US"/>
        </a:p>
      </dgm:t>
    </dgm:pt>
    <dgm:pt modelId="{B84B7DAF-28AA-495A-BB30-93D686C89CA6}" type="sibTrans" cxnId="{E0AC449D-B125-4A75-8CC6-3A237EEABC9B}">
      <dgm:prSet/>
      <dgm:spPr/>
      <dgm:t>
        <a:bodyPr/>
        <a:lstStyle/>
        <a:p>
          <a:endParaRPr lang="en-US"/>
        </a:p>
      </dgm:t>
    </dgm:pt>
    <dgm:pt modelId="{F8E3EC24-9B9D-46D9-8F03-CFBE63F6311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2B62F3F7-3199-4B01-B850-958386920B58}" type="parTrans" cxnId="{3A767F7E-F064-4C7C-8222-F2DEEB12C258}">
      <dgm:prSet/>
      <dgm:spPr/>
      <dgm:t>
        <a:bodyPr/>
        <a:lstStyle/>
        <a:p>
          <a:endParaRPr lang="en-US"/>
        </a:p>
      </dgm:t>
    </dgm:pt>
    <dgm:pt modelId="{ED5CF2A7-2CB6-4054-8654-35A1327EA83F}" type="sibTrans" cxnId="{3A767F7E-F064-4C7C-8222-F2DEEB12C258}">
      <dgm:prSet/>
      <dgm:spPr/>
      <dgm:t>
        <a:bodyPr/>
        <a:lstStyle/>
        <a:p>
          <a:endParaRPr lang="en-US"/>
        </a:p>
      </dgm:t>
    </dgm:pt>
    <dgm:pt modelId="{E20161E4-5162-4B38-B1F7-C499E0E97C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54397A20-208F-4792-91CB-E1A936E6DC8F}" type="parTrans" cxnId="{110F4156-FCEA-4220-B920-1CCCEE69F78C}">
      <dgm:prSet/>
      <dgm:spPr/>
      <dgm:t>
        <a:bodyPr/>
        <a:lstStyle/>
        <a:p>
          <a:endParaRPr lang="en-US"/>
        </a:p>
      </dgm:t>
    </dgm:pt>
    <dgm:pt modelId="{83235B4A-5834-4D6C-AD23-BDD1AEC27A48}" type="sibTrans" cxnId="{110F4156-FCEA-4220-B920-1CCCEE69F78C}">
      <dgm:prSet/>
      <dgm:spPr/>
      <dgm:t>
        <a:bodyPr/>
        <a:lstStyle/>
        <a:p>
          <a:endParaRPr lang="en-US"/>
        </a:p>
      </dgm:t>
    </dgm:pt>
    <dgm:pt modelId="{4598EB25-20A2-4B5E-9AEA-D6DEA2AE74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</a:t>
          </a:r>
        </a:p>
      </dgm:t>
    </dgm:pt>
    <dgm:pt modelId="{320C8594-64B7-4EFE-845C-1FFE12B1B511}" type="parTrans" cxnId="{19997D08-DC7F-4574-B9B9-89D9A66BC54C}">
      <dgm:prSet/>
      <dgm:spPr/>
      <dgm:t>
        <a:bodyPr/>
        <a:lstStyle/>
        <a:p>
          <a:endParaRPr lang="en-US"/>
        </a:p>
      </dgm:t>
    </dgm:pt>
    <dgm:pt modelId="{7907B1FA-55A6-4455-94B0-C6ED5ED08CA1}" type="sibTrans" cxnId="{19997D08-DC7F-4574-B9B9-89D9A66BC54C}">
      <dgm:prSet/>
      <dgm:spPr/>
      <dgm:t>
        <a:bodyPr/>
        <a:lstStyle/>
        <a:p>
          <a:endParaRPr lang="en-US"/>
        </a:p>
      </dgm:t>
    </dgm:pt>
    <dgm:pt modelId="{521E464B-9D3C-4CA9-B36E-76E9516536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964F8723-B484-4E02-95D6-F4B6AA9FBA05}" type="parTrans" cxnId="{E9C3138D-C97F-4DC6-B00F-8663CD11DB0E}">
      <dgm:prSet/>
      <dgm:spPr/>
      <dgm:t>
        <a:bodyPr/>
        <a:lstStyle/>
        <a:p>
          <a:endParaRPr lang="en-US"/>
        </a:p>
      </dgm:t>
    </dgm:pt>
    <dgm:pt modelId="{7EAA08E9-1649-43DF-A968-6AF151518395}" type="sibTrans" cxnId="{E9C3138D-C97F-4DC6-B00F-8663CD11DB0E}">
      <dgm:prSet/>
      <dgm:spPr/>
      <dgm:t>
        <a:bodyPr/>
        <a:lstStyle/>
        <a:p>
          <a:endParaRPr lang="en-US"/>
        </a:p>
      </dgm:t>
    </dgm:pt>
    <dgm:pt modelId="{EA6304C0-93B6-4B1E-A0E1-3B591697F0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C080B7A7-7C3F-4F2C-B490-AECF7003EA67}" type="parTrans" cxnId="{63895140-B6CA-49ED-B428-A62F7A93FDF8}">
      <dgm:prSet/>
      <dgm:spPr/>
      <dgm:t>
        <a:bodyPr/>
        <a:lstStyle/>
        <a:p>
          <a:endParaRPr lang="en-US"/>
        </a:p>
      </dgm:t>
    </dgm:pt>
    <dgm:pt modelId="{CB9B1849-013E-40D9-A871-9E8343F707F4}" type="sibTrans" cxnId="{63895140-B6CA-49ED-B428-A62F7A93FDF8}">
      <dgm:prSet/>
      <dgm:spPr/>
      <dgm:t>
        <a:bodyPr/>
        <a:lstStyle/>
        <a:p>
          <a:endParaRPr lang="en-US"/>
        </a:p>
      </dgm:t>
    </dgm:pt>
    <dgm:pt modelId="{E5FB1B53-92B2-41D5-BCC4-B17AC4C2339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47952E7E-B42E-4EEB-A2B2-9A0031FF7290}" type="parTrans" cxnId="{6D063A8E-6E8B-4769-964E-DEE7AE9784EE}">
      <dgm:prSet/>
      <dgm:spPr/>
      <dgm:t>
        <a:bodyPr/>
        <a:lstStyle/>
        <a:p>
          <a:endParaRPr lang="en-US"/>
        </a:p>
      </dgm:t>
    </dgm:pt>
    <dgm:pt modelId="{54B360CC-B059-418D-ABF6-BCE287A6CD54}" type="sibTrans" cxnId="{6D063A8E-6E8B-4769-964E-DEE7AE9784EE}">
      <dgm:prSet/>
      <dgm:spPr/>
      <dgm:t>
        <a:bodyPr/>
        <a:lstStyle/>
        <a:p>
          <a:endParaRPr lang="en-US"/>
        </a:p>
      </dgm:t>
    </dgm:pt>
    <dgm:pt modelId="{1D819560-C879-4994-9FF5-4183F18D36B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60B7264A-0198-42B6-9403-B69FB58BDB27}" type="parTrans" cxnId="{0FDB5BEF-F3E4-4F40-BC6C-B49236195C32}">
      <dgm:prSet/>
      <dgm:spPr/>
      <dgm:t>
        <a:bodyPr/>
        <a:lstStyle/>
        <a:p>
          <a:endParaRPr lang="en-US"/>
        </a:p>
      </dgm:t>
    </dgm:pt>
    <dgm:pt modelId="{E33B4840-6CFC-416E-8BE7-1884E10FED6F}" type="sibTrans" cxnId="{0FDB5BEF-F3E4-4F40-BC6C-B49236195C32}">
      <dgm:prSet/>
      <dgm:spPr/>
      <dgm:t>
        <a:bodyPr/>
        <a:lstStyle/>
        <a:p>
          <a:endParaRPr lang="en-US"/>
        </a:p>
      </dgm:t>
    </dgm:pt>
    <dgm:pt modelId="{3F48F34B-8AB8-401F-9AB1-3440CDC2E0C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B8B64802-8B2D-4511-A294-B8B9082B58DD}" type="parTrans" cxnId="{2496511D-756E-4FE9-B562-B4A49F4F6A4A}">
      <dgm:prSet/>
      <dgm:spPr/>
      <dgm:t>
        <a:bodyPr/>
        <a:lstStyle/>
        <a:p>
          <a:endParaRPr lang="en-US"/>
        </a:p>
      </dgm:t>
    </dgm:pt>
    <dgm:pt modelId="{F359193A-80CF-464B-B820-F185CF83CDB2}" type="sibTrans" cxnId="{2496511D-756E-4FE9-B562-B4A49F4F6A4A}">
      <dgm:prSet/>
      <dgm:spPr/>
      <dgm:t>
        <a:bodyPr/>
        <a:lstStyle/>
        <a:p>
          <a:endParaRPr lang="en-US"/>
        </a:p>
      </dgm:t>
    </dgm:pt>
    <dgm:pt modelId="{FEE166DD-EC4A-4BD3-83C0-68BC6A2915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DE23DD1F-57C2-4B9E-83FC-635C6A63796E}" type="parTrans" cxnId="{96ED45D4-51FF-41C5-8FB8-AA92F55C4773}">
      <dgm:prSet/>
      <dgm:spPr/>
      <dgm:t>
        <a:bodyPr/>
        <a:lstStyle/>
        <a:p>
          <a:endParaRPr lang="en-US"/>
        </a:p>
      </dgm:t>
    </dgm:pt>
    <dgm:pt modelId="{603C10D2-E5E9-417A-8452-46F7DCB29C18}" type="sibTrans" cxnId="{96ED45D4-51FF-41C5-8FB8-AA92F55C4773}">
      <dgm:prSet/>
      <dgm:spPr/>
      <dgm:t>
        <a:bodyPr/>
        <a:lstStyle/>
        <a:p>
          <a:endParaRPr lang="en-US"/>
        </a:p>
      </dgm:t>
    </dgm:pt>
    <dgm:pt modelId="{E61CD3AB-4BB6-4598-9D74-DD056BA60B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42C8F8E6-674B-4BD2-AD6E-4BA9290BB718}" type="parTrans" cxnId="{8010700A-B03E-4C12-8888-2411C5C587B8}">
      <dgm:prSet/>
      <dgm:spPr/>
      <dgm:t>
        <a:bodyPr/>
        <a:lstStyle/>
        <a:p>
          <a:endParaRPr lang="en-US"/>
        </a:p>
      </dgm:t>
    </dgm:pt>
    <dgm:pt modelId="{7BF83015-E4D9-45B5-A890-7EB310002B40}" type="sibTrans" cxnId="{8010700A-B03E-4C12-8888-2411C5C587B8}">
      <dgm:prSet/>
      <dgm:spPr/>
      <dgm:t>
        <a:bodyPr/>
        <a:lstStyle/>
        <a:p>
          <a:endParaRPr lang="en-US"/>
        </a:p>
      </dgm:t>
    </dgm:pt>
    <dgm:pt modelId="{21437984-C097-433E-A6AE-7FCB144862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D3FAFDF4-8927-4DAE-AB71-502723F069D6}" type="parTrans" cxnId="{3B4E1BEA-3D48-4B78-B09D-4BE5A9C0D724}">
      <dgm:prSet/>
      <dgm:spPr/>
      <dgm:t>
        <a:bodyPr/>
        <a:lstStyle/>
        <a:p>
          <a:endParaRPr lang="en-US"/>
        </a:p>
      </dgm:t>
    </dgm:pt>
    <dgm:pt modelId="{6EC06D1A-D3F9-4AAC-AE5E-80C792A228FF}" type="sibTrans" cxnId="{3B4E1BEA-3D48-4B78-B09D-4BE5A9C0D724}">
      <dgm:prSet/>
      <dgm:spPr/>
      <dgm:t>
        <a:bodyPr/>
        <a:lstStyle/>
        <a:p>
          <a:endParaRPr lang="en-US"/>
        </a:p>
      </dgm:t>
    </dgm:pt>
    <dgm:pt modelId="{55F20209-8249-4CA6-B72B-B29E7BEDF83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1C9811C3-D58E-4138-A23B-94EECCD28FBB}" type="parTrans" cxnId="{DB175A54-2CD6-4F29-9E5E-F619DADC0DFE}">
      <dgm:prSet/>
      <dgm:spPr/>
      <dgm:t>
        <a:bodyPr/>
        <a:lstStyle/>
        <a:p>
          <a:endParaRPr lang="en-US"/>
        </a:p>
      </dgm:t>
    </dgm:pt>
    <dgm:pt modelId="{3E902454-5D4F-4202-9BDD-CE4B3EB539D4}" type="sibTrans" cxnId="{DB175A54-2CD6-4F29-9E5E-F619DADC0DFE}">
      <dgm:prSet/>
      <dgm:spPr/>
      <dgm:t>
        <a:bodyPr/>
        <a:lstStyle/>
        <a:p>
          <a:endParaRPr lang="en-US"/>
        </a:p>
      </dgm:t>
    </dgm:pt>
    <dgm:pt modelId="{7D7A3FDF-325F-4BFC-A2AA-329C882005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A3A54398-2679-4E8F-9165-6BF7FF421B01}" type="parTrans" cxnId="{04A2DFBE-E0D1-46BC-A5EA-7512813D8E08}">
      <dgm:prSet/>
      <dgm:spPr/>
      <dgm:t>
        <a:bodyPr/>
        <a:lstStyle/>
        <a:p>
          <a:endParaRPr lang="en-US"/>
        </a:p>
      </dgm:t>
    </dgm:pt>
    <dgm:pt modelId="{702E0BC7-A3D6-4BAF-BE73-7CFCE39B387A}" type="sibTrans" cxnId="{04A2DFBE-E0D1-46BC-A5EA-7512813D8E08}">
      <dgm:prSet/>
      <dgm:spPr/>
      <dgm:t>
        <a:bodyPr/>
        <a:lstStyle/>
        <a:p>
          <a:endParaRPr lang="en-US"/>
        </a:p>
      </dgm:t>
    </dgm:pt>
    <dgm:pt modelId="{7270E91B-8538-4744-AB2D-3283F565B7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8D15DD70-271B-4C27-95DB-0D80570CA372}" type="parTrans" cxnId="{DA9072CC-15F7-4882-8713-42FE7D8903D8}">
      <dgm:prSet/>
      <dgm:spPr/>
      <dgm:t>
        <a:bodyPr/>
        <a:lstStyle/>
        <a:p>
          <a:endParaRPr lang="en-US"/>
        </a:p>
      </dgm:t>
    </dgm:pt>
    <dgm:pt modelId="{11CF86B1-6DE6-4786-BA5A-05BD20CA1DFC}" type="sibTrans" cxnId="{DA9072CC-15F7-4882-8713-42FE7D8903D8}">
      <dgm:prSet/>
      <dgm:spPr/>
      <dgm:t>
        <a:bodyPr/>
        <a:lstStyle/>
        <a:p>
          <a:endParaRPr lang="en-US"/>
        </a:p>
      </dgm:t>
    </dgm:pt>
    <dgm:pt modelId="{581C6906-BBFF-4238-A4A1-86ED16B3150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C4E9B45F-251F-406B-940F-1735ABA5A99B}" type="parTrans" cxnId="{400F182E-7BE6-4E3A-88B2-D5FD5DF09723}">
      <dgm:prSet/>
      <dgm:spPr/>
      <dgm:t>
        <a:bodyPr/>
        <a:lstStyle/>
        <a:p>
          <a:endParaRPr lang="en-US"/>
        </a:p>
      </dgm:t>
    </dgm:pt>
    <dgm:pt modelId="{A9287C29-724E-42F7-BB11-5C5FF5E46378}" type="sibTrans" cxnId="{400F182E-7BE6-4E3A-88B2-D5FD5DF09723}">
      <dgm:prSet/>
      <dgm:spPr/>
      <dgm:t>
        <a:bodyPr/>
        <a:lstStyle/>
        <a:p>
          <a:endParaRPr lang="en-US"/>
        </a:p>
      </dgm:t>
    </dgm:pt>
    <dgm:pt modelId="{EAA2227A-D68F-4530-8D5E-28F8530699D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3C30CAD-49C1-4081-9CC8-CE8022740403}" type="parTrans" cxnId="{1BC9447C-45DB-45AA-8F8B-043BA1CAA529}">
      <dgm:prSet/>
      <dgm:spPr/>
      <dgm:t>
        <a:bodyPr/>
        <a:lstStyle/>
        <a:p>
          <a:endParaRPr lang="en-US"/>
        </a:p>
      </dgm:t>
    </dgm:pt>
    <dgm:pt modelId="{9DF5707F-425B-46E1-B625-D21A018ED53B}" type="sibTrans" cxnId="{1BC9447C-45DB-45AA-8F8B-043BA1CAA529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19997D08-DC7F-4574-B9B9-89D9A66BC54C}" srcId="{930452E1-293A-4804-9AD2-E53B94608D56}" destId="{4598EB25-20A2-4B5E-9AEA-D6DEA2AE74E4}" srcOrd="7" destOrd="0" parTransId="{320C8594-64B7-4EFE-845C-1FFE12B1B511}" sibTransId="{7907B1FA-55A6-4455-94B0-C6ED5ED08CA1}"/>
    <dgm:cxn modelId="{ABCC7C09-2B7E-417C-BCE6-8808BEBA29D8}" srcId="{984116C9-7CB8-4743-8FBA-68A8BA0D0389}" destId="{0338DE36-517B-45FC-B9AF-3BDF3EE2E333}" srcOrd="8" destOrd="0" parTransId="{10D5847E-8966-4263-A914-782890148745}" sibTransId="{C1549F5B-DAA1-4239-9D03-B317A8488AA5}"/>
    <dgm:cxn modelId="{8010700A-B03E-4C12-8888-2411C5C587B8}" srcId="{4F795D33-588E-4F04-A4A9-549DB1C8E26C}" destId="{E61CD3AB-4BB6-4598-9D74-DD056BA60BD6}" srcOrd="4" destOrd="0" parTransId="{42C8F8E6-674B-4BD2-AD6E-4BA9290BB718}" sibTransId="{7BF83015-E4D9-45B5-A890-7EB310002B40}"/>
    <dgm:cxn modelId="{A773300B-2F49-4E82-BA4F-2A87FA6DD93D}" srcId="{984116C9-7CB8-4743-8FBA-68A8BA0D0389}" destId="{5A82FA60-5FB5-4E06-B177-8A766AEC40D7}" srcOrd="3" destOrd="0" parTransId="{7F6C8F41-DB06-4592-9633-3DF5E9D11888}" sibTransId="{54D3E8BE-D3B0-4A74-A165-4696067EAA7E}"/>
    <dgm:cxn modelId="{329A0B11-BB03-47B6-839D-E9C26B0C955A}" type="presOf" srcId="{FE9332EB-2012-4BE9-AC5F-24D0ADA042E8}" destId="{0045AAE0-9BB3-4F66-A39D-FC0233DDC39E}" srcOrd="0" destOrd="6" presId="urn:microsoft.com/office/officeart/2005/8/layout/hList1"/>
    <dgm:cxn modelId="{DB59A611-19AD-445D-B6DF-76E883F89D54}" srcId="{984116C9-7CB8-4743-8FBA-68A8BA0D0389}" destId="{91B43BB3-8EA1-4BDD-8222-51CC449E44A5}" srcOrd="2" destOrd="0" parTransId="{D7BE964E-92E2-447F-B06B-BDF7901847E1}" sibTransId="{11D80EAD-17DC-46D1-8BDA-558102C2AF8F}"/>
    <dgm:cxn modelId="{796B7118-436F-47E3-857C-E5A0850A8B57}" type="presOf" srcId="{12148B03-B350-42F7-B31C-9DE74F9A282B}" destId="{0045AAE0-9BB3-4F66-A39D-FC0233DDC39E}" srcOrd="0" destOrd="7" presId="urn:microsoft.com/office/officeart/2005/8/layout/hList1"/>
    <dgm:cxn modelId="{4124EB1A-20BC-4E50-9D19-5F62ABBF8733}" srcId="{930452E1-293A-4804-9AD2-E53B94608D56}" destId="{F0EDF91C-27FC-475C-9E95-CF367EAE70A2}" srcOrd="3" destOrd="0" parTransId="{61E2DCBC-A73B-404D-A643-546839E18283}" sibTransId="{7EE4ED28-D9F5-4B2D-A291-E35857A9D7FD}"/>
    <dgm:cxn modelId="{2496511D-756E-4FE9-B562-B4A49F4F6A4A}" srcId="{4F795D33-588E-4F04-A4A9-549DB1C8E26C}" destId="{3F48F34B-8AB8-401F-9AB1-3440CDC2E0C9}" srcOrd="2" destOrd="0" parTransId="{B8B64802-8B2D-4511-A294-B8B9082B58DD}" sibTransId="{F359193A-80CF-464B-B820-F185CF83CDB2}"/>
    <dgm:cxn modelId="{92C8C121-9C61-45A3-931C-BC7AE30AFA70}" srcId="{984116C9-7CB8-4743-8FBA-68A8BA0D0389}" destId="{12148B03-B350-42F7-B31C-9DE74F9A282B}" srcOrd="7" destOrd="0" parTransId="{ACAFAE3F-54E9-44EF-A31A-98ABF3BF0F48}" sibTransId="{DDC98580-EE63-45AC-BA9F-AB3C2743476A}"/>
    <dgm:cxn modelId="{1D78C421-A702-4D1F-84E4-6839A283FA7C}" type="presOf" srcId="{0338DE36-517B-45FC-B9AF-3BDF3EE2E333}" destId="{0045AAE0-9BB3-4F66-A39D-FC0233DDC39E}" srcOrd="0" destOrd="8" presId="urn:microsoft.com/office/officeart/2005/8/layout/hList1"/>
    <dgm:cxn modelId="{36340B27-46A2-4450-99AD-DD111F5ADDDB}" type="presOf" srcId="{EA6304C0-93B6-4B1E-A0E1-3B591697F061}" destId="{11FB7C73-6081-42C7-8E15-28075061167B}" srcOrd="0" destOrd="9" presId="urn:microsoft.com/office/officeart/2005/8/layout/hList1"/>
    <dgm:cxn modelId="{CB652827-4A9D-4B7D-9A97-97F61C942ACD}" type="presOf" srcId="{FEE166DD-EC4A-4BD3-83C0-68BC6A2915B0}" destId="{34083978-5BA0-40E3-AB18-2F3A89BB9529}" srcOrd="0" destOrd="3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FF756928-4086-4862-8284-20FCBA93CB15}" type="presOf" srcId="{57E94698-103D-44D1-9D16-A21FED93FAA7}" destId="{11FB7C73-6081-42C7-8E15-28075061167B}" srcOrd="0" destOrd="2" presId="urn:microsoft.com/office/officeart/2005/8/layout/hList1"/>
    <dgm:cxn modelId="{24AB0429-DB54-4543-9055-7A1D1011A50C}" type="presOf" srcId="{E61CD3AB-4BB6-4598-9D74-DD056BA60BD6}" destId="{34083978-5BA0-40E3-AB18-2F3A89BB9529}" srcOrd="0" destOrd="4" presId="urn:microsoft.com/office/officeart/2005/8/layout/hList1"/>
    <dgm:cxn modelId="{400F182E-7BE6-4E3A-88B2-D5FD5DF09723}" srcId="{4F795D33-588E-4F04-A4A9-549DB1C8E26C}" destId="{581C6906-BBFF-4238-A4A1-86ED16B31506}" srcOrd="9" destOrd="0" parTransId="{C4E9B45F-251F-406B-940F-1735ABA5A99B}" sibTransId="{A9287C29-724E-42F7-BB11-5C5FF5E46378}"/>
    <dgm:cxn modelId="{4AFD952F-EEE0-4A49-9FCE-2631C00B7752}" srcId="{984116C9-7CB8-4743-8FBA-68A8BA0D0389}" destId="{FE9332EB-2012-4BE9-AC5F-24D0ADA042E8}" srcOrd="6" destOrd="0" parTransId="{F33928FB-2AB4-4BD3-95A6-BC1E908BEE71}" sibTransId="{F6FC5BD6-6149-447C-9FD8-6268540C2FA0}"/>
    <dgm:cxn modelId="{98D3F631-0E94-427B-9019-E4746E9E6E7D}" type="presOf" srcId="{E715725E-7E18-4D09-8A54-59B5D5AB2BD3}" destId="{11FB7C73-6081-42C7-8E15-28075061167B}" srcOrd="0" destOrd="4" presId="urn:microsoft.com/office/officeart/2005/8/layout/hList1"/>
    <dgm:cxn modelId="{36978832-C949-48CA-8229-4E6B5D1B94C9}" type="presOf" srcId="{0F0E0129-D697-4C93-9859-D7EB812FE96F}" destId="{0045AAE0-9BB3-4F66-A39D-FC0233DDC39E}" srcOrd="0" destOrd="5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14BA513F-4A24-438A-B974-1CD95E90BAC2}" srcId="{984116C9-7CB8-4743-8FBA-68A8BA0D0389}" destId="{4273F19C-53E7-4580-B153-A8AEA28FC49A}" srcOrd="1" destOrd="0" parTransId="{FB4C510F-C66D-4C13-9EC9-179171C8DFC5}" sibTransId="{AECF2CD9-6852-4C70-931E-4FED88F4F80B}"/>
    <dgm:cxn modelId="{63895140-B6CA-49ED-B428-A62F7A93FDF8}" srcId="{930452E1-293A-4804-9AD2-E53B94608D56}" destId="{EA6304C0-93B6-4B1E-A0E1-3B591697F061}" srcOrd="9" destOrd="0" parTransId="{C080B7A7-7C3F-4F2C-B490-AECF7003EA67}" sibTransId="{CB9B1849-013E-40D9-A871-9E8343F707F4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6029162-9931-4041-87D6-73D3588DCA3D}" type="presOf" srcId="{581C6906-BBFF-4238-A4A1-86ED16B31506}" destId="{34083978-5BA0-40E3-AB18-2F3A89BB9529}" srcOrd="0" destOrd="9" presId="urn:microsoft.com/office/officeart/2005/8/layout/hList1"/>
    <dgm:cxn modelId="{C2C8FA42-52D4-4471-BB7A-7168EC497F72}" srcId="{930452E1-293A-4804-9AD2-E53B94608D56}" destId="{6432CD37-DC20-4768-9D54-9B3C46366CA7}" srcOrd="1" destOrd="0" parTransId="{9FD62EBE-E749-44AB-B46A-4ED84C249E42}" sibTransId="{1405D7A5-1F20-4E0A-8027-B1A250395018}"/>
    <dgm:cxn modelId="{D9D3BF63-E25D-4062-AFD6-4F602A683B53}" type="presOf" srcId="{7D7A3FDF-325F-4BFC-A2AA-329C88200558}" destId="{34083978-5BA0-40E3-AB18-2F3A89BB9529}" srcOrd="0" destOrd="7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5B8E367-9223-429A-8069-B9C57DF23EE9}" type="presOf" srcId="{3F48F34B-8AB8-401F-9AB1-3440CDC2E0C9}" destId="{34083978-5BA0-40E3-AB18-2F3A89BB9529}" srcOrd="0" destOrd="2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D8D95450-9B14-4E51-8F19-6333316C8557}" srcId="{984116C9-7CB8-4743-8FBA-68A8BA0D0389}" destId="{8D4B2315-6CE9-4411-B3AD-AA6171058826}" srcOrd="10" destOrd="0" parTransId="{DDC81599-B9CD-45C4-B6E7-54E3C8C0E6F1}" sibTransId="{DFF5C773-8368-470E-9043-50A61E44F642}"/>
    <dgm:cxn modelId="{476BAD70-414D-4605-A38F-AE0CB3237C7B}" type="presOf" srcId="{5A82FA60-5FB5-4E06-B177-8A766AEC40D7}" destId="{0045AAE0-9BB3-4F66-A39D-FC0233DDC39E}" srcOrd="0" destOrd="3" presId="urn:microsoft.com/office/officeart/2005/8/layout/hList1"/>
    <dgm:cxn modelId="{F6D0F553-EF37-4797-AE96-4BA26A0B0115}" type="presOf" srcId="{8DC24DED-4BDF-4EBB-8C87-101830D082CE}" destId="{0045AAE0-9BB3-4F66-A39D-FC0233DDC39E}" srcOrd="0" destOrd="9" presId="urn:microsoft.com/office/officeart/2005/8/layout/hList1"/>
    <dgm:cxn modelId="{DB175A54-2CD6-4F29-9E5E-F619DADC0DFE}" srcId="{4F795D33-588E-4F04-A4A9-549DB1C8E26C}" destId="{55F20209-8249-4CA6-B72B-B29E7BEDF83C}" srcOrd="6" destOrd="0" parTransId="{1C9811C3-D58E-4138-A23B-94EECCD28FBB}" sibTransId="{3E902454-5D4F-4202-9BDD-CE4B3EB539D4}"/>
    <dgm:cxn modelId="{110F4156-FCEA-4220-B920-1CCCEE69F78C}" srcId="{930452E1-293A-4804-9AD2-E53B94608D56}" destId="{E20161E4-5162-4B38-B1F7-C499E0E97C1D}" srcOrd="6" destOrd="0" parTransId="{54397A20-208F-4792-91CB-E1A936E6DC8F}" sibTransId="{83235B4A-5834-4D6C-AD23-BDD1AEC27A48}"/>
    <dgm:cxn modelId="{A5B37D57-EC31-41F5-A57B-4C03DF0DDB19}" type="presOf" srcId="{6432CD37-DC20-4768-9D54-9B3C46366CA7}" destId="{11FB7C73-6081-42C7-8E15-28075061167B}" srcOrd="0" destOrd="1" presId="urn:microsoft.com/office/officeart/2005/8/layout/hList1"/>
    <dgm:cxn modelId="{684C2958-14C0-4AD6-96F2-14A9D92EB309}" type="presOf" srcId="{55F20209-8249-4CA6-B72B-B29E7BEDF83C}" destId="{34083978-5BA0-40E3-AB18-2F3A89BB9529}" srcOrd="0" destOrd="6" presId="urn:microsoft.com/office/officeart/2005/8/layout/hList1"/>
    <dgm:cxn modelId="{82FFDA78-6983-4EBB-9A3B-4A4A0BF653E5}" type="presOf" srcId="{8D4B2315-6CE9-4411-B3AD-AA6171058826}" destId="{0045AAE0-9BB3-4F66-A39D-FC0233DDC39E}" srcOrd="0" destOrd="10" presId="urn:microsoft.com/office/officeart/2005/8/layout/hList1"/>
    <dgm:cxn modelId="{29E23559-A274-495B-81A2-64BBB08CF5EF}" type="presOf" srcId="{91B43BB3-8EA1-4BDD-8222-51CC449E44A5}" destId="{0045AAE0-9BB3-4F66-A39D-FC0233DDC39E}" srcOrd="0" destOrd="2" presId="urn:microsoft.com/office/officeart/2005/8/layout/hList1"/>
    <dgm:cxn modelId="{94F97F7A-631F-4A68-A05E-9057912DFE83}" type="presOf" srcId="{E20161E4-5162-4B38-B1F7-C499E0E97C1D}" destId="{11FB7C73-6081-42C7-8E15-28075061167B}" srcOrd="0" destOrd="6" presId="urn:microsoft.com/office/officeart/2005/8/layout/hList1"/>
    <dgm:cxn modelId="{1BC9447C-45DB-45AA-8F8B-043BA1CAA529}" srcId="{4F795D33-588E-4F04-A4A9-549DB1C8E26C}" destId="{EAA2227A-D68F-4530-8D5E-28F8530699DF}" srcOrd="10" destOrd="0" parTransId="{B3C30CAD-49C1-4081-9CC8-CE8022740403}" sibTransId="{9DF5707F-425B-46E1-B625-D21A018ED53B}"/>
    <dgm:cxn modelId="{3A767F7E-F064-4C7C-8222-F2DEEB12C258}" srcId="{930452E1-293A-4804-9AD2-E53B94608D56}" destId="{F8E3EC24-9B9D-46D9-8F03-CFBE63F63113}" srcOrd="5" destOrd="0" parTransId="{2B62F3F7-3199-4B01-B850-958386920B58}" sibTransId="{ED5CF2A7-2CB6-4054-8654-35A1327EA83F}"/>
    <dgm:cxn modelId="{C242F27E-D22B-423C-B68E-B972C67249BD}" type="presOf" srcId="{F8E3EC24-9B9D-46D9-8F03-CFBE63F63113}" destId="{11FB7C73-6081-42C7-8E15-28075061167B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E9C3138D-C97F-4DC6-B00F-8663CD11DB0E}" srcId="{930452E1-293A-4804-9AD2-E53B94608D56}" destId="{521E464B-9D3C-4CA9-B36E-76E9516536EC}" srcOrd="8" destOrd="0" parTransId="{964F8723-B484-4E02-95D6-F4B6AA9FBA05}" sibTransId="{7EAA08E9-1649-43DF-A968-6AF151518395}"/>
    <dgm:cxn modelId="{6D063A8E-6E8B-4769-964E-DEE7AE9784EE}" srcId="{930452E1-293A-4804-9AD2-E53B94608D56}" destId="{E5FB1B53-92B2-41D5-BCC4-B17AC4C23395}" srcOrd="10" destOrd="0" parTransId="{47952E7E-B42E-4EEB-A2B2-9A0031FF7290}" sibTransId="{54B360CC-B059-418D-ABF6-BCE287A6CD54}"/>
    <dgm:cxn modelId="{09A3D58F-D3D6-4276-978B-0BB12DE0ED68}" type="presOf" srcId="{E5FB1B53-92B2-41D5-BCC4-B17AC4C23395}" destId="{11FB7C73-6081-42C7-8E15-28075061167B}" srcOrd="0" destOrd="10" presId="urn:microsoft.com/office/officeart/2005/8/layout/hList1"/>
    <dgm:cxn modelId="{BFC83691-743C-4D0C-8FE7-0826643CE080}" type="presOf" srcId="{4273F19C-53E7-4580-B153-A8AEA28FC49A}" destId="{0045AAE0-9BB3-4F66-A39D-FC0233DDC39E}" srcOrd="0" destOrd="1" presId="urn:microsoft.com/office/officeart/2005/8/layout/hList1"/>
    <dgm:cxn modelId="{E0AC449D-B125-4A75-8CC6-3A237EEABC9B}" srcId="{930452E1-293A-4804-9AD2-E53B94608D56}" destId="{E715725E-7E18-4D09-8A54-59B5D5AB2BD3}" srcOrd="4" destOrd="0" parTransId="{E573CE17-082E-4A4B-A148-7BD58D6DCA0A}" sibTransId="{B84B7DAF-28AA-495A-BB30-93D686C89CA6}"/>
    <dgm:cxn modelId="{3DB24C9E-A2A9-417D-96B1-3583A27322E4}" type="presOf" srcId="{521E464B-9D3C-4CA9-B36E-76E9516536EC}" destId="{11FB7C73-6081-42C7-8E15-28075061167B}" srcOrd="0" destOrd="8" presId="urn:microsoft.com/office/officeart/2005/8/layout/hList1"/>
    <dgm:cxn modelId="{2A12EEA1-0D99-4E7D-B747-C6439B97AE33}" srcId="{984116C9-7CB8-4743-8FBA-68A8BA0D0389}" destId="{0F0E0129-D697-4C93-9859-D7EB812FE96F}" srcOrd="5" destOrd="0" parTransId="{689EE9C0-E171-4B61-A317-B571572C13E8}" sibTransId="{2C899FB5-1C50-4D84-9B48-6BB5F3A92722}"/>
    <dgm:cxn modelId="{7594FEA5-B0EB-4F22-A44E-00D69682D0F9}" srcId="{984116C9-7CB8-4743-8FBA-68A8BA0D0389}" destId="{8DC24DED-4BDF-4EBB-8C87-101830D082CE}" srcOrd="9" destOrd="0" parTransId="{160E5705-2538-4DEA-8355-97843F7A09A9}" sibTransId="{79A28C1E-6852-4D62-95E5-EEBF78D956B3}"/>
    <dgm:cxn modelId="{A4530CA9-9528-424A-9C4B-150824686B02}" type="presOf" srcId="{21437984-C097-433E-A6AE-7FCB14486243}" destId="{34083978-5BA0-40E3-AB18-2F3A89BB9529}" srcOrd="0" destOrd="5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4A2DFBE-E0D1-46BC-A5EA-7512813D8E08}" srcId="{4F795D33-588E-4F04-A4A9-549DB1C8E26C}" destId="{7D7A3FDF-325F-4BFC-A2AA-329C88200558}" srcOrd="7" destOrd="0" parTransId="{A3A54398-2679-4E8F-9165-6BF7FF421B01}" sibTransId="{702E0BC7-A3D6-4BAF-BE73-7CFCE39B387A}"/>
    <dgm:cxn modelId="{C8654DC5-60F4-428A-B6E0-24D0C2C6E8E0}" type="presOf" srcId="{F0EDF91C-27FC-475C-9E95-CF367EAE70A2}" destId="{11FB7C73-6081-42C7-8E15-28075061167B}" srcOrd="0" destOrd="3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DA9072CC-15F7-4882-8713-42FE7D8903D8}" srcId="{4F795D33-588E-4F04-A4A9-549DB1C8E26C}" destId="{7270E91B-8538-4744-AB2D-3283F565B7A3}" srcOrd="8" destOrd="0" parTransId="{8D15DD70-271B-4C27-95DB-0D80570CA372}" sibTransId="{11CF86B1-6DE6-4786-BA5A-05BD20CA1DFC}"/>
    <dgm:cxn modelId="{7FA606CE-AEF4-46FE-B63E-BFDD9BDC64EA}" srcId="{930452E1-293A-4804-9AD2-E53B94608D56}" destId="{57E94698-103D-44D1-9D16-A21FED93FAA7}" srcOrd="2" destOrd="0" parTransId="{A286BB7B-B023-4E2E-B706-E15C4FF9DB3A}" sibTransId="{C0C49624-BF0B-45AC-AC8A-BDD9E4426AB9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7A2DC1D2-E32C-4A6C-AECA-C825C0C6E533}" type="presOf" srcId="{4598EB25-20A2-4B5E-9AEA-D6DEA2AE74E4}" destId="{11FB7C73-6081-42C7-8E15-28075061167B}" srcOrd="0" destOrd="7" presId="urn:microsoft.com/office/officeart/2005/8/layout/hList1"/>
    <dgm:cxn modelId="{96ED45D4-51FF-41C5-8FB8-AA92F55C4773}" srcId="{4F795D33-588E-4F04-A4A9-549DB1C8E26C}" destId="{FEE166DD-EC4A-4BD3-83C0-68BC6A2915B0}" srcOrd="3" destOrd="0" parTransId="{DE23DD1F-57C2-4B9E-83FC-635C6A63796E}" sibTransId="{603C10D2-E5E9-417A-8452-46F7DCB29C18}"/>
    <dgm:cxn modelId="{CE5571D4-38F8-453A-888F-3CC5BFB48B24}" type="presOf" srcId="{1D819560-C879-4994-9FF5-4183F18D36BB}" destId="{34083978-5BA0-40E3-AB18-2F3A89BB9529}" srcOrd="0" destOrd="1" presId="urn:microsoft.com/office/officeart/2005/8/layout/hList1"/>
    <dgm:cxn modelId="{CDE66CDA-1677-4C4C-8068-F99390545590}" type="presOf" srcId="{EAA2227A-D68F-4530-8D5E-28F8530699DF}" destId="{34083978-5BA0-40E3-AB18-2F3A89BB9529}" srcOrd="0" destOrd="10" presId="urn:microsoft.com/office/officeart/2005/8/layout/hList1"/>
    <dgm:cxn modelId="{1DC040E7-F7A1-4D44-B046-CD78DF958854}" type="presOf" srcId="{7270E91B-8538-4744-AB2D-3283F565B7A3}" destId="{34083978-5BA0-40E3-AB18-2F3A89BB9529}" srcOrd="0" destOrd="8" presId="urn:microsoft.com/office/officeart/2005/8/layout/hList1"/>
    <dgm:cxn modelId="{7CA38FE8-2E8A-47B0-B4D1-8FF012E916A1}" srcId="{984116C9-7CB8-4743-8FBA-68A8BA0D0389}" destId="{436684C3-F261-4E38-B3BA-0DE0A29E4C78}" srcOrd="4" destOrd="0" parTransId="{36813DD6-D6C5-43C2-AAF2-AC793D1FF15D}" sibTransId="{6F7196D6-F0B5-4260-B5F1-767E05E04651}"/>
    <dgm:cxn modelId="{3B4E1BEA-3D48-4B78-B09D-4BE5A9C0D724}" srcId="{4F795D33-588E-4F04-A4A9-549DB1C8E26C}" destId="{21437984-C097-433E-A6AE-7FCB14486243}" srcOrd="5" destOrd="0" parTransId="{D3FAFDF4-8927-4DAE-AB71-502723F069D6}" sibTransId="{6EC06D1A-D3F9-4AAC-AE5E-80C792A228FF}"/>
    <dgm:cxn modelId="{786AACEC-42A8-4E66-8566-6E5C51AF87A6}" type="presOf" srcId="{436684C3-F261-4E38-B3BA-0DE0A29E4C78}" destId="{0045AAE0-9BB3-4F66-A39D-FC0233DDC39E}" srcOrd="0" destOrd="4" presId="urn:microsoft.com/office/officeart/2005/8/layout/hList1"/>
    <dgm:cxn modelId="{0FDB5BEF-F3E4-4F40-BC6C-B49236195C32}" srcId="{4F795D33-588E-4F04-A4A9-549DB1C8E26C}" destId="{1D819560-C879-4994-9FF5-4183F18D36BB}" srcOrd="1" destOrd="0" parTransId="{60B7264A-0198-42B6-9403-B69FB58BDB27}" sibTransId="{E33B4840-6CFC-416E-8BE7-1884E10FED6F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Parking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Receptionist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Broward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61E8BF-D386-4172-B25A-C95099AE5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68157"/>
              </p:ext>
            </p:extLst>
          </p:nvPr>
        </p:nvGraphicFramePr>
        <p:xfrm>
          <a:off x="622687" y="1213697"/>
          <a:ext cx="7104888" cy="446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Broward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Broward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9966" y="137846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Broward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25152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88212" y="364863"/>
            <a:ext cx="8347578" cy="609447"/>
          </a:xfrm>
          <a:noFill/>
        </p:spPr>
        <p:txBody>
          <a:bodyPr anchor="ctr"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Broward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30,625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more than 54,000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24,000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40CB00-1EF6-436A-96F1-12FB7008D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79745"/>
              </p:ext>
            </p:extLst>
          </p:nvPr>
        </p:nvGraphicFramePr>
        <p:xfrm>
          <a:off x="197878" y="1102660"/>
          <a:ext cx="6111067" cy="439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Broward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9893980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$40,350-$57,650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$1,080-$1,498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$64,560-$92,240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$31-$44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$1,729-$2,398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$96,840-$138,360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$47-$67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$27-$34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$2,593-$3,597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Broward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Broward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27248"/>
              </p:ext>
            </p:extLst>
          </p:nvPr>
        </p:nvGraphicFramePr>
        <p:xfrm>
          <a:off x="197109" y="1062239"/>
          <a:ext cx="8625197" cy="465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4026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23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Fort Lauderdale area housing wage: $45.92/hour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3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$2,388/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).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3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Median wage for Fort Lauderdale area: $23.67/hour. A full-time, year-round worker with this wage can afford $1,231 in rent.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7478064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Broward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162059"/>
              </p:ext>
            </p:extLst>
          </p:nvPr>
        </p:nvGraphicFramePr>
        <p:xfrm>
          <a:off x="452351" y="1465208"/>
          <a:ext cx="8551545" cy="433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Broward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8" y="4668429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72630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46693</TotalTime>
  <Words>790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Broward County consistently exceed statewide prices.</vt:lpstr>
      <vt:lpstr>Units renting for $1,200 or less (2023 $) dropped between 2013 and 2023.</vt:lpstr>
      <vt:lpstr>Affordable Housing Terminology</vt:lpstr>
      <vt:lpstr>2025 Broward County Income (% AMI) and Housing Cost Limits</vt:lpstr>
      <vt:lpstr>Very low-income owners make up the largest group of cost-burdened households in Broward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2025-10-02T19:42:09Z</dcterms:modified>
</cp:coreProperties>
</file>