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8BF31-397F-4B8A-B66A-3AE23A9EC193}" v="22" dt="2025-10-02T19:29:23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94DE3F3B-5F97-42AF-ACCE-A6C58105A169}"/>
    <pc:docChg chg="modSld">
      <pc:chgData name="Renz Torres" userId="1a514e66-b81e-40a7-adc4-82488a461c8a" providerId="ADAL" clId="{94DE3F3B-5F97-42AF-ACCE-A6C58105A169}" dt="2025-08-18T16:17:31.810" v="7"/>
      <pc:docMkLst>
        <pc:docMk/>
      </pc:docMkLst>
      <pc:sldChg chg="modSp">
        <pc:chgData name="Renz Torres" userId="1a514e66-b81e-40a7-adc4-82488a461c8a" providerId="ADAL" clId="{94DE3F3B-5F97-42AF-ACCE-A6C58105A169}" dt="2025-08-18T16:17:31.810" v="7"/>
        <pc:sldMkLst>
          <pc:docMk/>
          <pc:sldMk cId="2256939574" sldId="296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2T17:26:09.257" v="2" actId="27918"/>
      <pc:docMkLst>
        <pc:docMk/>
      </pc:docMkLst>
      <pc:sldChg chg="mod">
        <pc:chgData name="Renz Torres" userId="1a514e66-b81e-40a7-adc4-82488a461c8a" providerId="ADAL" clId="{877C0FA7-6B5C-4448-9E9C-31F2998BBBC8}" dt="2025-08-12T17:26:09.257" v="2" actId="27918"/>
        <pc:sldMkLst>
          <pc:docMk/>
          <pc:sldMk cId="65006877" sldId="284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29:23.742" v="139"/>
      <pc:docMkLst>
        <pc:docMk/>
      </pc:docMkLst>
      <pc:sldChg chg="modSp mod modNotesTx">
        <pc:chgData name="Renz Torres" userId="1a514e66-b81e-40a7-adc4-82488a461c8a" providerId="ADAL" clId="{846062DF-F716-4E4E-87E1-CA94E5E252E2}" dt="2025-09-29T18:40:22.869" v="138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0:22.869" v="138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7T19:26:59.448" v="108" actId="20577"/>
        <pc:sldMkLst>
          <pc:docMk/>
          <pc:sldMk cId="1865008534" sldId="275"/>
        </pc:sldMkLst>
      </pc:sldChg>
      <pc:sldChg chg="modSp mod modNotesTx">
        <pc:chgData name="Renz Torres" userId="1a514e66-b81e-40a7-adc4-82488a461c8a" providerId="ADAL" clId="{846062DF-F716-4E4E-87E1-CA94E5E252E2}" dt="2025-09-17T19:27:11.664" v="112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17T19:18:08.585" v="76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7T19:27:08.872" v="111" actId="20577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17T19:23:01.512" v="87" actId="27636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04:39.120" v="127" actId="255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18T16:04:39.120" v="127" actId="255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18T16:04:53.708" v="129" actId="20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18T16:04:53.708" v="129" actId="207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29:23.742" v="139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29:23.742" v="13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18T16:04:28.249" v="126" actId="20577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18T16:04:28.249" v="126" actId="20577"/>
          <ac:spMkLst>
            <pc:docMk/>
            <pc:sldMk cId="2229953760" sldId="289"/>
            <ac:spMk id="53250" creationId="{00000000-0000-0000-0000-000000000000}"/>
          </ac:spMkLst>
        </pc:spChg>
        <pc:graphicFrameChg chg="add mod ord">
          <ac:chgData name="Renz Torres" userId="1a514e66-b81e-40a7-adc4-82488a461c8a" providerId="ADAL" clId="{846062DF-F716-4E4E-87E1-CA94E5E252E2}" dt="2025-09-17T19:16:38.657" v="70" actId="167"/>
          <ac:graphicFrameMkLst>
            <pc:docMk/>
            <pc:sldMk cId="2229953760" sldId="289"/>
            <ac:graphicFrameMk id="8" creationId="{747B362B-5695-4137-B370-31640B1F41B7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18T16:05:30.753" v="130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18T16:05:30.753" v="13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17T19:27:05.600" v="110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17T19:26:55.464" v="107" actId="20577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17T19:23:28.320" v="95" actId="255"/>
          <ac:spMkLst>
            <pc:docMk/>
            <pc:sldMk cId="4001637203" sldId="297"/>
            <ac:spMk id="4" creationId="{3589D609-0B08-65AA-2FB1-1DB1C92914C5}"/>
          </ac:spMkLst>
        </pc:spChg>
        <pc:graphicFrameChg chg="add mod ord">
          <ac:chgData name="Renz Torres" userId="1a514e66-b81e-40a7-adc4-82488a461c8a" providerId="ADAL" clId="{846062DF-F716-4E4E-87E1-CA94E5E252E2}" dt="2025-09-17T19:26:36.270" v="104" actId="167"/>
          <ac:graphicFrameMkLst>
            <pc:docMk/>
            <pc:sldMk cId="4001637203" sldId="297"/>
            <ac:graphicFrameMk id="6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ay\Dropbox%20(UFL)\Class%20and%20Conference%20Presentations\County%20presentation%20template%202022\T%20x%20I%20x%20CB\County%20or%20combos%202023%20PUMS%20T%20x%20I%20x%20CB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Brevard!$D$13:$D$33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Brevard!$E$13:$E$33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E25-44C5-80D9-55C20375794E}"/>
            </c:ext>
          </c:extLst>
        </c:ser>
        <c:ser>
          <c:idx val="0"/>
          <c:order val="1"/>
          <c:tx>
            <c:strRef>
              <c:f>Brevard!$F$12</c:f>
              <c:strCache>
                <c:ptCount val="1"/>
                <c:pt idx="0">
                  <c:v>Brevard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Brevard!$D$13:$D$33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Brevard!$F$13:$F$33</c:f>
              <c:numCache>
                <c:formatCode>"$"#,##0_);[Red]\("$"#,##0\)</c:formatCode>
                <c:ptCount val="21"/>
                <c:pt idx="0">
                  <c:v>264635.25676000002</c:v>
                </c:pt>
                <c:pt idx="1">
                  <c:v>341525.65279999998</c:v>
                </c:pt>
                <c:pt idx="2">
                  <c:v>343875.00011000002</c:v>
                </c:pt>
                <c:pt idx="3">
                  <c:v>303328.50939999998</c:v>
                </c:pt>
                <c:pt idx="4">
                  <c:v>270153.27445000003</c:v>
                </c:pt>
                <c:pt idx="5">
                  <c:v>225723.07696000001</c:v>
                </c:pt>
                <c:pt idx="6">
                  <c:v>209023.38381</c:v>
                </c:pt>
                <c:pt idx="7">
                  <c:v>185228.99072999999</c:v>
                </c:pt>
                <c:pt idx="8">
                  <c:v>184723.69336999999</c:v>
                </c:pt>
                <c:pt idx="9">
                  <c:v>208745.40770000001</c:v>
                </c:pt>
                <c:pt idx="10">
                  <c:v>219163.49812999999</c:v>
                </c:pt>
                <c:pt idx="11">
                  <c:v>238784.81004000001</c:v>
                </c:pt>
                <c:pt idx="12">
                  <c:v>267240</c:v>
                </c:pt>
                <c:pt idx="13">
                  <c:v>275661.19949999999</c:v>
                </c:pt>
                <c:pt idx="14">
                  <c:v>285476.70240000001</c:v>
                </c:pt>
                <c:pt idx="15">
                  <c:v>290177.55193000002</c:v>
                </c:pt>
                <c:pt idx="16">
                  <c:v>312213.29223999998</c:v>
                </c:pt>
                <c:pt idx="17">
                  <c:v>342243.54229999997</c:v>
                </c:pt>
                <c:pt idx="18">
                  <c:v>372725.65766999999</c:v>
                </c:pt>
                <c:pt idx="19">
                  <c:v>370325.43471</c:v>
                </c:pt>
                <c:pt idx="20">
                  <c:v>355000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7E25-44C5-80D9-55C203757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Brevard!$B$3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Brevard!$C$2:$D$2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Brevard!$C$3:$D$3</c:f>
              <c:numCache>
                <c:formatCode>#,##0_);[Red]\(#,##0\)</c:formatCode>
                <c:ptCount val="2"/>
                <c:pt idx="0">
                  <c:v>31396</c:v>
                </c:pt>
                <c:pt idx="1">
                  <c:v>11057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189-459B-9580-512EB5687005}"/>
            </c:ext>
          </c:extLst>
        </c:ser>
        <c:ser>
          <c:idx val="1"/>
          <c:order val="1"/>
          <c:tx>
            <c:strRef>
              <c:f>Brevard!$B$4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Brevard!$C$2:$D$2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Brevard!$C$4:$D$4</c:f>
              <c:numCache>
                <c:formatCode>#,##0_);[Red]\(#,##0\)</c:formatCode>
                <c:ptCount val="2"/>
                <c:pt idx="0">
                  <c:v>26342</c:v>
                </c:pt>
                <c:pt idx="1">
                  <c:v>44178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89-459B-9580-512EB56870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Brevard!$C$4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Brevard!$A$5:$B$13</c:f>
              <c:multiLvlStrCache>
                <c:ptCount val="9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80.01-120% AMI</c:v>
                  </c:pt>
                  <c:pt idx="3">
                    <c:v>More than 120% AMI</c:v>
                  </c:pt>
                  <c:pt idx="5">
                    <c:v>0-50% AMI</c:v>
                  </c:pt>
                  <c:pt idx="6">
                    <c:v>50.01-80% AMI</c:v>
                  </c:pt>
                  <c:pt idx="7">
                    <c:v>80.01-120% AMI</c:v>
                  </c:pt>
                  <c:pt idx="8">
                    <c:v>More than 120% AMI</c:v>
                  </c:pt>
                </c:lvl>
                <c:lvl>
                  <c:pt idx="0">
                    <c:v>Owner</c:v>
                  </c:pt>
                  <c:pt idx="5">
                    <c:v>Renter</c:v>
                  </c:pt>
                </c:lvl>
              </c:multiLvlStrCache>
            </c:multiLvlStrRef>
          </c:cat>
          <c:val>
            <c:numRef>
              <c:f>Brevard!$C$5:$C$13</c:f>
              <c:numCache>
                <c:formatCode>#,##0</c:formatCode>
                <c:ptCount val="9"/>
                <c:pt idx="0">
                  <c:v>24562</c:v>
                </c:pt>
                <c:pt idx="1">
                  <c:v>11235</c:v>
                </c:pt>
                <c:pt idx="2">
                  <c:v>7497</c:v>
                </c:pt>
                <c:pt idx="3">
                  <c:v>4931</c:v>
                </c:pt>
                <c:pt idx="5">
                  <c:v>18521</c:v>
                </c:pt>
                <c:pt idx="6">
                  <c:v>8780</c:v>
                </c:pt>
                <c:pt idx="7">
                  <c:v>2751</c:v>
                </c:pt>
                <c:pt idx="8">
                  <c:v>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4-4D21-950B-4066DAE1E5ED}"/>
            </c:ext>
          </c:extLst>
        </c:ser>
        <c:ser>
          <c:idx val="1"/>
          <c:order val="1"/>
          <c:tx>
            <c:strRef>
              <c:f>Brevard!$D$4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C4-4D21-950B-4066DAE1E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Brevard!$A$5:$B$13</c:f>
              <c:multiLvlStrCache>
                <c:ptCount val="9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80.01-120% AMI</c:v>
                  </c:pt>
                  <c:pt idx="3">
                    <c:v>More than 120% AMI</c:v>
                  </c:pt>
                  <c:pt idx="5">
                    <c:v>0-50% AMI</c:v>
                  </c:pt>
                  <c:pt idx="6">
                    <c:v>50.01-80% AMI</c:v>
                  </c:pt>
                  <c:pt idx="7">
                    <c:v>80.01-120% AMI</c:v>
                  </c:pt>
                  <c:pt idx="8">
                    <c:v>More than 120% AMI</c:v>
                  </c:pt>
                </c:lvl>
                <c:lvl>
                  <c:pt idx="0">
                    <c:v>Owner</c:v>
                  </c:pt>
                  <c:pt idx="5">
                    <c:v>Renter</c:v>
                  </c:pt>
                </c:lvl>
              </c:multiLvlStrCache>
            </c:multiLvlStrRef>
          </c:cat>
          <c:val>
            <c:numRef>
              <c:f>Brevard!$D$5:$D$13</c:f>
              <c:numCache>
                <c:formatCode>#,##0</c:formatCode>
                <c:ptCount val="9"/>
                <c:pt idx="0">
                  <c:v>12676</c:v>
                </c:pt>
                <c:pt idx="1">
                  <c:v>18550</c:v>
                </c:pt>
                <c:pt idx="2">
                  <c:v>32744</c:v>
                </c:pt>
                <c:pt idx="3">
                  <c:v>86280</c:v>
                </c:pt>
                <c:pt idx="5">
                  <c:v>3689</c:v>
                </c:pt>
                <c:pt idx="6">
                  <c:v>3711</c:v>
                </c:pt>
                <c:pt idx="7">
                  <c:v>7482</c:v>
                </c:pt>
                <c:pt idx="8">
                  <c:v>13079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C4-4D21-950B-4066DAE1E5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544</c:v>
                </c:pt>
                <c:pt idx="1">
                  <c:v>570</c:v>
                </c:pt>
                <c:pt idx="2">
                  <c:v>698</c:v>
                </c:pt>
                <c:pt idx="3">
                  <c:v>584</c:v>
                </c:pt>
                <c:pt idx="4">
                  <c:v>585</c:v>
                </c:pt>
                <c:pt idx="5">
                  <c:v>99</c:v>
                </c:pt>
                <c:pt idx="6">
                  <c:v>428</c:v>
                </c:pt>
                <c:pt idx="7">
                  <c:v>428</c:v>
                </c:pt>
                <c:pt idx="8">
                  <c:v>506</c:v>
                </c:pt>
                <c:pt idx="9">
                  <c:v>423</c:v>
                </c:pt>
                <c:pt idx="10">
                  <c:v>568</c:v>
                </c:pt>
                <c:pt idx="11">
                  <c:v>542</c:v>
                </c:pt>
                <c:pt idx="12">
                  <c:v>593</c:v>
                </c:pt>
                <c:pt idx="13">
                  <c:v>783</c:v>
                </c:pt>
                <c:pt idx="14">
                  <c:v>786</c:v>
                </c:pt>
                <c:pt idx="15">
                  <c:v>798</c:v>
                </c:pt>
                <c:pt idx="16">
                  <c:v>557</c:v>
                </c:pt>
                <c:pt idx="17">
                  <c:v>702</c:v>
                </c:pt>
                <c:pt idx="18">
                  <c:v>822</c:v>
                </c:pt>
                <c:pt idx="19">
                  <c:v>775</c:v>
                </c:pt>
                <c:pt idx="20">
                  <c:v>750</c:v>
                </c:pt>
                <c:pt idx="21">
                  <c:v>706</c:v>
                </c:pt>
                <c:pt idx="22">
                  <c:v>878</c:v>
                </c:pt>
                <c:pt idx="23">
                  <c:v>784</c:v>
                </c:pt>
                <c:pt idx="24">
                  <c:v>770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47E-4ECD-BF0F-F1ED973AD8A3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306</c:v>
                </c:pt>
                <c:pt idx="1">
                  <c:v>289</c:v>
                </c:pt>
                <c:pt idx="2">
                  <c:v>233</c:v>
                </c:pt>
                <c:pt idx="3">
                  <c:v>235</c:v>
                </c:pt>
                <c:pt idx="4">
                  <c:v>237</c:v>
                </c:pt>
                <c:pt idx="5">
                  <c:v>10</c:v>
                </c:pt>
                <c:pt idx="6">
                  <c:v>64</c:v>
                </c:pt>
                <c:pt idx="7">
                  <c:v>65</c:v>
                </c:pt>
                <c:pt idx="8">
                  <c:v>76</c:v>
                </c:pt>
                <c:pt idx="9">
                  <c:v>59</c:v>
                </c:pt>
                <c:pt idx="10">
                  <c:v>76</c:v>
                </c:pt>
                <c:pt idx="11">
                  <c:v>88</c:v>
                </c:pt>
                <c:pt idx="12">
                  <c:v>189</c:v>
                </c:pt>
                <c:pt idx="13">
                  <c:v>201</c:v>
                </c:pt>
                <c:pt idx="14">
                  <c:v>207</c:v>
                </c:pt>
                <c:pt idx="15">
                  <c:v>90</c:v>
                </c:pt>
                <c:pt idx="16">
                  <c:v>107</c:v>
                </c:pt>
                <c:pt idx="17">
                  <c:v>332</c:v>
                </c:pt>
                <c:pt idx="18">
                  <c:v>247</c:v>
                </c:pt>
                <c:pt idx="19">
                  <c:v>56</c:v>
                </c:pt>
                <c:pt idx="20">
                  <c:v>257</c:v>
                </c:pt>
                <c:pt idx="21">
                  <c:v>220</c:v>
                </c:pt>
                <c:pt idx="22">
                  <c:v>226</c:v>
                </c:pt>
                <c:pt idx="23">
                  <c:v>151</c:v>
                </c:pt>
                <c:pt idx="24">
                  <c:v>229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47E-4ECD-BF0F-F1ED973AD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B39EFF-7115-40BC-9049-79FFC645837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</a:p>
      </dgm:t>
    </dgm:pt>
    <dgm:pt modelId="{D19E812A-F8BC-487D-8E85-311DBE879A5A}" type="parTrans" cxnId="{A5BE6965-D23A-4A3B-8FA3-22185B49EF91}">
      <dgm:prSet/>
      <dgm:spPr/>
      <dgm:t>
        <a:bodyPr/>
        <a:lstStyle/>
        <a:p>
          <a:endParaRPr lang="en-US"/>
        </a:p>
      </dgm:t>
    </dgm:pt>
    <dgm:pt modelId="{9694081C-2017-4F99-B8C1-D96BA808EDE7}" type="sibTrans" cxnId="{A5BE6965-D23A-4A3B-8FA3-22185B49EF91}">
      <dgm:prSet/>
      <dgm:spPr/>
      <dgm:t>
        <a:bodyPr/>
        <a:lstStyle/>
        <a:p>
          <a:endParaRPr lang="en-US"/>
        </a:p>
      </dgm:t>
    </dgm:pt>
    <dgm:pt modelId="{E2850B3C-9BCF-4664-A525-E278AF10691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636C83D7-299A-47CD-A950-DC9A0AE8695D}" type="parTrans" cxnId="{F7436B21-ADA7-4F21-AC7A-A22038998D9D}">
      <dgm:prSet/>
      <dgm:spPr/>
      <dgm:t>
        <a:bodyPr/>
        <a:lstStyle/>
        <a:p>
          <a:endParaRPr lang="en-US"/>
        </a:p>
      </dgm:t>
    </dgm:pt>
    <dgm:pt modelId="{59925976-ABE5-4C12-8566-424661AAD3B9}" type="sibTrans" cxnId="{F7436B21-ADA7-4F21-AC7A-A22038998D9D}">
      <dgm:prSet/>
      <dgm:spPr/>
      <dgm:t>
        <a:bodyPr/>
        <a:lstStyle/>
        <a:p>
          <a:endParaRPr lang="en-US"/>
        </a:p>
      </dgm:t>
    </dgm:pt>
    <dgm:pt modelId="{13FEB991-AB9F-41A3-B49B-78361BFAF07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D87084AE-49D6-4F20-B4A4-CD55FF7A2EE0}" type="parTrans" cxnId="{13584A2F-65AB-4718-9B0D-C93E24A4D57A}">
      <dgm:prSet/>
      <dgm:spPr/>
      <dgm:t>
        <a:bodyPr/>
        <a:lstStyle/>
        <a:p>
          <a:endParaRPr lang="en-US"/>
        </a:p>
      </dgm:t>
    </dgm:pt>
    <dgm:pt modelId="{A0A9D3E1-C968-40A0-8FEA-67042A7DE2D4}" type="sibTrans" cxnId="{13584A2F-65AB-4718-9B0D-C93E24A4D57A}">
      <dgm:prSet/>
      <dgm:spPr/>
      <dgm:t>
        <a:bodyPr/>
        <a:lstStyle/>
        <a:p>
          <a:endParaRPr lang="en-US"/>
        </a:p>
      </dgm:t>
    </dgm:pt>
    <dgm:pt modelId="{9DB456E8-1B47-461F-B3A6-DB67F79CCBD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</a:t>
          </a:r>
        </a:p>
      </dgm:t>
    </dgm:pt>
    <dgm:pt modelId="{4E799B9A-3DA2-4599-83F1-72B0D7497F15}" type="parTrans" cxnId="{1D9263DD-4FAC-449A-B9EE-F71ACF0B5330}">
      <dgm:prSet/>
      <dgm:spPr/>
      <dgm:t>
        <a:bodyPr/>
        <a:lstStyle/>
        <a:p>
          <a:endParaRPr lang="en-US"/>
        </a:p>
      </dgm:t>
    </dgm:pt>
    <dgm:pt modelId="{761B2FE9-013C-4E36-A3A4-D3F71ABEE001}" type="sibTrans" cxnId="{1D9263DD-4FAC-449A-B9EE-F71ACF0B5330}">
      <dgm:prSet/>
      <dgm:spPr/>
      <dgm:t>
        <a:bodyPr/>
        <a:lstStyle/>
        <a:p>
          <a:endParaRPr lang="en-US"/>
        </a:p>
      </dgm:t>
    </dgm:pt>
    <dgm:pt modelId="{6C7CDD3F-DE4B-40CD-BBB8-E798D3EBDD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Housekeeper</a:t>
          </a:r>
        </a:p>
      </dgm:t>
    </dgm:pt>
    <dgm:pt modelId="{17A06019-3EEB-43C6-8EE0-476BD23680F1}" type="parTrans" cxnId="{3A36E484-1095-405F-9C7D-1B1F552A29AB}">
      <dgm:prSet/>
      <dgm:spPr/>
      <dgm:t>
        <a:bodyPr/>
        <a:lstStyle/>
        <a:p>
          <a:endParaRPr lang="en-US"/>
        </a:p>
      </dgm:t>
    </dgm:pt>
    <dgm:pt modelId="{3F640337-3957-4E29-8F2A-CAC21192F4FE}" type="sibTrans" cxnId="{3A36E484-1095-405F-9C7D-1B1F552A29AB}">
      <dgm:prSet/>
      <dgm:spPr/>
      <dgm:t>
        <a:bodyPr/>
        <a:lstStyle/>
        <a:p>
          <a:endParaRPr lang="en-US"/>
        </a:p>
      </dgm:t>
    </dgm:pt>
    <dgm:pt modelId="{F315DCF1-2B2F-4D60-9C6E-79EAE27EE2E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Dishwasher</a:t>
          </a:r>
        </a:p>
      </dgm:t>
    </dgm:pt>
    <dgm:pt modelId="{FBE343D1-4AF4-48AA-8A3C-9B2B54DDB2DB}" type="parTrans" cxnId="{F3D47F13-C88D-42A7-A3E5-8FA310112F9A}">
      <dgm:prSet/>
      <dgm:spPr/>
      <dgm:t>
        <a:bodyPr/>
        <a:lstStyle/>
        <a:p>
          <a:endParaRPr lang="en-US"/>
        </a:p>
      </dgm:t>
    </dgm:pt>
    <dgm:pt modelId="{0EB5D9E4-B706-49EC-9859-931CD1CE644F}" type="sibTrans" cxnId="{F3D47F13-C88D-42A7-A3E5-8FA310112F9A}">
      <dgm:prSet/>
      <dgm:spPr/>
      <dgm:t>
        <a:bodyPr/>
        <a:lstStyle/>
        <a:p>
          <a:endParaRPr lang="en-US"/>
        </a:p>
      </dgm:t>
    </dgm:pt>
    <dgm:pt modelId="{06566DC7-CAA2-4483-AE2A-1A3AFCC958B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92D06BC9-0BCB-4A2E-B7B3-AF76CF16AE1B}" type="parTrans" cxnId="{DCCD2E96-7168-494D-AA16-0E45BE243F84}">
      <dgm:prSet/>
      <dgm:spPr/>
      <dgm:t>
        <a:bodyPr/>
        <a:lstStyle/>
        <a:p>
          <a:endParaRPr lang="en-US"/>
        </a:p>
      </dgm:t>
    </dgm:pt>
    <dgm:pt modelId="{73A3B805-A9B5-4FF2-B76B-B5297DD867A4}" type="sibTrans" cxnId="{DCCD2E96-7168-494D-AA16-0E45BE243F84}">
      <dgm:prSet/>
      <dgm:spPr/>
      <dgm:t>
        <a:bodyPr/>
        <a:lstStyle/>
        <a:p>
          <a:endParaRPr lang="en-US"/>
        </a:p>
      </dgm:t>
    </dgm:pt>
    <dgm:pt modelId="{EE7BD33B-76FC-4203-85B8-E1181E5268E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8FDCC8C7-6AC8-43C5-A85D-3ADC667CD774}" type="parTrans" cxnId="{B608371D-6CAD-40D5-A47D-3BD3D40829A6}">
      <dgm:prSet/>
      <dgm:spPr/>
      <dgm:t>
        <a:bodyPr/>
        <a:lstStyle/>
        <a:p>
          <a:endParaRPr lang="en-US"/>
        </a:p>
      </dgm:t>
    </dgm:pt>
    <dgm:pt modelId="{0AB0EC19-E80B-4CAD-86F5-C041113017D6}" type="sibTrans" cxnId="{B608371D-6CAD-40D5-A47D-3BD3D40829A6}">
      <dgm:prSet/>
      <dgm:spPr/>
      <dgm:t>
        <a:bodyPr/>
        <a:lstStyle/>
        <a:p>
          <a:endParaRPr lang="en-US"/>
        </a:p>
      </dgm:t>
    </dgm:pt>
    <dgm:pt modelId="{688F7665-CEAC-4342-BEDB-15BDDF5680E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Hand Packer</a:t>
          </a:r>
        </a:p>
      </dgm:t>
    </dgm:pt>
    <dgm:pt modelId="{36A54836-F549-47A3-856A-E26418D5C61C}" type="parTrans" cxnId="{922C07B2-0F13-4B15-A4FD-88D706A44E4F}">
      <dgm:prSet/>
      <dgm:spPr/>
      <dgm:t>
        <a:bodyPr/>
        <a:lstStyle/>
        <a:p>
          <a:endParaRPr lang="en-US"/>
        </a:p>
      </dgm:t>
    </dgm:pt>
    <dgm:pt modelId="{66DFCE9F-7CA7-4F37-A4B1-984707BB0F53}" type="sibTrans" cxnId="{922C07B2-0F13-4B15-A4FD-88D706A44E4F}">
      <dgm:prSet/>
      <dgm:spPr/>
      <dgm:t>
        <a:bodyPr/>
        <a:lstStyle/>
        <a:p>
          <a:endParaRPr lang="en-US"/>
        </a:p>
      </dgm:t>
    </dgm:pt>
    <dgm:pt modelId="{2F4F4841-FFDA-4EAD-8D76-2BEE185A747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E630022-BCC5-431B-BB42-93CBC532D7A1}" type="parTrans" cxnId="{C6BDFD14-1BBE-4F50-99AB-7A4236C48382}">
      <dgm:prSet/>
      <dgm:spPr/>
      <dgm:t>
        <a:bodyPr/>
        <a:lstStyle/>
        <a:p>
          <a:endParaRPr lang="en-US"/>
        </a:p>
      </dgm:t>
    </dgm:pt>
    <dgm:pt modelId="{203DF088-4049-4A37-95A7-68824CA1A2F9}" type="sibTrans" cxnId="{C6BDFD14-1BBE-4F50-99AB-7A4236C48382}">
      <dgm:prSet/>
      <dgm:spPr/>
      <dgm:t>
        <a:bodyPr/>
        <a:lstStyle/>
        <a:p>
          <a:endParaRPr lang="en-US"/>
        </a:p>
      </dgm:t>
    </dgm:pt>
    <dgm:pt modelId="{80394F99-38E1-4347-B234-3C52066DB5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</a:p>
      </dgm:t>
    </dgm:pt>
    <dgm:pt modelId="{88B332C3-6157-4C48-9699-76C6F9D01393}" type="parTrans" cxnId="{D3D64692-8604-48AB-BBC3-B384E4A30D10}">
      <dgm:prSet/>
      <dgm:spPr/>
      <dgm:t>
        <a:bodyPr/>
        <a:lstStyle/>
        <a:p>
          <a:endParaRPr lang="en-US"/>
        </a:p>
      </dgm:t>
    </dgm:pt>
    <dgm:pt modelId="{5C5B0351-D3F3-487A-A8B8-6BD913F0B74C}" type="sibTrans" cxnId="{D3D64692-8604-48AB-BBC3-B384E4A30D10}">
      <dgm:prSet/>
      <dgm:spPr/>
      <dgm:t>
        <a:bodyPr/>
        <a:lstStyle/>
        <a:p>
          <a:endParaRPr lang="en-US"/>
        </a:p>
      </dgm:t>
    </dgm:pt>
    <dgm:pt modelId="{1A3AA04B-71FF-47C4-838C-F0DAC4F4436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9F55F762-ACC9-42F5-8EDC-734D69993D4E}" type="parTrans" cxnId="{DCAE555F-A1FB-4502-B56A-BAA978E00159}">
      <dgm:prSet/>
      <dgm:spPr/>
      <dgm:t>
        <a:bodyPr/>
        <a:lstStyle/>
        <a:p>
          <a:endParaRPr lang="en-US"/>
        </a:p>
      </dgm:t>
    </dgm:pt>
    <dgm:pt modelId="{61952F44-D376-4CAD-AFEF-1E668B378428}" type="sibTrans" cxnId="{DCAE555F-A1FB-4502-B56A-BAA978E00159}">
      <dgm:prSet/>
      <dgm:spPr/>
      <dgm:t>
        <a:bodyPr/>
        <a:lstStyle/>
        <a:p>
          <a:endParaRPr lang="en-US"/>
        </a:p>
      </dgm:t>
    </dgm:pt>
    <dgm:pt modelId="{0465D3FD-D4B6-43E9-8E3C-CDD57711DDA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2F5D75D6-A43B-4718-83BB-BBA6A833A1B4}" type="parTrans" cxnId="{1807C1F3-4FC6-4E7E-B0FE-6D684FACF674}">
      <dgm:prSet/>
      <dgm:spPr/>
      <dgm:t>
        <a:bodyPr/>
        <a:lstStyle/>
        <a:p>
          <a:endParaRPr lang="en-US"/>
        </a:p>
      </dgm:t>
    </dgm:pt>
    <dgm:pt modelId="{1379A6A6-DCE5-4927-97B7-C2E5F32E4761}" type="sibTrans" cxnId="{1807C1F3-4FC6-4E7E-B0FE-6D684FACF674}">
      <dgm:prSet/>
      <dgm:spPr/>
      <dgm:t>
        <a:bodyPr/>
        <a:lstStyle/>
        <a:p>
          <a:endParaRPr lang="en-US"/>
        </a:p>
      </dgm:t>
    </dgm:pt>
    <dgm:pt modelId="{521FB3CF-7665-453D-B914-9B82A81828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D3650904-FFF2-457A-92E4-1AB3BED03333}" type="parTrans" cxnId="{B53CE239-5500-40D2-A7B3-57B9FD6A300A}">
      <dgm:prSet/>
      <dgm:spPr/>
      <dgm:t>
        <a:bodyPr/>
        <a:lstStyle/>
        <a:p>
          <a:endParaRPr lang="en-US"/>
        </a:p>
      </dgm:t>
    </dgm:pt>
    <dgm:pt modelId="{9355BB4A-96BD-482D-B023-8620A998BDE5}" type="sibTrans" cxnId="{B53CE239-5500-40D2-A7B3-57B9FD6A300A}">
      <dgm:prSet/>
      <dgm:spPr/>
      <dgm:t>
        <a:bodyPr/>
        <a:lstStyle/>
        <a:p>
          <a:endParaRPr lang="en-US"/>
        </a:p>
      </dgm:t>
    </dgm:pt>
    <dgm:pt modelId="{38FB5FCA-2050-48CB-B43D-7ADB62ED05E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F008C3BA-6092-458F-8E05-D2A800F740CF}" type="parTrans" cxnId="{F77A5CCB-6038-43F8-8ECC-1BF2E8656221}">
      <dgm:prSet/>
      <dgm:spPr/>
      <dgm:t>
        <a:bodyPr/>
        <a:lstStyle/>
        <a:p>
          <a:endParaRPr lang="en-US"/>
        </a:p>
      </dgm:t>
    </dgm:pt>
    <dgm:pt modelId="{636B5711-0023-406B-903F-BA76A55C3A4E}" type="sibTrans" cxnId="{F77A5CCB-6038-43F8-8ECC-1BF2E8656221}">
      <dgm:prSet/>
      <dgm:spPr/>
      <dgm:t>
        <a:bodyPr/>
        <a:lstStyle/>
        <a:p>
          <a:endParaRPr lang="en-US"/>
        </a:p>
      </dgm:t>
    </dgm:pt>
    <dgm:pt modelId="{866A294B-C30C-4B99-A644-635F5A6F00D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AFB86840-4950-4619-906C-AC468F1674E9}" type="parTrans" cxnId="{82615776-5E40-4DEA-9194-BE804FF3120F}">
      <dgm:prSet/>
      <dgm:spPr/>
      <dgm:t>
        <a:bodyPr/>
        <a:lstStyle/>
        <a:p>
          <a:endParaRPr lang="en-US"/>
        </a:p>
      </dgm:t>
    </dgm:pt>
    <dgm:pt modelId="{13CA3395-64D5-4D39-946E-86D36BF82EF8}" type="sibTrans" cxnId="{82615776-5E40-4DEA-9194-BE804FF3120F}">
      <dgm:prSet/>
      <dgm:spPr/>
      <dgm:t>
        <a:bodyPr/>
        <a:lstStyle/>
        <a:p>
          <a:endParaRPr lang="en-US"/>
        </a:p>
      </dgm:t>
    </dgm:pt>
    <dgm:pt modelId="{57120A8E-88A3-44D0-8504-1AC02EF7E6C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FFE1A4C8-740F-4D3A-99F2-858E9A31330A}" type="parTrans" cxnId="{8A4F5E86-8C8B-4995-8C85-2FA8AB08EF78}">
      <dgm:prSet/>
      <dgm:spPr/>
      <dgm:t>
        <a:bodyPr/>
        <a:lstStyle/>
        <a:p>
          <a:endParaRPr lang="en-US"/>
        </a:p>
      </dgm:t>
    </dgm:pt>
    <dgm:pt modelId="{30BD0548-9B8A-4E35-A8F4-0FBA2FC7A8CD}" type="sibTrans" cxnId="{8A4F5E86-8C8B-4995-8C85-2FA8AB08EF78}">
      <dgm:prSet/>
      <dgm:spPr/>
      <dgm:t>
        <a:bodyPr/>
        <a:lstStyle/>
        <a:p>
          <a:endParaRPr lang="en-US"/>
        </a:p>
      </dgm:t>
    </dgm:pt>
    <dgm:pt modelId="{65C21FAE-3456-4ABD-8318-AA6327379CC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Worker</a:t>
          </a:r>
        </a:p>
      </dgm:t>
    </dgm:pt>
    <dgm:pt modelId="{F52E4DE8-32EC-4464-ACCB-D17101904478}" type="parTrans" cxnId="{6292931F-DC06-4903-9648-FECD6CBB8CDC}">
      <dgm:prSet/>
      <dgm:spPr/>
      <dgm:t>
        <a:bodyPr/>
        <a:lstStyle/>
        <a:p>
          <a:endParaRPr lang="en-US"/>
        </a:p>
      </dgm:t>
    </dgm:pt>
    <dgm:pt modelId="{0F1243F6-240D-4C6D-B7F7-CD7F900E2E9A}" type="sibTrans" cxnId="{6292931F-DC06-4903-9648-FECD6CBB8CDC}">
      <dgm:prSet/>
      <dgm:spPr/>
      <dgm:t>
        <a:bodyPr/>
        <a:lstStyle/>
        <a:p>
          <a:endParaRPr lang="en-US"/>
        </a:p>
      </dgm:t>
    </dgm:pt>
    <dgm:pt modelId="{FD338AB6-320A-44F0-9D23-92F598F4E2C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B21A73FB-CEBE-4339-AD40-124C05B3D157}" type="parTrans" cxnId="{87B831F0-74A0-417B-8BC2-8B8976171B5B}">
      <dgm:prSet/>
      <dgm:spPr/>
      <dgm:t>
        <a:bodyPr/>
        <a:lstStyle/>
        <a:p>
          <a:endParaRPr lang="en-US"/>
        </a:p>
      </dgm:t>
    </dgm:pt>
    <dgm:pt modelId="{AC104CDF-18C1-496C-BDE9-20D3989B5619}" type="sibTrans" cxnId="{87B831F0-74A0-417B-8BC2-8B8976171B5B}">
      <dgm:prSet/>
      <dgm:spPr/>
      <dgm:t>
        <a:bodyPr/>
        <a:lstStyle/>
        <a:p>
          <a:endParaRPr lang="en-US"/>
        </a:p>
      </dgm:t>
    </dgm:pt>
    <dgm:pt modelId="{0468BCDE-441B-4E93-9C47-0D29E42E972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320A004-B65E-4887-8B37-6D4C19A4224C}" type="parTrans" cxnId="{C5241705-492D-467F-8417-42052B880D93}">
      <dgm:prSet/>
      <dgm:spPr/>
      <dgm:t>
        <a:bodyPr/>
        <a:lstStyle/>
        <a:p>
          <a:endParaRPr lang="en-US"/>
        </a:p>
      </dgm:t>
    </dgm:pt>
    <dgm:pt modelId="{2EDC1ADA-5D32-4592-B93D-68D5E4A4A27A}" type="sibTrans" cxnId="{C5241705-492D-467F-8417-42052B880D93}">
      <dgm:prSet/>
      <dgm:spPr/>
      <dgm:t>
        <a:bodyPr/>
        <a:lstStyle/>
        <a:p>
          <a:endParaRPr lang="en-US"/>
        </a:p>
      </dgm:t>
    </dgm:pt>
    <dgm:pt modelId="{4269D966-668B-440B-8493-D3E1965ADE8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F93759DF-610B-43E2-AFC7-7E777133C5A4}" type="parTrans" cxnId="{F85D28F7-23F4-4C43-B36A-201E9F8434B1}">
      <dgm:prSet/>
      <dgm:spPr/>
      <dgm:t>
        <a:bodyPr/>
        <a:lstStyle/>
        <a:p>
          <a:endParaRPr lang="en-US"/>
        </a:p>
      </dgm:t>
    </dgm:pt>
    <dgm:pt modelId="{BB9B3CAB-06F3-4B20-8D9A-03A8044F1AAF}" type="sibTrans" cxnId="{F85D28F7-23F4-4C43-B36A-201E9F8434B1}">
      <dgm:prSet/>
      <dgm:spPr/>
      <dgm:t>
        <a:bodyPr/>
        <a:lstStyle/>
        <a:p>
          <a:endParaRPr lang="en-US"/>
        </a:p>
      </dgm:t>
    </dgm:pt>
    <dgm:pt modelId="{96578B49-3224-499E-BCE6-6243604BBF5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9AC0040E-B1C8-48F4-B30F-65FB049B3B80}" type="parTrans" cxnId="{F69E25D6-B72B-43F4-9213-4F4E29B6CE88}">
      <dgm:prSet/>
      <dgm:spPr/>
      <dgm:t>
        <a:bodyPr/>
        <a:lstStyle/>
        <a:p>
          <a:endParaRPr lang="en-US"/>
        </a:p>
      </dgm:t>
    </dgm:pt>
    <dgm:pt modelId="{69A67E9A-2AEC-4284-AF8A-BFECB3DD4C25}" type="sibTrans" cxnId="{F69E25D6-B72B-43F4-9213-4F4E29B6CE88}">
      <dgm:prSet/>
      <dgm:spPr/>
      <dgm:t>
        <a:bodyPr/>
        <a:lstStyle/>
        <a:p>
          <a:endParaRPr lang="en-US"/>
        </a:p>
      </dgm:t>
    </dgm:pt>
    <dgm:pt modelId="{18F16FB0-E260-43A0-BD72-177EC7943B0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13568336-8040-4621-8171-DA5BBB88BC70}" type="parTrans" cxnId="{5356CEF5-7256-459C-8E1D-5E38B9A210E7}">
      <dgm:prSet/>
      <dgm:spPr/>
      <dgm:t>
        <a:bodyPr/>
        <a:lstStyle/>
        <a:p>
          <a:endParaRPr lang="en-US"/>
        </a:p>
      </dgm:t>
    </dgm:pt>
    <dgm:pt modelId="{F670F7BE-007F-4A03-B679-05281D8BE177}" type="sibTrans" cxnId="{5356CEF5-7256-459C-8E1D-5E38B9A210E7}">
      <dgm:prSet/>
      <dgm:spPr/>
      <dgm:t>
        <a:bodyPr/>
        <a:lstStyle/>
        <a:p>
          <a:endParaRPr lang="en-US"/>
        </a:p>
      </dgm:t>
    </dgm:pt>
    <dgm:pt modelId="{0915C43A-19C4-4E4C-9DFC-47143CF411B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7465B7F9-1261-42DC-B0B3-CEF5308DA262}" type="parTrans" cxnId="{CC14A115-A664-4198-A109-A972F6D24097}">
      <dgm:prSet/>
      <dgm:spPr/>
      <dgm:t>
        <a:bodyPr/>
        <a:lstStyle/>
        <a:p>
          <a:endParaRPr lang="en-US"/>
        </a:p>
      </dgm:t>
    </dgm:pt>
    <dgm:pt modelId="{003D0313-34FD-48B6-BD81-E0ACD1CC4C5B}" type="sibTrans" cxnId="{CC14A115-A664-4198-A109-A972F6D24097}">
      <dgm:prSet/>
      <dgm:spPr/>
      <dgm:t>
        <a:bodyPr/>
        <a:lstStyle/>
        <a:p>
          <a:endParaRPr lang="en-US"/>
        </a:p>
      </dgm:t>
    </dgm:pt>
    <dgm:pt modelId="{47F95141-18C2-41F6-9E8A-50348BBA8E3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6956F721-7934-4B4F-8092-0F4CDF9A925C}" type="parTrans" cxnId="{D158F1A1-9D12-4B81-BF00-DB237A523609}">
      <dgm:prSet/>
      <dgm:spPr/>
      <dgm:t>
        <a:bodyPr/>
        <a:lstStyle/>
        <a:p>
          <a:endParaRPr lang="en-US"/>
        </a:p>
      </dgm:t>
    </dgm:pt>
    <dgm:pt modelId="{F7CA7FCC-F614-43B8-B6B5-CA1F5161038C}" type="sibTrans" cxnId="{D158F1A1-9D12-4B81-BF00-DB237A523609}">
      <dgm:prSet/>
      <dgm:spPr/>
      <dgm:t>
        <a:bodyPr/>
        <a:lstStyle/>
        <a:p>
          <a:endParaRPr lang="en-US"/>
        </a:p>
      </dgm:t>
    </dgm:pt>
    <dgm:pt modelId="{52734DC8-6168-456C-B8B0-D2785D664BF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A1645493-EA84-4E38-8657-09CA60CC8669}" type="parTrans" cxnId="{ED094EBB-BE84-4474-BD03-1D62CCF9553F}">
      <dgm:prSet/>
      <dgm:spPr/>
      <dgm:t>
        <a:bodyPr/>
        <a:lstStyle/>
        <a:p>
          <a:endParaRPr lang="en-US"/>
        </a:p>
      </dgm:t>
    </dgm:pt>
    <dgm:pt modelId="{3823F770-BECD-4D2C-B9E7-59CFBEA5D1B1}" type="sibTrans" cxnId="{ED094EBB-BE84-4474-BD03-1D62CCF9553F}">
      <dgm:prSet/>
      <dgm:spPr/>
      <dgm:t>
        <a:bodyPr/>
        <a:lstStyle/>
        <a:p>
          <a:endParaRPr lang="en-US"/>
        </a:p>
      </dgm:t>
    </dgm:pt>
    <dgm:pt modelId="{E6D39B15-DA4A-4939-8CCD-3F8A0FA72C8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3F176E25-2B68-4417-910A-760F7FFECF79}" type="parTrans" cxnId="{9C4DD829-CD59-4FFB-A709-0701631DB502}">
      <dgm:prSet/>
      <dgm:spPr/>
      <dgm:t>
        <a:bodyPr/>
        <a:lstStyle/>
        <a:p>
          <a:endParaRPr lang="en-US"/>
        </a:p>
      </dgm:t>
    </dgm:pt>
    <dgm:pt modelId="{56207BBA-FA60-46D5-A4F5-BCB651576F81}" type="sibTrans" cxnId="{9C4DD829-CD59-4FFB-A709-0701631DB502}">
      <dgm:prSet/>
      <dgm:spPr/>
      <dgm:t>
        <a:bodyPr/>
        <a:lstStyle/>
        <a:p>
          <a:endParaRPr lang="en-US"/>
        </a:p>
      </dgm:t>
    </dgm:pt>
    <dgm:pt modelId="{A0E36EFD-5862-4C00-B311-CD4209165D5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695954E8-201E-4094-B407-7FCD5C7C0ACD}" type="parTrans" cxnId="{9229B259-C0EB-4590-851A-B8B743893FA8}">
      <dgm:prSet/>
      <dgm:spPr/>
      <dgm:t>
        <a:bodyPr/>
        <a:lstStyle/>
        <a:p>
          <a:endParaRPr lang="en-US"/>
        </a:p>
      </dgm:t>
    </dgm:pt>
    <dgm:pt modelId="{47905F78-E23E-441A-A86B-188615409009}" type="sibTrans" cxnId="{9229B259-C0EB-4590-851A-B8B743893FA8}">
      <dgm:prSet/>
      <dgm:spPr/>
      <dgm:t>
        <a:bodyPr/>
        <a:lstStyle/>
        <a:p>
          <a:endParaRPr lang="en-US"/>
        </a:p>
      </dgm:t>
    </dgm:pt>
    <dgm:pt modelId="{B2B7F9A6-4026-4DE7-A8A7-EF40144CEE4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Electronics Assembler</a:t>
          </a:r>
        </a:p>
      </dgm:t>
    </dgm:pt>
    <dgm:pt modelId="{82875FFC-120C-4297-A9E8-A75E31D93500}" type="parTrans" cxnId="{C44C2D9D-72FC-430E-8C8B-5D94C1BA7089}">
      <dgm:prSet/>
      <dgm:spPr/>
      <dgm:t>
        <a:bodyPr/>
        <a:lstStyle/>
        <a:p>
          <a:endParaRPr lang="en-US"/>
        </a:p>
      </dgm:t>
    </dgm:pt>
    <dgm:pt modelId="{3F8E2497-13D0-4895-AE83-B3B3E4659DE7}" type="sibTrans" cxnId="{C44C2D9D-72FC-430E-8C8B-5D94C1BA7089}">
      <dgm:prSet/>
      <dgm:spPr/>
      <dgm:t>
        <a:bodyPr/>
        <a:lstStyle/>
        <a:p>
          <a:endParaRPr lang="en-US"/>
        </a:p>
      </dgm:t>
    </dgm:pt>
    <dgm:pt modelId="{C5C286EE-9284-4647-8772-A72BDAFE97C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83357565-DF7C-4AD9-BD4B-69CBC174EAC8}" type="parTrans" cxnId="{5C61F568-F5B6-4F9E-89DA-F17DC8992D67}">
      <dgm:prSet/>
      <dgm:spPr/>
      <dgm:t>
        <a:bodyPr/>
        <a:lstStyle/>
        <a:p>
          <a:endParaRPr lang="en-US"/>
        </a:p>
      </dgm:t>
    </dgm:pt>
    <dgm:pt modelId="{FFF5AD8D-6C44-44A7-B8EC-EA4E5792B96E}" type="sibTrans" cxnId="{5C61F568-F5B6-4F9E-89DA-F17DC8992D67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5241705-492D-467F-8417-42052B880D93}" srcId="{930452E1-293A-4804-9AD2-E53B94608D56}" destId="{0468BCDE-441B-4E93-9C47-0D29E42E972D}" srcOrd="10" destOrd="0" parTransId="{2320A004-B65E-4887-8B37-6D4C19A4224C}" sibTransId="{2EDC1ADA-5D32-4592-B93D-68D5E4A4A27A}"/>
    <dgm:cxn modelId="{767B5805-5319-4322-A235-47FD3522962B}" type="presOf" srcId="{1A3AA04B-71FF-47C4-838C-F0DAC4F4436E}" destId="{11FB7C73-6081-42C7-8E15-28075061167B}" srcOrd="0" destOrd="2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27AEB612-56A5-4028-8BA8-7F59CE5974F0}" type="presOf" srcId="{52734DC8-6168-456C-B8B0-D2785D664BF8}" destId="{34083978-5BA0-40E3-AB18-2F3A89BB9529}" srcOrd="0" destOrd="6" presId="urn:microsoft.com/office/officeart/2005/8/layout/hList1"/>
    <dgm:cxn modelId="{F3D47F13-C88D-42A7-A3E5-8FA310112F9A}" srcId="{984116C9-7CB8-4743-8FBA-68A8BA0D0389}" destId="{F315DCF1-2B2F-4D60-9C6E-79EAE27EE2E1}" srcOrd="6" destOrd="0" parTransId="{FBE343D1-4AF4-48AA-8A3C-9B2B54DDB2DB}" sibTransId="{0EB5D9E4-B706-49EC-9859-931CD1CE644F}"/>
    <dgm:cxn modelId="{C6BDFD14-1BBE-4F50-99AB-7A4236C48382}" srcId="{984116C9-7CB8-4743-8FBA-68A8BA0D0389}" destId="{2F4F4841-FFDA-4EAD-8D76-2BEE185A7471}" srcOrd="10" destOrd="0" parTransId="{EE630022-BCC5-431B-BB42-93CBC532D7A1}" sibTransId="{203DF088-4049-4A37-95A7-68824CA1A2F9}"/>
    <dgm:cxn modelId="{CC14A115-A664-4198-A109-A972F6D24097}" srcId="{4F795D33-588E-4F04-A4A9-549DB1C8E26C}" destId="{0915C43A-19C4-4E4C-9DFC-47143CF411B9}" srcOrd="4" destOrd="0" parTransId="{7465B7F9-1261-42DC-B0B3-CEF5308DA262}" sibTransId="{003D0313-34FD-48B6-BD81-E0ACD1CC4C5B}"/>
    <dgm:cxn modelId="{0F99251A-57BE-4351-8920-66E6DB6C2B25}" type="presOf" srcId="{18F16FB0-E260-43A0-BD72-177EC7943B05}" destId="{34083978-5BA0-40E3-AB18-2F3A89BB9529}" srcOrd="0" destOrd="3" presId="urn:microsoft.com/office/officeart/2005/8/layout/hList1"/>
    <dgm:cxn modelId="{C06E111C-036B-42F5-AFA1-77BC699C9FC2}" type="presOf" srcId="{0915C43A-19C4-4E4C-9DFC-47143CF411B9}" destId="{34083978-5BA0-40E3-AB18-2F3A89BB9529}" srcOrd="0" destOrd="4" presId="urn:microsoft.com/office/officeart/2005/8/layout/hList1"/>
    <dgm:cxn modelId="{B608371D-6CAD-40D5-A47D-3BD3D40829A6}" srcId="{984116C9-7CB8-4743-8FBA-68A8BA0D0389}" destId="{EE7BD33B-76FC-4203-85B8-E1181E5268EF}" srcOrd="8" destOrd="0" parTransId="{8FDCC8C7-6AC8-43C5-A85D-3ADC667CD774}" sibTransId="{0AB0EC19-E80B-4CAD-86F5-C041113017D6}"/>
    <dgm:cxn modelId="{6292931F-DC06-4903-9648-FECD6CBB8CDC}" srcId="{930452E1-293A-4804-9AD2-E53B94608D56}" destId="{65C21FAE-3456-4ABD-8318-AA6327379CC5}" srcOrd="8" destOrd="0" parTransId="{F52E4DE8-32EC-4464-ACCB-D17101904478}" sibTransId="{0F1243F6-240D-4C6D-B7F7-CD7F900E2E9A}"/>
    <dgm:cxn modelId="{F7436B21-ADA7-4F21-AC7A-A22038998D9D}" srcId="{984116C9-7CB8-4743-8FBA-68A8BA0D0389}" destId="{E2850B3C-9BCF-4664-A525-E278AF106911}" srcOrd="2" destOrd="0" parTransId="{636C83D7-299A-47CD-A950-DC9A0AE8695D}" sibTransId="{59925976-ABE5-4C12-8566-424661AAD3B9}"/>
    <dgm:cxn modelId="{B1B8BA24-02BD-4D8D-A5EE-AA2618B7B2F6}" type="presOf" srcId="{9DB456E8-1B47-461F-B3A6-DB67F79CCBD7}" destId="{0045AAE0-9BB3-4F66-A39D-FC0233DDC39E}" srcOrd="0" destOrd="4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C4DD829-CD59-4FFB-A709-0701631DB502}" srcId="{4F795D33-588E-4F04-A4A9-549DB1C8E26C}" destId="{E6D39B15-DA4A-4939-8CCD-3F8A0FA72C82}" srcOrd="7" destOrd="0" parTransId="{3F176E25-2B68-4417-910A-760F7FFECF79}" sibTransId="{56207BBA-FA60-46D5-A4F5-BCB651576F81}"/>
    <dgm:cxn modelId="{13584A2F-65AB-4718-9B0D-C93E24A4D57A}" srcId="{984116C9-7CB8-4743-8FBA-68A8BA0D0389}" destId="{13FEB991-AB9F-41A3-B49B-78361BFAF07F}" srcOrd="3" destOrd="0" parTransId="{D87084AE-49D6-4F20-B4A4-CD55FF7A2EE0}" sibTransId="{A0A9D3E1-C968-40A0-8FEA-67042A7DE2D4}"/>
    <dgm:cxn modelId="{39538E2F-AEA9-488A-A1A6-C3CBDC492AB6}" type="presOf" srcId="{E6D39B15-DA4A-4939-8CCD-3F8A0FA72C82}" destId="{34083978-5BA0-40E3-AB18-2F3A89BB9529}" srcOrd="0" destOrd="7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B53CE239-5500-40D2-A7B3-57B9FD6A300A}" srcId="{930452E1-293A-4804-9AD2-E53B94608D56}" destId="{521FB3CF-7665-453D-B914-9B82A8182805}" srcOrd="4" destOrd="0" parTransId="{D3650904-FFF2-457A-92E4-1AB3BED03333}" sibTransId="{9355BB4A-96BD-482D-B023-8620A998BDE5}"/>
    <dgm:cxn modelId="{08E7095C-31A1-46D4-9693-84FDB023DF3A}" type="presOf" srcId="{866A294B-C30C-4B99-A644-635F5A6F00D5}" destId="{11FB7C73-6081-42C7-8E15-28075061167B}" srcOrd="0" destOrd="6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6ECE655D-98E6-4230-9C78-C30C8187904B}" type="presOf" srcId="{13FEB991-AB9F-41A3-B49B-78361BFAF07F}" destId="{0045AAE0-9BB3-4F66-A39D-FC0233DDC39E}" srcOrd="0" destOrd="3" presId="urn:microsoft.com/office/officeart/2005/8/layout/hList1"/>
    <dgm:cxn modelId="{DCAE555F-A1FB-4502-B56A-BAA978E00159}" srcId="{930452E1-293A-4804-9AD2-E53B94608D56}" destId="{1A3AA04B-71FF-47C4-838C-F0DAC4F4436E}" srcOrd="2" destOrd="0" parTransId="{9F55F762-ACC9-42F5-8EDC-734D69993D4E}" sibTransId="{61952F44-D376-4CAD-AFEF-1E668B378428}"/>
    <dgm:cxn modelId="{A5BE6965-D23A-4A3B-8FA3-22185B49EF91}" srcId="{984116C9-7CB8-4743-8FBA-68A8BA0D0389}" destId="{0AB39EFF-7115-40BC-9049-79FFC645837B}" srcOrd="1" destOrd="0" parTransId="{D19E812A-F8BC-487D-8E85-311DBE879A5A}" sibTransId="{9694081C-2017-4F99-B8C1-D96BA808EDE7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6FB42748-1963-4AC3-A6C2-A68913CE8B50}" type="presOf" srcId="{B2B7F9A6-4026-4DE7-A8A7-EF40144CEE4C}" destId="{34083978-5BA0-40E3-AB18-2F3A89BB9529}" srcOrd="0" destOrd="9" presId="urn:microsoft.com/office/officeart/2005/8/layout/hList1"/>
    <dgm:cxn modelId="{5C61F568-F5B6-4F9E-89DA-F17DC8992D67}" srcId="{4F795D33-588E-4F04-A4A9-549DB1C8E26C}" destId="{C5C286EE-9284-4647-8772-A72BDAFE97C6}" srcOrd="10" destOrd="0" parTransId="{83357565-DF7C-4AD9-BD4B-69CBC174EAC8}" sibTransId="{FFF5AD8D-6C44-44A7-B8EC-EA4E5792B96E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94345555-36CE-44A7-ADA8-9764B3871B15}" type="presOf" srcId="{47F95141-18C2-41F6-9E8A-50348BBA8E32}" destId="{34083978-5BA0-40E3-AB18-2F3A89BB9529}" srcOrd="0" destOrd="5" presId="urn:microsoft.com/office/officeart/2005/8/layout/hList1"/>
    <dgm:cxn modelId="{82615776-5E40-4DEA-9194-BE804FF3120F}" srcId="{930452E1-293A-4804-9AD2-E53B94608D56}" destId="{866A294B-C30C-4B99-A644-635F5A6F00D5}" srcOrd="6" destOrd="0" parTransId="{AFB86840-4950-4619-906C-AC468F1674E9}" sibTransId="{13CA3395-64D5-4D39-946E-86D36BF82EF8}"/>
    <dgm:cxn modelId="{66529376-7059-477E-B1E5-C0B2686B9597}" type="presOf" srcId="{A0E36EFD-5862-4C00-B311-CD4209165D55}" destId="{34083978-5BA0-40E3-AB18-2F3A89BB9529}" srcOrd="0" destOrd="8" presId="urn:microsoft.com/office/officeart/2005/8/layout/hList1"/>
    <dgm:cxn modelId="{05D37D79-9C9C-4193-B304-43543D29A49B}" type="presOf" srcId="{38FB5FCA-2050-48CB-B43D-7ADB62ED05ED}" destId="{11FB7C73-6081-42C7-8E15-28075061167B}" srcOrd="0" destOrd="5" presId="urn:microsoft.com/office/officeart/2005/8/layout/hList1"/>
    <dgm:cxn modelId="{9229B259-C0EB-4590-851A-B8B743893FA8}" srcId="{4F795D33-588E-4F04-A4A9-549DB1C8E26C}" destId="{A0E36EFD-5862-4C00-B311-CD4209165D55}" srcOrd="8" destOrd="0" parTransId="{695954E8-201E-4094-B407-7FCD5C7C0ACD}" sibTransId="{47905F78-E23E-441A-A86B-188615409009}"/>
    <dgm:cxn modelId="{E487895A-01F0-44F9-8EF9-A23DB106B1DA}" type="presOf" srcId="{E2850B3C-9BCF-4664-A525-E278AF106911}" destId="{0045AAE0-9BB3-4F66-A39D-FC0233DDC39E}" srcOrd="0" destOrd="2" presId="urn:microsoft.com/office/officeart/2005/8/layout/hList1"/>
    <dgm:cxn modelId="{E86F567F-807E-4F2D-8DD8-3D8CC616F7E6}" type="presOf" srcId="{80394F99-38E1-4347-B234-3C52066DB5B1}" destId="{11FB7C73-6081-42C7-8E15-28075061167B}" srcOrd="0" destOrd="1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95AF1684-4659-49A4-A44D-028359CC8900}" type="presOf" srcId="{0465D3FD-D4B6-43E9-8E3C-CDD57711DDA8}" destId="{11FB7C73-6081-42C7-8E15-28075061167B}" srcOrd="0" destOrd="3" presId="urn:microsoft.com/office/officeart/2005/8/layout/hList1"/>
    <dgm:cxn modelId="{3A36E484-1095-405F-9C7D-1B1F552A29AB}" srcId="{984116C9-7CB8-4743-8FBA-68A8BA0D0389}" destId="{6C7CDD3F-DE4B-40CD-BBB8-E798D3EBDDA7}" srcOrd="5" destOrd="0" parTransId="{17A06019-3EEB-43C6-8EE0-476BD23680F1}" sibTransId="{3F640337-3957-4E29-8F2A-CAC21192F4FE}"/>
    <dgm:cxn modelId="{8A4F5E86-8C8B-4995-8C85-2FA8AB08EF78}" srcId="{930452E1-293A-4804-9AD2-E53B94608D56}" destId="{57120A8E-88A3-44D0-8504-1AC02EF7E6CF}" srcOrd="7" destOrd="0" parTransId="{FFE1A4C8-740F-4D3A-99F2-858E9A31330A}" sibTransId="{30BD0548-9B8A-4E35-A8F4-0FBA2FC7A8CD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F9E7938E-F6F9-4B0D-B97A-511E186EB862}" type="presOf" srcId="{6C7CDD3F-DE4B-40CD-BBB8-E798D3EBDDA7}" destId="{0045AAE0-9BB3-4F66-A39D-FC0233DDC39E}" srcOrd="0" destOrd="5" presId="urn:microsoft.com/office/officeart/2005/8/layout/hList1"/>
    <dgm:cxn modelId="{6F3D928F-E340-43B1-B96E-F8D2D36D2F55}" type="presOf" srcId="{EE7BD33B-76FC-4203-85B8-E1181E5268EF}" destId="{0045AAE0-9BB3-4F66-A39D-FC0233DDC39E}" srcOrd="0" destOrd="8" presId="urn:microsoft.com/office/officeart/2005/8/layout/hList1"/>
    <dgm:cxn modelId="{D3D64692-8604-48AB-BBC3-B384E4A30D10}" srcId="{930452E1-293A-4804-9AD2-E53B94608D56}" destId="{80394F99-38E1-4347-B234-3C52066DB5B1}" srcOrd="1" destOrd="0" parTransId="{88B332C3-6157-4C48-9699-76C6F9D01393}" sibTransId="{5C5B0351-D3F3-487A-A8B8-6BD913F0B74C}"/>
    <dgm:cxn modelId="{DCCD2E96-7168-494D-AA16-0E45BE243F84}" srcId="{984116C9-7CB8-4743-8FBA-68A8BA0D0389}" destId="{06566DC7-CAA2-4483-AE2A-1A3AFCC958BC}" srcOrd="7" destOrd="0" parTransId="{92D06BC9-0BCB-4A2E-B7B3-AF76CF16AE1B}" sibTransId="{73A3B805-A9B5-4FF2-B76B-B5297DD867A4}"/>
    <dgm:cxn modelId="{C44C2D9D-72FC-430E-8C8B-5D94C1BA7089}" srcId="{4F795D33-588E-4F04-A4A9-549DB1C8E26C}" destId="{B2B7F9A6-4026-4DE7-A8A7-EF40144CEE4C}" srcOrd="9" destOrd="0" parTransId="{82875FFC-120C-4297-A9E8-A75E31D93500}" sibTransId="{3F8E2497-13D0-4895-AE83-B3B3E4659DE7}"/>
    <dgm:cxn modelId="{E7204EA0-7EE3-49DF-9B4E-9E62DFE2E586}" type="presOf" srcId="{4269D966-668B-440B-8493-D3E1965ADE87}" destId="{34083978-5BA0-40E3-AB18-2F3A89BB9529}" srcOrd="0" destOrd="1" presId="urn:microsoft.com/office/officeart/2005/8/layout/hList1"/>
    <dgm:cxn modelId="{D158F1A1-9D12-4B81-BF00-DB237A523609}" srcId="{4F795D33-588E-4F04-A4A9-549DB1C8E26C}" destId="{47F95141-18C2-41F6-9E8A-50348BBA8E32}" srcOrd="5" destOrd="0" parTransId="{6956F721-7934-4B4F-8092-0F4CDF9A925C}" sibTransId="{F7CA7FCC-F614-43B8-B6B5-CA1F5161038C}"/>
    <dgm:cxn modelId="{82BF15A7-238A-4548-A0E6-252BF13337B7}" type="presOf" srcId="{688F7665-CEAC-4342-BEDB-15BDDF5680E3}" destId="{0045AAE0-9BB3-4F66-A39D-FC0233DDC39E}" srcOrd="0" destOrd="9" presId="urn:microsoft.com/office/officeart/2005/8/layout/hList1"/>
    <dgm:cxn modelId="{F71D53A9-4531-4570-BE4E-7F661F637D1E}" type="presOf" srcId="{FD338AB6-320A-44F0-9D23-92F598F4E2CE}" destId="{11FB7C73-6081-42C7-8E15-28075061167B}" srcOrd="0" destOrd="9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922C07B2-0F13-4B15-A4FD-88D706A44E4F}" srcId="{984116C9-7CB8-4743-8FBA-68A8BA0D0389}" destId="{688F7665-CEAC-4342-BEDB-15BDDF5680E3}" srcOrd="9" destOrd="0" parTransId="{36A54836-F549-47A3-856A-E26418D5C61C}" sibTransId="{66DFCE9F-7CA7-4F37-A4B1-984707BB0F53}"/>
    <dgm:cxn modelId="{0BF893B5-9C2A-437B-A48C-5C01F51BDCA0}" type="presOf" srcId="{0AB39EFF-7115-40BC-9049-79FFC645837B}" destId="{0045AAE0-9BB3-4F66-A39D-FC0233DDC39E}" srcOrd="0" destOrd="1" presId="urn:microsoft.com/office/officeart/2005/8/layout/hList1"/>
    <dgm:cxn modelId="{A7B657B7-C8E8-44AB-8CEA-BF79D61DD278}" type="presOf" srcId="{06566DC7-CAA2-4483-AE2A-1A3AFCC958BC}" destId="{0045AAE0-9BB3-4F66-A39D-FC0233DDC39E}" srcOrd="0" destOrd="7" presId="urn:microsoft.com/office/officeart/2005/8/layout/hList1"/>
    <dgm:cxn modelId="{ED094EBB-BE84-4474-BD03-1D62CCF9553F}" srcId="{4F795D33-588E-4F04-A4A9-549DB1C8E26C}" destId="{52734DC8-6168-456C-B8B0-D2785D664BF8}" srcOrd="6" destOrd="0" parTransId="{A1645493-EA84-4E38-8657-09CA60CC8669}" sibTransId="{3823F770-BECD-4D2C-B9E7-59CFBEA5D1B1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B6E516C0-D629-428D-A9CA-E16E3ECBC0C5}" type="presOf" srcId="{57120A8E-88A3-44D0-8504-1AC02EF7E6CF}" destId="{11FB7C73-6081-42C7-8E15-28075061167B}" srcOrd="0" destOrd="7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77A5CCB-6038-43F8-8ECC-1BF2E8656221}" srcId="{930452E1-293A-4804-9AD2-E53B94608D56}" destId="{38FB5FCA-2050-48CB-B43D-7ADB62ED05ED}" srcOrd="5" destOrd="0" parTransId="{F008C3BA-6092-458F-8E05-D2A800F740CF}" sibTransId="{636B5711-0023-406B-903F-BA76A55C3A4E}"/>
    <dgm:cxn modelId="{817171CC-D93D-4951-B0D5-45AA59338F2A}" type="presOf" srcId="{C5C286EE-9284-4647-8772-A72BDAFE97C6}" destId="{34083978-5BA0-40E3-AB18-2F3A89BB9529}" srcOrd="0" destOrd="10" presId="urn:microsoft.com/office/officeart/2005/8/layout/hList1"/>
    <dgm:cxn modelId="{1C0577CC-CB72-484A-B910-B26F8ED8D72F}" type="presOf" srcId="{2F4F4841-FFDA-4EAD-8D76-2BEE185A7471}" destId="{0045AAE0-9BB3-4F66-A39D-FC0233DDC39E}" srcOrd="0" destOrd="10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55B667D1-E241-4353-BC1A-1939C487CD01}" type="presOf" srcId="{96578B49-3224-499E-BCE6-6243604BBF59}" destId="{34083978-5BA0-40E3-AB18-2F3A89BB9529}" srcOrd="0" destOrd="2" presId="urn:microsoft.com/office/officeart/2005/8/layout/hList1"/>
    <dgm:cxn modelId="{F69E25D6-B72B-43F4-9213-4F4E29B6CE88}" srcId="{4F795D33-588E-4F04-A4A9-549DB1C8E26C}" destId="{96578B49-3224-499E-BCE6-6243604BBF59}" srcOrd="2" destOrd="0" parTransId="{9AC0040E-B1C8-48F4-B30F-65FB049B3B80}" sibTransId="{69A67E9A-2AEC-4284-AF8A-BFECB3DD4C25}"/>
    <dgm:cxn modelId="{636822DB-0A0B-4CB7-999C-708120C5F2D8}" type="presOf" srcId="{65C21FAE-3456-4ABD-8318-AA6327379CC5}" destId="{11FB7C73-6081-42C7-8E15-28075061167B}" srcOrd="0" destOrd="8" presId="urn:microsoft.com/office/officeart/2005/8/layout/hList1"/>
    <dgm:cxn modelId="{4BE421DD-3556-40BB-B91C-C19CD5C18D6C}" type="presOf" srcId="{F315DCF1-2B2F-4D60-9C6E-79EAE27EE2E1}" destId="{0045AAE0-9BB3-4F66-A39D-FC0233DDC39E}" srcOrd="0" destOrd="6" presId="urn:microsoft.com/office/officeart/2005/8/layout/hList1"/>
    <dgm:cxn modelId="{1D9263DD-4FAC-449A-B9EE-F71ACF0B5330}" srcId="{984116C9-7CB8-4743-8FBA-68A8BA0D0389}" destId="{9DB456E8-1B47-461F-B3A6-DB67F79CCBD7}" srcOrd="4" destOrd="0" parTransId="{4E799B9A-3DA2-4599-83F1-72B0D7497F15}" sibTransId="{761B2FE9-013C-4E36-A3A4-D3F71ABEE001}"/>
    <dgm:cxn modelId="{882298E5-55F4-4C84-A275-1EF8CC84721A}" type="presOf" srcId="{521FB3CF-7665-453D-B914-9B82A8182805}" destId="{11FB7C73-6081-42C7-8E15-28075061167B}" srcOrd="0" destOrd="4" presId="urn:microsoft.com/office/officeart/2005/8/layout/hList1"/>
    <dgm:cxn modelId="{87B831F0-74A0-417B-8BC2-8B8976171B5B}" srcId="{930452E1-293A-4804-9AD2-E53B94608D56}" destId="{FD338AB6-320A-44F0-9D23-92F598F4E2CE}" srcOrd="9" destOrd="0" parTransId="{B21A73FB-CEBE-4339-AD40-124C05B3D157}" sibTransId="{AC104CDF-18C1-496C-BDE9-20D3989B5619}"/>
    <dgm:cxn modelId="{1807C1F3-4FC6-4E7E-B0FE-6D684FACF674}" srcId="{930452E1-293A-4804-9AD2-E53B94608D56}" destId="{0465D3FD-D4B6-43E9-8E3C-CDD57711DDA8}" srcOrd="3" destOrd="0" parTransId="{2F5D75D6-A43B-4718-83BB-BBA6A833A1B4}" sibTransId="{1379A6A6-DCE5-4927-97B7-C2E5F32E4761}"/>
    <dgm:cxn modelId="{5356CEF5-7256-459C-8E1D-5E38B9A210E7}" srcId="{4F795D33-588E-4F04-A4A9-549DB1C8E26C}" destId="{18F16FB0-E260-43A0-BD72-177EC7943B05}" srcOrd="3" destOrd="0" parTransId="{13568336-8040-4621-8171-DA5BBB88BC70}" sibTransId="{F670F7BE-007F-4A03-B679-05281D8BE177}"/>
    <dgm:cxn modelId="{F85D28F7-23F4-4C43-B36A-201E9F8434B1}" srcId="{4F795D33-588E-4F04-A4A9-549DB1C8E26C}" destId="{4269D966-668B-440B-8493-D3E1965ADE87}" srcOrd="1" destOrd="0" parTransId="{F93759DF-610B-43E2-AFC7-7E777133C5A4}" sibTransId="{BB9B3CAB-06F3-4B20-8D9A-03A8044F1AAF}"/>
    <dgm:cxn modelId="{12E160FA-C5FB-46E5-9B6F-C8F2A4AFFC1B}" type="presOf" srcId="{0468BCDE-441B-4E93-9C47-0D29E42E972D}" destId="{11FB7C73-6081-42C7-8E15-28075061167B}" srcOrd="0" destOrd="10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Customer Service Rep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Bookkeeper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Electronics Assembler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Brevard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4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7B362B-5695-4137-B370-31640B1F4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613093"/>
              </p:ext>
            </p:extLst>
          </p:nvPr>
        </p:nvGraphicFramePr>
        <p:xfrm>
          <a:off x="636257" y="1218656"/>
          <a:ext cx="7104888" cy="446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Brevard County home prices have been less volatile than statewide prices.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Brevard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Brevard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$1,000 (2023 $), Brevard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-2,503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18,000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20,000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40CB00-1EF6-436A-96F1-12FB7008D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6899"/>
              </p:ext>
            </p:extLst>
          </p:nvPr>
        </p:nvGraphicFramePr>
        <p:xfrm>
          <a:off x="197878" y="1102660"/>
          <a:ext cx="6111067" cy="439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Brevard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8699861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$35,000-$49,950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$17-$24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$937-$1,298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$56,000-$79,920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$27-$38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$1,500-$2,078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$84,000-$119,880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$40-$58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$23-$29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$2,250-$3,117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Brevard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Brevard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EA9A47-1649-46A4-A090-BA0A009DF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776895"/>
              </p:ext>
            </p:extLst>
          </p:nvPr>
        </p:nvGraphicFramePr>
        <p:xfrm>
          <a:off x="242047" y="1062239"/>
          <a:ext cx="8580259" cy="471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9525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Palm Bay-Melbourne-Titusville MSA housing wage: $31.44/hour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$1,635/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Palm Bay-Melbourne-Titusville MSA: $23.51/hour. A full-time, year-round worker with this wage can afford $1,222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8767437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Brevard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108453"/>
              </p:ext>
            </p:extLst>
          </p:nvPr>
        </p:nvGraphicFramePr>
        <p:xfrm>
          <a:off x="519952" y="1475242"/>
          <a:ext cx="8485550" cy="432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Brevard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264391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384804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46717</TotalTime>
  <Words>791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Brevard County home prices have been less volatile than statewide prices. </vt:lpstr>
      <vt:lpstr>Units renting for $1,200 or less (2023 $) dropped sharply between 2013 and 2023.</vt:lpstr>
      <vt:lpstr>Affordable Housing Terminology</vt:lpstr>
      <vt:lpstr>2025 Brevard County Income (% AMI) and Housing Cost Limits</vt:lpstr>
      <vt:lpstr>Very low-income owners make up the largest group of cost-burdened households in Brevard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2025-10-02T19:29:35Z</dcterms:modified>
</cp:coreProperties>
</file>