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D9B63-F698-4112-A3F9-9EA3E163EED2}" v="8" dt="2025-10-02T19:28:43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328" autoAdjust="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69C830EC-C387-4714-81D6-609EA1791581}"/>
    <pc:docChg chg="undo custSel modSld">
      <pc:chgData name="Renz Torres" userId="1a514e66-b81e-40a7-adc4-82488a461c8a" providerId="ADAL" clId="{69C830EC-C387-4714-81D6-609EA1791581}" dt="2025-08-19T12:48:12.414" v="164" actId="20577"/>
      <pc:docMkLst>
        <pc:docMk/>
      </pc:docMkLst>
      <pc:sldChg chg="modSp mod">
        <pc:chgData name="Renz Torres" userId="1a514e66-b81e-40a7-adc4-82488a461c8a" providerId="ADAL" clId="{69C830EC-C387-4714-81D6-609EA1791581}" dt="2025-08-12T17:44:15.518" v="6" actId="20577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69C830EC-C387-4714-81D6-609EA1791581}" dt="2025-08-19T12:44:52.784" v="140" actId="20577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69C830EC-C387-4714-81D6-609EA1791581}" dt="2025-08-12T18:08:00.875" v="99"/>
        <pc:sldMkLst>
          <pc:docMk/>
          <pc:sldMk cId="3751192110" sldId="278"/>
        </pc:sldMkLst>
      </pc:sldChg>
      <pc:sldChg chg="modSp mod">
        <pc:chgData name="Renz Torres" userId="1a514e66-b81e-40a7-adc4-82488a461c8a" providerId="ADAL" clId="{69C830EC-C387-4714-81D6-609EA1791581}" dt="2025-08-19T12:44:21.614" v="129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69C830EC-C387-4714-81D6-609EA1791581}" dt="2025-08-12T18:01:40.579" v="38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69C830EC-C387-4714-81D6-609EA1791581}" dt="2025-08-19T12:48:12.414" v="164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69C830EC-C387-4714-81D6-609EA1791581}" dt="2025-08-18T16:16:01.845" v="118" actId="20577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69C830EC-C387-4714-81D6-609EA1791581}" dt="2025-08-19T12:45:38.402" v="148" actId="1076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2T17:26:09.257" v="2" actId="27918"/>
      <pc:docMkLst>
        <pc:docMk/>
      </pc:docMkLst>
      <pc:sldChg chg="mod">
        <pc:chgData name="Renz Torres" userId="1a514e66-b81e-40a7-adc4-82488a461c8a" providerId="ADAL" clId="{877C0FA7-6B5C-4448-9E9C-31F2998BBBC8}" dt="2025-08-12T17:26:09.257" v="2" actId="27918"/>
        <pc:sldMkLst>
          <pc:docMk/>
          <pc:sldMk cId="65006877" sldId="284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41:03.746" v="24" actId="20577"/>
      <pc:docMkLst>
        <pc:docMk/>
      </pc:docMkLst>
      <pc:sldChg chg="modSp mod">
        <pc:chgData name="Renz Torres" userId="1a514e66-b81e-40a7-adc4-82488a461c8a" providerId="ADAL" clId="{846062DF-F716-4E4E-87E1-CA94E5E252E2}" dt="2025-09-29T18:40:16.876" v="16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0:16.876" v="16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">
        <pc:chgData name="Renz Torres" userId="1a514e66-b81e-40a7-adc4-82488a461c8a" providerId="ADAL" clId="{846062DF-F716-4E4E-87E1-CA94E5E252E2}" dt="2025-10-02T19:41:03.746" v="24" actId="20577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41:03.746" v="24" actId="20577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modSp mod">
        <pc:chgData name="Renz Torres" userId="1a514e66-b81e-40a7-adc4-82488a461c8a" providerId="ADAL" clId="{846062DF-F716-4E4E-87E1-CA94E5E252E2}" dt="2025-09-18T16:03:12.566" v="7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18T16:03:12.566" v="7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addSp delSp modSp mod">
        <pc:chgData name="Renz Torres" userId="1a514e66-b81e-40a7-adc4-82488a461c8a" providerId="ADAL" clId="{846062DF-F716-4E4E-87E1-CA94E5E252E2}" dt="2025-09-18T16:03:21.199" v="9" actId="207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18T16:03:18.538" v="8" actId="207"/>
          <ac:spMkLst>
            <pc:docMk/>
            <pc:sldMk cId="4001637203" sldId="297"/>
            <ac:spMk id="4" creationId="{3589D609-0B08-65AA-2FB1-1DB1C92914C5}"/>
          </ac:spMkLst>
        </pc:spChg>
        <pc:spChg chg="mod">
          <ac:chgData name="Renz Torres" userId="1a514e66-b81e-40a7-adc4-82488a461c8a" providerId="ADAL" clId="{846062DF-F716-4E4E-87E1-CA94E5E252E2}" dt="2025-09-18T16:03:21.199" v="9" actId="207"/>
          <ac:spMkLst>
            <pc:docMk/>
            <pc:sldMk cId="4001637203" sldId="297"/>
            <ac:spMk id="17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17T18:40:32.112" v="2" actId="1076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uflorida-my.sharepoint.com/personal/torres_re_ufl_edu/Documents/Shimberg/2025%20County%20Powerpoint%20Updates/02%20-%20County%20real%20median%20sf%20price%20graph%20202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93990205054998E-2"/>
          <c:y val="0.10916604925621745"/>
          <c:w val="0.8370996865071878"/>
          <c:h val="0.81277892098075899"/>
        </c:manualLayout>
      </c:layout>
      <c:lineChart>
        <c:grouping val="standard"/>
        <c:varyColors val="0"/>
        <c:ser>
          <c:idx val="1"/>
          <c:order val="0"/>
          <c:tx>
            <c:strRef>
              <c:f>Alachua!$R$12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Alachua!$Q$13:$Q$33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(partial)</c:v>
                </c:pt>
              </c:strCache>
            </c:strRef>
          </c:cat>
          <c:val>
            <c:numRef>
              <c:f>Alachua!$R$13:$R$33</c:f>
              <c:numCache>
                <c:formatCode>"$"#,##0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3F8-4D2A-969C-770A84B2FBEE}"/>
            </c:ext>
          </c:extLst>
        </c:ser>
        <c:ser>
          <c:idx val="0"/>
          <c:order val="1"/>
          <c:tx>
            <c:strRef>
              <c:f>Alachua!$S$12</c:f>
              <c:strCache>
                <c:ptCount val="1"/>
                <c:pt idx="0">
                  <c:v>Alachua</c:v>
                </c:pt>
              </c:strCache>
            </c:strRef>
          </c:tx>
          <c:spPr>
            <a:ln>
              <a:solidFill>
                <a:srgbClr val="023366"/>
              </a:solidFill>
            </a:ln>
          </c:spPr>
          <c:marker>
            <c:symbol val="circle"/>
            <c:size val="7"/>
            <c:spPr>
              <a:solidFill>
                <a:srgbClr val="023366"/>
              </a:solidFill>
              <a:ln>
                <a:noFill/>
              </a:ln>
            </c:spPr>
          </c:marker>
          <c:cat>
            <c:strRef>
              <c:f>Alachua!$Q$13:$Q$33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(partial)</c:v>
                </c:pt>
              </c:strCache>
            </c:strRef>
          </c:cat>
          <c:val>
            <c:numRef>
              <c:f>Alachua!$S$13:$S$33</c:f>
              <c:numCache>
                <c:formatCode>"$"#,##0</c:formatCode>
                <c:ptCount val="21"/>
                <c:pt idx="0">
                  <c:v>262970.88406999997</c:v>
                </c:pt>
                <c:pt idx="1">
                  <c:v>297657.75725999998</c:v>
                </c:pt>
                <c:pt idx="2">
                  <c:v>327344.04771999997</c:v>
                </c:pt>
                <c:pt idx="3">
                  <c:v>318494.93487</c:v>
                </c:pt>
                <c:pt idx="4">
                  <c:v>286216.44212000002</c:v>
                </c:pt>
                <c:pt idx="5">
                  <c:v>270427.97207999998</c:v>
                </c:pt>
                <c:pt idx="6">
                  <c:v>259477.30403999999</c:v>
                </c:pt>
                <c:pt idx="7">
                  <c:v>233458.42605000001</c:v>
                </c:pt>
                <c:pt idx="8">
                  <c:v>225940.76654000001</c:v>
                </c:pt>
                <c:pt idx="9">
                  <c:v>238836.05147000001</c:v>
                </c:pt>
                <c:pt idx="10">
                  <c:v>243072.24338</c:v>
                </c:pt>
                <c:pt idx="11">
                  <c:v>245417.72143000001</c:v>
                </c:pt>
                <c:pt idx="12">
                  <c:v>246280</c:v>
                </c:pt>
                <c:pt idx="13">
                  <c:v>256548.34760000001</c:v>
                </c:pt>
                <c:pt idx="14">
                  <c:v>270451.6128</c:v>
                </c:pt>
                <c:pt idx="15">
                  <c:v>278250.76272</c:v>
                </c:pt>
                <c:pt idx="16">
                  <c:v>291561.05112000002</c:v>
                </c:pt>
                <c:pt idx="17">
                  <c:v>313239.85226999997</c:v>
                </c:pt>
                <c:pt idx="18">
                  <c:v>340501.53740999999</c:v>
                </c:pt>
                <c:pt idx="19">
                  <c:v>347728.25717</c:v>
                </c:pt>
                <c:pt idx="20">
                  <c:v>329000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B3F8-4D2A-969C-770A84B2F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  <c:max val="450000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'Alachua 13_23'!$B$3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'Alachua 13_23'!$C$2:$D$2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'Alachua 13_23'!$C$3:$D$3</c:f>
              <c:numCache>
                <c:formatCode>#,##0_);[Red]\(#,##0\)</c:formatCode>
                <c:ptCount val="2"/>
                <c:pt idx="0">
                  <c:v>19454</c:v>
                </c:pt>
                <c:pt idx="1">
                  <c:v>14664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189-459B-9580-512EB5687005}"/>
            </c:ext>
          </c:extLst>
        </c:ser>
        <c:ser>
          <c:idx val="1"/>
          <c:order val="1"/>
          <c:tx>
            <c:strRef>
              <c:f>'Alachua 13_23'!$B$4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'Alachua 13_23'!$C$2:$D$2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'Alachua 13_23'!$C$4:$D$4</c:f>
              <c:numCache>
                <c:formatCode>#,##0_);[Red]\(#,##0\)</c:formatCode>
                <c:ptCount val="2"/>
                <c:pt idx="0">
                  <c:v>14795</c:v>
                </c:pt>
                <c:pt idx="1">
                  <c:v>23687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9-459B-9580-512EB56870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7109</c:v>
                </c:pt>
                <c:pt idx="1">
                  <c:v>3568</c:v>
                </c:pt>
                <c:pt idx="2">
                  <c:v>2192</c:v>
                </c:pt>
                <c:pt idx="3">
                  <c:v>1190</c:v>
                </c:pt>
                <c:pt idx="4">
                  <c:v>17133</c:v>
                </c:pt>
                <c:pt idx="5">
                  <c:v>5385</c:v>
                </c:pt>
                <c:pt idx="6">
                  <c:v>1367</c:v>
                </c:pt>
                <c:pt idx="7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A-4747-8B49-07910E6D8860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4676</c:v>
                </c:pt>
                <c:pt idx="1">
                  <c:v>7496</c:v>
                </c:pt>
                <c:pt idx="2">
                  <c:v>9493</c:v>
                </c:pt>
                <c:pt idx="3">
                  <c:v>32065</c:v>
                </c:pt>
                <c:pt idx="4">
                  <c:v>1646</c:v>
                </c:pt>
                <c:pt idx="5">
                  <c:v>2569</c:v>
                </c:pt>
                <c:pt idx="6">
                  <c:v>5684</c:v>
                </c:pt>
                <c:pt idx="7">
                  <c:v>5879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CA-4747-8B49-07910E6D88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439</c:v>
                </c:pt>
                <c:pt idx="1">
                  <c:v>332</c:v>
                </c:pt>
                <c:pt idx="2">
                  <c:v>431</c:v>
                </c:pt>
                <c:pt idx="3">
                  <c:v>364</c:v>
                </c:pt>
                <c:pt idx="4">
                  <c:v>407</c:v>
                </c:pt>
                <c:pt idx="5">
                  <c:v>66</c:v>
                </c:pt>
                <c:pt idx="6">
                  <c:v>235</c:v>
                </c:pt>
                <c:pt idx="7">
                  <c:v>354</c:v>
                </c:pt>
                <c:pt idx="8">
                  <c:v>318</c:v>
                </c:pt>
                <c:pt idx="9">
                  <c:v>252</c:v>
                </c:pt>
                <c:pt idx="10">
                  <c:v>360</c:v>
                </c:pt>
                <c:pt idx="11">
                  <c:v>341</c:v>
                </c:pt>
                <c:pt idx="12">
                  <c:v>425</c:v>
                </c:pt>
                <c:pt idx="13">
                  <c:v>511</c:v>
                </c:pt>
                <c:pt idx="14">
                  <c:v>615</c:v>
                </c:pt>
                <c:pt idx="15">
                  <c:v>551</c:v>
                </c:pt>
                <c:pt idx="16">
                  <c:v>577</c:v>
                </c:pt>
                <c:pt idx="17">
                  <c:v>580</c:v>
                </c:pt>
                <c:pt idx="18">
                  <c:v>569</c:v>
                </c:pt>
                <c:pt idx="19">
                  <c:v>529</c:v>
                </c:pt>
                <c:pt idx="20">
                  <c:v>637</c:v>
                </c:pt>
                <c:pt idx="21">
                  <c:v>530</c:v>
                </c:pt>
                <c:pt idx="22">
                  <c:v>580</c:v>
                </c:pt>
                <c:pt idx="23">
                  <c:v>504</c:v>
                </c:pt>
                <c:pt idx="24">
                  <c:v>583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75B-4171-B138-775B067408A9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94</c:v>
                </c:pt>
                <c:pt idx="1">
                  <c:v>68</c:v>
                </c:pt>
                <c:pt idx="2">
                  <c:v>75</c:v>
                </c:pt>
                <c:pt idx="3">
                  <c:v>63</c:v>
                </c:pt>
                <c:pt idx="4">
                  <c:v>57</c:v>
                </c:pt>
                <c:pt idx="5">
                  <c:v>1</c:v>
                </c:pt>
                <c:pt idx="6">
                  <c:v>20</c:v>
                </c:pt>
                <c:pt idx="7">
                  <c:v>17</c:v>
                </c:pt>
                <c:pt idx="8">
                  <c:v>22</c:v>
                </c:pt>
                <c:pt idx="9">
                  <c:v>18</c:v>
                </c:pt>
                <c:pt idx="10">
                  <c:v>33</c:v>
                </c:pt>
                <c:pt idx="11">
                  <c:v>20</c:v>
                </c:pt>
                <c:pt idx="12">
                  <c:v>51</c:v>
                </c:pt>
                <c:pt idx="13">
                  <c:v>67</c:v>
                </c:pt>
                <c:pt idx="14">
                  <c:v>54</c:v>
                </c:pt>
                <c:pt idx="15">
                  <c:v>62</c:v>
                </c:pt>
                <c:pt idx="16">
                  <c:v>46</c:v>
                </c:pt>
                <c:pt idx="17">
                  <c:v>80</c:v>
                </c:pt>
                <c:pt idx="18">
                  <c:v>90</c:v>
                </c:pt>
                <c:pt idx="19">
                  <c:v>18</c:v>
                </c:pt>
                <c:pt idx="20">
                  <c:v>59</c:v>
                </c:pt>
                <c:pt idx="21">
                  <c:v>70</c:v>
                </c:pt>
                <c:pt idx="22">
                  <c:v>84</c:v>
                </c:pt>
                <c:pt idx="23">
                  <c:v>27</c:v>
                </c:pt>
                <c:pt idx="24">
                  <c:v>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75B-4171-B138-775B06740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911CF7-1008-4107-947A-B36837CDCFB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</a:t>
          </a:r>
        </a:p>
      </dgm:t>
    </dgm:pt>
    <dgm:pt modelId="{DC5A0351-EADC-4F2C-A430-6DD8578F49D4}" type="parTrans" cxnId="{47829C31-62ED-47B4-B5A1-D2EAC7FF3739}">
      <dgm:prSet/>
      <dgm:spPr/>
      <dgm:t>
        <a:bodyPr/>
        <a:lstStyle/>
        <a:p>
          <a:endParaRPr lang="en-US"/>
        </a:p>
      </dgm:t>
    </dgm:pt>
    <dgm:pt modelId="{569622C4-9609-487F-9CBD-C0C51E8B2784}" type="sibTrans" cxnId="{47829C31-62ED-47B4-B5A1-D2EAC7FF3739}">
      <dgm:prSet/>
      <dgm:spPr/>
      <dgm:t>
        <a:bodyPr/>
        <a:lstStyle/>
        <a:p>
          <a:endParaRPr lang="en-US"/>
        </a:p>
      </dgm:t>
    </dgm:pt>
    <dgm:pt modelId="{C539E2FF-F719-488F-9D03-912CF3955AF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</a:t>
          </a:r>
        </a:p>
      </dgm:t>
    </dgm:pt>
    <dgm:pt modelId="{07483F41-E763-40AF-8F42-F38F3892059B}" type="parTrans" cxnId="{90E83EC3-0CE6-4E6B-B081-0C2243CB3F52}">
      <dgm:prSet/>
      <dgm:spPr/>
      <dgm:t>
        <a:bodyPr/>
        <a:lstStyle/>
        <a:p>
          <a:endParaRPr lang="en-US"/>
        </a:p>
      </dgm:t>
    </dgm:pt>
    <dgm:pt modelId="{49883186-2F20-43E6-9F23-3A92F4FF1496}" type="sibTrans" cxnId="{90E83EC3-0CE6-4E6B-B081-0C2243CB3F52}">
      <dgm:prSet/>
      <dgm:spPr/>
      <dgm:t>
        <a:bodyPr/>
        <a:lstStyle/>
        <a:p>
          <a:endParaRPr lang="en-US"/>
        </a:p>
      </dgm:t>
    </dgm:pt>
    <dgm:pt modelId="{40C0F069-5D4E-4439-ACD4-F948ECBBCC6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Waiter</a:t>
          </a:r>
        </a:p>
      </dgm:t>
    </dgm:pt>
    <dgm:pt modelId="{7297BCC3-EDEB-479E-9C10-6615330E1007}" type="parTrans" cxnId="{9BCEA7BD-A68A-473C-94C5-019BA790050D}">
      <dgm:prSet/>
      <dgm:spPr/>
      <dgm:t>
        <a:bodyPr/>
        <a:lstStyle/>
        <a:p>
          <a:endParaRPr lang="en-US"/>
        </a:p>
      </dgm:t>
    </dgm:pt>
    <dgm:pt modelId="{678AEE45-34BD-4D19-9668-0CB5281D44EA}" type="sibTrans" cxnId="{9BCEA7BD-A68A-473C-94C5-019BA790050D}">
      <dgm:prSet/>
      <dgm:spPr/>
      <dgm:t>
        <a:bodyPr/>
        <a:lstStyle/>
        <a:p>
          <a:endParaRPr lang="en-US"/>
        </a:p>
      </dgm:t>
    </dgm:pt>
    <dgm:pt modelId="{AA72661B-DB17-49CA-8D72-9E33DC6F717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Housekeeper</a:t>
          </a:r>
        </a:p>
      </dgm:t>
    </dgm:pt>
    <dgm:pt modelId="{5EB5D969-D1EC-4D59-9A8C-DF34BED78AD2}" type="parTrans" cxnId="{0DE98BB6-4BDB-4441-B2C5-D5F2E96D3F5F}">
      <dgm:prSet/>
      <dgm:spPr/>
      <dgm:t>
        <a:bodyPr/>
        <a:lstStyle/>
        <a:p>
          <a:endParaRPr lang="en-US"/>
        </a:p>
      </dgm:t>
    </dgm:pt>
    <dgm:pt modelId="{ACF3E92D-3B89-49D7-9776-45A484960722}" type="sibTrans" cxnId="{0DE98BB6-4BDB-4441-B2C5-D5F2E96D3F5F}">
      <dgm:prSet/>
      <dgm:spPr/>
      <dgm:t>
        <a:bodyPr/>
        <a:lstStyle/>
        <a:p>
          <a:endParaRPr lang="en-US"/>
        </a:p>
      </dgm:t>
    </dgm:pt>
    <dgm:pt modelId="{FB5E588C-825B-467D-A455-1C5BB0DB583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</a:t>
          </a:r>
        </a:p>
      </dgm:t>
    </dgm:pt>
    <dgm:pt modelId="{FF70A1EC-3FB0-412E-A602-AA013763B78C}" type="parTrans" cxnId="{FEC30AC7-5125-475F-8589-F7B502870F02}">
      <dgm:prSet/>
      <dgm:spPr/>
      <dgm:t>
        <a:bodyPr/>
        <a:lstStyle/>
        <a:p>
          <a:endParaRPr lang="en-US"/>
        </a:p>
      </dgm:t>
    </dgm:pt>
    <dgm:pt modelId="{23250564-A8B3-4809-AD4C-9DFA806AB808}" type="sibTrans" cxnId="{FEC30AC7-5125-475F-8589-F7B502870F02}">
      <dgm:prSet/>
      <dgm:spPr/>
      <dgm:t>
        <a:bodyPr/>
        <a:lstStyle/>
        <a:p>
          <a:endParaRPr lang="en-US"/>
        </a:p>
      </dgm:t>
    </dgm:pt>
    <dgm:pt modelId="{5F9AE4AB-3D45-40E4-9EAC-77230A6354B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Hand Packer</a:t>
          </a:r>
        </a:p>
      </dgm:t>
    </dgm:pt>
    <dgm:pt modelId="{99356A07-D6DE-4DFF-A1DD-D14AECBED3F3}" type="parTrans" cxnId="{0A342EB3-3077-4927-835C-86FA2690BA4F}">
      <dgm:prSet/>
      <dgm:spPr/>
      <dgm:t>
        <a:bodyPr/>
        <a:lstStyle/>
        <a:p>
          <a:endParaRPr lang="en-US"/>
        </a:p>
      </dgm:t>
    </dgm:pt>
    <dgm:pt modelId="{F1833A05-75C5-4F81-A63D-0AB7E3479C0B}" type="sibTrans" cxnId="{0A342EB3-3077-4927-835C-86FA2690BA4F}">
      <dgm:prSet/>
      <dgm:spPr/>
      <dgm:t>
        <a:bodyPr/>
        <a:lstStyle/>
        <a:p>
          <a:endParaRPr lang="en-US"/>
        </a:p>
      </dgm:t>
    </dgm:pt>
    <dgm:pt modelId="{920C097E-B7C7-46BF-B303-A9E8FAFDE0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Dishwasher</a:t>
          </a:r>
        </a:p>
      </dgm:t>
    </dgm:pt>
    <dgm:pt modelId="{066F0F91-AC18-4783-986F-DF29F5CE0590}" type="parTrans" cxnId="{FE323D05-AB39-4773-8863-83917B793315}">
      <dgm:prSet/>
      <dgm:spPr/>
      <dgm:t>
        <a:bodyPr/>
        <a:lstStyle/>
        <a:p>
          <a:endParaRPr lang="en-US"/>
        </a:p>
      </dgm:t>
    </dgm:pt>
    <dgm:pt modelId="{AF5FBFCB-8BCD-4E37-98FA-FE7FD62F5B98}" type="sibTrans" cxnId="{FE323D05-AB39-4773-8863-83917B793315}">
      <dgm:prSet/>
      <dgm:spPr/>
      <dgm:t>
        <a:bodyPr/>
        <a:lstStyle/>
        <a:p>
          <a:endParaRPr lang="en-US"/>
        </a:p>
      </dgm:t>
    </dgm:pt>
    <dgm:pt modelId="{28DA2EC2-C575-4AEA-A73C-3968F4AF5E0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Host</a:t>
          </a:r>
        </a:p>
      </dgm:t>
    </dgm:pt>
    <dgm:pt modelId="{8A9A0D60-2520-43F1-BE80-54CA3AF2EC31}" type="parTrans" cxnId="{83E7EE3A-134D-46A4-8020-B910ED0C269E}">
      <dgm:prSet/>
      <dgm:spPr/>
      <dgm:t>
        <a:bodyPr/>
        <a:lstStyle/>
        <a:p>
          <a:endParaRPr lang="en-US"/>
        </a:p>
      </dgm:t>
    </dgm:pt>
    <dgm:pt modelId="{6D9514C3-7272-4B0F-A049-EEA5392957FA}" type="sibTrans" cxnId="{83E7EE3A-134D-46A4-8020-B910ED0C269E}">
      <dgm:prSet/>
      <dgm:spPr/>
      <dgm:t>
        <a:bodyPr/>
        <a:lstStyle/>
        <a:p>
          <a:endParaRPr lang="en-US"/>
        </a:p>
      </dgm:t>
    </dgm:pt>
    <dgm:pt modelId="{ED7E9583-E46D-4FE7-98FB-9B462AA9E2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Dining Attendant</a:t>
          </a:r>
        </a:p>
      </dgm:t>
    </dgm:pt>
    <dgm:pt modelId="{8D88A11B-1F5C-4DEA-9128-2E950439312F}" type="parTrans" cxnId="{6668F0F6-6CA7-4837-B637-415817F3B6DE}">
      <dgm:prSet/>
      <dgm:spPr/>
    </dgm:pt>
    <dgm:pt modelId="{70BB2AB0-789E-4ABA-AC3A-DA03C0673386}" type="sibTrans" cxnId="{6668F0F6-6CA7-4837-B637-415817F3B6DE}">
      <dgm:prSet/>
      <dgm:spPr/>
    </dgm:pt>
    <dgm:pt modelId="{FDC950AB-BD35-4189-ADF6-495F8D42598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</a:t>
          </a:r>
        </a:p>
      </dgm:t>
    </dgm:pt>
    <dgm:pt modelId="{D6E32C48-F106-4FA0-B5B3-C4E699561811}" type="parTrans" cxnId="{7A4A4F3E-E532-48C6-B68C-ACAB6AD8B27A}">
      <dgm:prSet/>
      <dgm:spPr/>
      <dgm:t>
        <a:bodyPr/>
        <a:lstStyle/>
        <a:p>
          <a:endParaRPr lang="en-US"/>
        </a:p>
      </dgm:t>
    </dgm:pt>
    <dgm:pt modelId="{2FE7A397-4854-4B05-A3B1-4B0A2001382B}" type="sibTrans" cxnId="{7A4A4F3E-E532-48C6-B68C-ACAB6AD8B27A}">
      <dgm:prSet/>
      <dgm:spPr/>
      <dgm:t>
        <a:bodyPr/>
        <a:lstStyle/>
        <a:p>
          <a:endParaRPr lang="en-US"/>
        </a:p>
      </dgm:t>
    </dgm:pt>
    <dgm:pt modelId="{D90EAAA5-C71F-4141-9B76-ACF5557FDA4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</a:p>
      </dgm:t>
    </dgm:pt>
    <dgm:pt modelId="{4EA04D6B-22DA-4E5E-BBEE-CBB1E566012E}" type="parTrans" cxnId="{C59C5CA5-0641-4D0D-A595-B68E87FF43E8}">
      <dgm:prSet/>
      <dgm:spPr/>
      <dgm:t>
        <a:bodyPr/>
        <a:lstStyle/>
        <a:p>
          <a:endParaRPr lang="en-US"/>
        </a:p>
      </dgm:t>
    </dgm:pt>
    <dgm:pt modelId="{5362DB26-4053-47ED-9D21-DD4F4F326EBF}" type="sibTrans" cxnId="{C59C5CA5-0641-4D0D-A595-B68E87FF43E8}">
      <dgm:prSet/>
      <dgm:spPr/>
      <dgm:t>
        <a:bodyPr/>
        <a:lstStyle/>
        <a:p>
          <a:endParaRPr lang="en-US"/>
        </a:p>
      </dgm:t>
    </dgm:pt>
    <dgm:pt modelId="{AF9C885B-10BC-4FC7-9A4A-8AE70F47C36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349D339C-9F9A-49AF-BC74-2A918855F84B}" type="parTrans" cxnId="{5F75CC66-E444-4BFB-9707-FE77B2225275}">
      <dgm:prSet/>
      <dgm:spPr/>
      <dgm:t>
        <a:bodyPr/>
        <a:lstStyle/>
        <a:p>
          <a:endParaRPr lang="en-US"/>
        </a:p>
      </dgm:t>
    </dgm:pt>
    <dgm:pt modelId="{06688B6B-8278-4F8B-8634-1BCC8FD6A99D}" type="sibTrans" cxnId="{5F75CC66-E444-4BFB-9707-FE77B2225275}">
      <dgm:prSet/>
      <dgm:spPr/>
      <dgm:t>
        <a:bodyPr/>
        <a:lstStyle/>
        <a:p>
          <a:endParaRPr lang="en-US"/>
        </a:p>
      </dgm:t>
    </dgm:pt>
    <dgm:pt modelId="{8B819D52-25A9-4D20-A5B1-2FD043C4A32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Personal Care Aide</a:t>
          </a:r>
        </a:p>
      </dgm:t>
    </dgm:pt>
    <dgm:pt modelId="{C99B1621-72C0-40B0-82E4-59F5A1398B9C}" type="parTrans" cxnId="{559B62A9-1449-45A1-A148-1E9748BB44E7}">
      <dgm:prSet/>
      <dgm:spPr/>
      <dgm:t>
        <a:bodyPr/>
        <a:lstStyle/>
        <a:p>
          <a:endParaRPr lang="en-US"/>
        </a:p>
      </dgm:t>
    </dgm:pt>
    <dgm:pt modelId="{6C6F2146-6881-4B21-B46C-295CB5EBBA9A}" type="sibTrans" cxnId="{559B62A9-1449-45A1-A148-1E9748BB44E7}">
      <dgm:prSet/>
      <dgm:spPr/>
      <dgm:t>
        <a:bodyPr/>
        <a:lstStyle/>
        <a:p>
          <a:endParaRPr lang="en-US"/>
        </a:p>
      </dgm:t>
    </dgm:pt>
    <dgm:pt modelId="{C1EB4803-E3EC-4CE1-AB6E-2D2CA9BBA1E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D855E20A-9272-4DB4-BDFB-04804E57A931}" type="parTrans" cxnId="{484AA8FE-78F5-44A9-8837-95CC1A0BC074}">
      <dgm:prSet/>
      <dgm:spPr/>
      <dgm:t>
        <a:bodyPr/>
        <a:lstStyle/>
        <a:p>
          <a:endParaRPr lang="en-US"/>
        </a:p>
      </dgm:t>
    </dgm:pt>
    <dgm:pt modelId="{1B458257-8F13-40ED-8CC9-830F60717F92}" type="sibTrans" cxnId="{484AA8FE-78F5-44A9-8837-95CC1A0BC074}">
      <dgm:prSet/>
      <dgm:spPr/>
      <dgm:t>
        <a:bodyPr/>
        <a:lstStyle/>
        <a:p>
          <a:endParaRPr lang="en-US"/>
        </a:p>
      </dgm:t>
    </dgm:pt>
    <dgm:pt modelId="{2489BBA6-E3FD-43B6-8D8C-2E29D072ECA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F01F9AD3-B80D-4E1B-82A8-03E066C30615}" type="parTrans" cxnId="{DFA32720-1E5A-4203-8D43-140B6E2EC4B6}">
      <dgm:prSet/>
      <dgm:spPr/>
      <dgm:t>
        <a:bodyPr/>
        <a:lstStyle/>
        <a:p>
          <a:endParaRPr lang="en-US"/>
        </a:p>
      </dgm:t>
    </dgm:pt>
    <dgm:pt modelId="{B1BC07B3-9EA5-439A-9512-A66ABB2D4DF7}" type="sibTrans" cxnId="{DFA32720-1E5A-4203-8D43-140B6E2EC4B6}">
      <dgm:prSet/>
      <dgm:spPr/>
      <dgm:t>
        <a:bodyPr/>
        <a:lstStyle/>
        <a:p>
          <a:endParaRPr lang="en-US"/>
        </a:p>
      </dgm:t>
    </dgm:pt>
    <dgm:pt modelId="{9DEADE3B-4336-408A-8260-B4F5F310D97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Worker</a:t>
          </a:r>
        </a:p>
      </dgm:t>
    </dgm:pt>
    <dgm:pt modelId="{72A164E7-95E7-4D3F-8804-B59D304EA057}" type="parTrans" cxnId="{38AB96A5-2A3A-49BA-BEBF-C267DD0D7084}">
      <dgm:prSet/>
      <dgm:spPr/>
      <dgm:t>
        <a:bodyPr/>
        <a:lstStyle/>
        <a:p>
          <a:endParaRPr lang="en-US"/>
        </a:p>
      </dgm:t>
    </dgm:pt>
    <dgm:pt modelId="{F365008D-DCE0-48EA-988C-3D465D13B4D5}" type="sibTrans" cxnId="{38AB96A5-2A3A-49BA-BEBF-C267DD0D7084}">
      <dgm:prSet/>
      <dgm:spPr/>
      <dgm:t>
        <a:bodyPr/>
        <a:lstStyle/>
        <a:p>
          <a:endParaRPr lang="en-US"/>
        </a:p>
      </dgm:t>
    </dgm:pt>
    <dgm:pt modelId="{768383B8-F3A8-4E34-8533-67010AA649B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50BC6DD9-B84B-4348-97B4-8A5B18C21215}" type="parTrans" cxnId="{C71310B4-480D-43BC-A557-BFB3F2739944}">
      <dgm:prSet/>
      <dgm:spPr/>
      <dgm:t>
        <a:bodyPr/>
        <a:lstStyle/>
        <a:p>
          <a:endParaRPr lang="en-US"/>
        </a:p>
      </dgm:t>
    </dgm:pt>
    <dgm:pt modelId="{52A2021B-1BD8-48D6-AE65-87B29FC19966}" type="sibTrans" cxnId="{C71310B4-480D-43BC-A557-BFB3F2739944}">
      <dgm:prSet/>
      <dgm:spPr/>
      <dgm:t>
        <a:bodyPr/>
        <a:lstStyle/>
        <a:p>
          <a:endParaRPr lang="en-US"/>
        </a:p>
      </dgm:t>
    </dgm:pt>
    <dgm:pt modelId="{75B59FD5-A546-4DBA-847A-6446E9755B5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</a:t>
          </a:r>
        </a:p>
      </dgm:t>
    </dgm:pt>
    <dgm:pt modelId="{296527BA-93C6-43D2-BDDF-163B868FD3F8}" type="parTrans" cxnId="{D17A2BA3-92BA-4928-B8B6-DF783262463A}">
      <dgm:prSet/>
      <dgm:spPr/>
      <dgm:t>
        <a:bodyPr/>
        <a:lstStyle/>
        <a:p>
          <a:endParaRPr lang="en-US"/>
        </a:p>
      </dgm:t>
    </dgm:pt>
    <dgm:pt modelId="{568A19EA-4162-41A3-A99D-C07BB7B92FF2}" type="sibTrans" cxnId="{D17A2BA3-92BA-4928-B8B6-DF783262463A}">
      <dgm:prSet/>
      <dgm:spPr/>
      <dgm:t>
        <a:bodyPr/>
        <a:lstStyle/>
        <a:p>
          <a:endParaRPr lang="en-US"/>
        </a:p>
      </dgm:t>
    </dgm:pt>
    <dgm:pt modelId="{E20212F8-29E7-47F9-B171-3175633C434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961E12A3-8890-4A7D-B680-4ED6E917DA79}" type="parTrans" cxnId="{7D7461A1-AA5A-4EBF-BE01-C270315A7D66}">
      <dgm:prSet/>
      <dgm:spPr/>
      <dgm:t>
        <a:bodyPr/>
        <a:lstStyle/>
        <a:p>
          <a:endParaRPr lang="en-US"/>
        </a:p>
      </dgm:t>
    </dgm:pt>
    <dgm:pt modelId="{52091489-1523-49E1-AF3A-D17DF6BC1319}" type="sibTrans" cxnId="{7D7461A1-AA5A-4EBF-BE01-C270315A7D66}">
      <dgm:prSet/>
      <dgm:spPr/>
      <dgm:t>
        <a:bodyPr/>
        <a:lstStyle/>
        <a:p>
          <a:endParaRPr lang="en-US"/>
        </a:p>
      </dgm:t>
    </dgm:pt>
    <dgm:pt modelId="{D10918DA-9A37-43C1-A77B-F9AC686111C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A9BE1D91-5EA5-4231-B15C-4EADFEA7614E}" type="parTrans" cxnId="{CC2F95FE-F55D-486E-9CE7-F6CB2D3B842C}">
      <dgm:prSet/>
      <dgm:spPr/>
      <dgm:t>
        <a:bodyPr/>
        <a:lstStyle/>
        <a:p>
          <a:endParaRPr lang="en-US"/>
        </a:p>
      </dgm:t>
    </dgm:pt>
    <dgm:pt modelId="{08C263FF-7AA1-4894-AE1A-FA4D45B133E3}" type="sibTrans" cxnId="{CC2F95FE-F55D-486E-9CE7-F6CB2D3B842C}">
      <dgm:prSet/>
      <dgm:spPr/>
      <dgm:t>
        <a:bodyPr/>
        <a:lstStyle/>
        <a:p>
          <a:endParaRPr lang="en-US"/>
        </a:p>
      </dgm:t>
    </dgm:pt>
    <dgm:pt modelId="{B369E24B-C3C1-4E5C-8642-78C560E3E64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42C98BC9-5DB4-4C92-9E9E-A3A576D0199F}" type="parTrans" cxnId="{87693FF2-C375-4A78-BED1-70C914901E8F}">
      <dgm:prSet/>
      <dgm:spPr/>
      <dgm:t>
        <a:bodyPr/>
        <a:lstStyle/>
        <a:p>
          <a:endParaRPr lang="en-US"/>
        </a:p>
      </dgm:t>
    </dgm:pt>
    <dgm:pt modelId="{843FFCAA-2E53-4312-A13B-FC53AAFCBE43}" type="sibTrans" cxnId="{87693FF2-C375-4A78-BED1-70C914901E8F}">
      <dgm:prSet/>
      <dgm:spPr/>
      <dgm:t>
        <a:bodyPr/>
        <a:lstStyle/>
        <a:p>
          <a:endParaRPr lang="en-US"/>
        </a:p>
      </dgm:t>
    </dgm:pt>
    <dgm:pt modelId="{CA9D5A7F-8780-4203-9184-6A0582353DC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B1C0EB01-D96D-43C4-A95A-62758A0F5C69}" type="parTrans" cxnId="{55A05A97-38C8-4773-AFE4-7EAC6C657117}">
      <dgm:prSet/>
      <dgm:spPr/>
      <dgm:t>
        <a:bodyPr/>
        <a:lstStyle/>
        <a:p>
          <a:endParaRPr lang="en-US"/>
        </a:p>
      </dgm:t>
    </dgm:pt>
    <dgm:pt modelId="{A46D0148-9B11-46FB-B61E-3C03CF93997A}" type="sibTrans" cxnId="{55A05A97-38C8-4773-AFE4-7EAC6C657117}">
      <dgm:prSet/>
      <dgm:spPr/>
      <dgm:t>
        <a:bodyPr/>
        <a:lstStyle/>
        <a:p>
          <a:endParaRPr lang="en-US"/>
        </a:p>
      </dgm:t>
    </dgm:pt>
    <dgm:pt modelId="{991AF9DB-507D-4B3D-858D-9648C1C878B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D4BF5C02-8F2B-4703-B28A-EB3BE2D8E74D}" type="parTrans" cxnId="{9ACF624A-869A-4337-9997-FFA6656946AD}">
      <dgm:prSet/>
      <dgm:spPr/>
      <dgm:t>
        <a:bodyPr/>
        <a:lstStyle/>
        <a:p>
          <a:endParaRPr lang="en-US"/>
        </a:p>
      </dgm:t>
    </dgm:pt>
    <dgm:pt modelId="{320D39BF-A0FB-4694-8FC0-9635AD38A2B5}" type="sibTrans" cxnId="{9ACF624A-869A-4337-9997-FFA6656946AD}">
      <dgm:prSet/>
      <dgm:spPr/>
      <dgm:t>
        <a:bodyPr/>
        <a:lstStyle/>
        <a:p>
          <a:endParaRPr lang="en-US"/>
        </a:p>
      </dgm:t>
    </dgm:pt>
    <dgm:pt modelId="{FE796759-814C-477A-ACCA-70B7E00ECC1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Supervisor</a:t>
          </a:r>
        </a:p>
      </dgm:t>
    </dgm:pt>
    <dgm:pt modelId="{B071EE88-0A0A-4208-B193-61804803E1AA}" type="parTrans" cxnId="{86C920F7-2872-4663-AEB7-0C3D6CFC577B}">
      <dgm:prSet/>
      <dgm:spPr/>
      <dgm:t>
        <a:bodyPr/>
        <a:lstStyle/>
        <a:p>
          <a:endParaRPr lang="en-US"/>
        </a:p>
      </dgm:t>
    </dgm:pt>
    <dgm:pt modelId="{928DAA53-A822-4E3A-89BC-B71A3C0AC0E5}" type="sibTrans" cxnId="{86C920F7-2872-4663-AEB7-0C3D6CFC577B}">
      <dgm:prSet/>
      <dgm:spPr/>
      <dgm:t>
        <a:bodyPr/>
        <a:lstStyle/>
        <a:p>
          <a:endParaRPr lang="en-US"/>
        </a:p>
      </dgm:t>
    </dgm:pt>
    <dgm:pt modelId="{9661AA93-B19D-488E-B2C4-CA3FE9A4890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D9B98C6A-0F53-4AF3-96DC-0692699B0CFC}" type="parTrans" cxnId="{5FDE7C5D-A185-4150-BCD9-45BE4C4B2560}">
      <dgm:prSet/>
      <dgm:spPr/>
      <dgm:t>
        <a:bodyPr/>
        <a:lstStyle/>
        <a:p>
          <a:endParaRPr lang="en-US"/>
        </a:p>
      </dgm:t>
    </dgm:pt>
    <dgm:pt modelId="{55B64FB7-499D-49F3-8F48-EC4C87E71202}" type="sibTrans" cxnId="{5FDE7C5D-A185-4150-BCD9-45BE4C4B2560}">
      <dgm:prSet/>
      <dgm:spPr/>
      <dgm:t>
        <a:bodyPr/>
        <a:lstStyle/>
        <a:p>
          <a:endParaRPr lang="en-US"/>
        </a:p>
      </dgm:t>
    </dgm:pt>
    <dgm:pt modelId="{5C35E5AC-ED2B-4F06-AB4A-E7799CB662A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</a:t>
          </a:r>
        </a:p>
      </dgm:t>
    </dgm:pt>
    <dgm:pt modelId="{3D89F289-449B-46CB-A169-824C79793378}" type="parTrans" cxnId="{AF89C3E0-6466-4118-8D13-5A56FFC48BC4}">
      <dgm:prSet/>
      <dgm:spPr/>
      <dgm:t>
        <a:bodyPr/>
        <a:lstStyle/>
        <a:p>
          <a:endParaRPr lang="en-US"/>
        </a:p>
      </dgm:t>
    </dgm:pt>
    <dgm:pt modelId="{2957B263-4A6C-4698-B66E-6A9A4C6B8B68}" type="sibTrans" cxnId="{AF89C3E0-6466-4118-8D13-5A56FFC48BC4}">
      <dgm:prSet/>
      <dgm:spPr/>
      <dgm:t>
        <a:bodyPr/>
        <a:lstStyle/>
        <a:p>
          <a:endParaRPr lang="en-US"/>
        </a:p>
      </dgm:t>
    </dgm:pt>
    <dgm:pt modelId="{418F7DF1-ED36-4FB0-B008-25E0A5E81E3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Human/Social Services Asst</a:t>
          </a:r>
        </a:p>
      </dgm:t>
    </dgm:pt>
    <dgm:pt modelId="{1411E126-7FAF-4126-9845-162AFEFE931E}" type="parTrans" cxnId="{F0769EA5-A124-4CBE-B1C3-1DB617A85F3D}">
      <dgm:prSet/>
      <dgm:spPr/>
      <dgm:t>
        <a:bodyPr/>
        <a:lstStyle/>
        <a:p>
          <a:endParaRPr lang="en-US"/>
        </a:p>
      </dgm:t>
    </dgm:pt>
    <dgm:pt modelId="{1A79AE41-C427-4938-8201-201960CE5DA9}" type="sibTrans" cxnId="{F0769EA5-A124-4CBE-B1C3-1DB617A85F3D}">
      <dgm:prSet/>
      <dgm:spPr/>
      <dgm:t>
        <a:bodyPr/>
        <a:lstStyle/>
        <a:p>
          <a:endParaRPr lang="en-US"/>
        </a:p>
      </dgm:t>
    </dgm:pt>
    <dgm:pt modelId="{51214FE6-AEEB-40F5-B269-46DCD14A1DF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Asst</a:t>
          </a:r>
        </a:p>
      </dgm:t>
    </dgm:pt>
    <dgm:pt modelId="{129D0F19-556B-423B-AF9C-62CD08D7F577}" type="parTrans" cxnId="{2A04D001-EBB6-4B5C-96A2-1C7C4D100B7E}">
      <dgm:prSet/>
      <dgm:spPr/>
      <dgm:t>
        <a:bodyPr/>
        <a:lstStyle/>
        <a:p>
          <a:endParaRPr lang="en-US"/>
        </a:p>
      </dgm:t>
    </dgm:pt>
    <dgm:pt modelId="{06DA3D8A-596D-413F-B775-3788CE0A684F}" type="sibTrans" cxnId="{2A04D001-EBB6-4B5C-96A2-1C7C4D100B7E}">
      <dgm:prSet/>
      <dgm:spPr/>
      <dgm:t>
        <a:bodyPr/>
        <a:lstStyle/>
        <a:p>
          <a:endParaRPr lang="en-US"/>
        </a:p>
      </dgm:t>
    </dgm:pt>
    <dgm:pt modelId="{C85A2A43-E52B-4015-8669-9900A502E28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2BF74152-F487-49CE-A0E2-E4C1203FAF05}" type="parTrans" cxnId="{A33F776C-18DC-4110-880F-63A97D1536BB}">
      <dgm:prSet/>
      <dgm:spPr/>
      <dgm:t>
        <a:bodyPr/>
        <a:lstStyle/>
        <a:p>
          <a:endParaRPr lang="en-US"/>
        </a:p>
      </dgm:t>
    </dgm:pt>
    <dgm:pt modelId="{6FB40F76-0176-49EC-868C-B439C5000B5D}" type="sibTrans" cxnId="{A33F776C-18DC-4110-880F-63A97D1536BB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A04D001-EBB6-4B5C-96A2-1C7C4D100B7E}" srcId="{4F795D33-588E-4F04-A4A9-549DB1C8E26C}" destId="{51214FE6-AEEB-40F5-B269-46DCD14A1DF9}" srcOrd="9" destOrd="0" parTransId="{129D0F19-556B-423B-AF9C-62CD08D7F577}" sibTransId="{06DA3D8A-596D-413F-B775-3788CE0A684F}"/>
    <dgm:cxn modelId="{FE323D05-AB39-4773-8863-83917B793315}" srcId="{984116C9-7CB8-4743-8FBA-68A8BA0D0389}" destId="{920C097E-B7C7-46BF-B303-A9E8FAFDE060}" srcOrd="7" destOrd="0" parTransId="{066F0F91-AC18-4783-986F-DF29F5CE0590}" sibTransId="{AF5FBFCB-8BCD-4E37-98FA-FE7FD62F5B98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53B2330E-CAA0-4BD5-96A1-F9EC4D22D628}" type="presOf" srcId="{9DEADE3B-4336-408A-8260-B4F5F310D973}" destId="{11FB7C73-6081-42C7-8E15-28075061167B}" srcOrd="0" destOrd="7" presId="urn:microsoft.com/office/officeart/2005/8/layout/hList1"/>
    <dgm:cxn modelId="{66CD3212-8C86-4FB9-A202-C1F7594B889D}" type="presOf" srcId="{51214FE6-AEEB-40F5-B269-46DCD14A1DF9}" destId="{34083978-5BA0-40E3-AB18-2F3A89BB9529}" srcOrd="0" destOrd="9" presId="urn:microsoft.com/office/officeart/2005/8/layout/hList1"/>
    <dgm:cxn modelId="{E8F13715-27A2-49DF-97CF-4D6F0CFB2C27}" type="presOf" srcId="{CA9D5A7F-8780-4203-9184-6A0582353DC5}" destId="{34083978-5BA0-40E3-AB18-2F3A89BB9529}" srcOrd="0" destOrd="3" presId="urn:microsoft.com/office/officeart/2005/8/layout/hList1"/>
    <dgm:cxn modelId="{0E7AAD1B-374E-4DCA-83A1-5018BFCCB8DF}" type="presOf" srcId="{768383B8-F3A8-4E34-8533-67010AA649B5}" destId="{11FB7C73-6081-42C7-8E15-28075061167B}" srcOrd="0" destOrd="8" presId="urn:microsoft.com/office/officeart/2005/8/layout/hList1"/>
    <dgm:cxn modelId="{DFA32720-1E5A-4203-8D43-140B6E2EC4B6}" srcId="{930452E1-293A-4804-9AD2-E53B94608D56}" destId="{2489BBA6-E3FD-43B6-8D8C-2E29D072ECA6}" srcOrd="6" destOrd="0" parTransId="{F01F9AD3-B80D-4E1B-82A8-03E066C30615}" sibTransId="{B1BC07B3-9EA5-439A-9512-A66ABB2D4DF7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89483F2A-D924-4D93-BBD6-78BC6625E139}" type="presOf" srcId="{991AF9DB-507D-4B3D-858D-9648C1C878B2}" destId="{34083978-5BA0-40E3-AB18-2F3A89BB9529}" srcOrd="0" destOrd="4" presId="urn:microsoft.com/office/officeart/2005/8/layout/hList1"/>
    <dgm:cxn modelId="{854B642E-7B2D-414F-8FB9-46A0BD9E1DC7}" type="presOf" srcId="{E20212F8-29E7-47F9-B171-3175633C4344}" destId="{11FB7C73-6081-42C7-8E15-28075061167B}" srcOrd="0" destOrd="10" presId="urn:microsoft.com/office/officeart/2005/8/layout/hList1"/>
    <dgm:cxn modelId="{47829C31-62ED-47B4-B5A1-D2EAC7FF3739}" srcId="{984116C9-7CB8-4743-8FBA-68A8BA0D0389}" destId="{A5911CF7-1008-4107-947A-B36837CDCFB4}" srcOrd="1" destOrd="0" parTransId="{DC5A0351-EADC-4F2C-A430-6DD8578F49D4}" sibTransId="{569622C4-9609-487F-9CBD-C0C51E8B2784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BE982438-1C6F-420E-97EB-FB096181123C}" type="presOf" srcId="{75B59FD5-A546-4DBA-847A-6446E9755B51}" destId="{11FB7C73-6081-42C7-8E15-28075061167B}" srcOrd="0" destOrd="9" presId="urn:microsoft.com/office/officeart/2005/8/layout/hList1"/>
    <dgm:cxn modelId="{83E7EE3A-134D-46A4-8020-B910ED0C269E}" srcId="{984116C9-7CB8-4743-8FBA-68A8BA0D0389}" destId="{28DA2EC2-C575-4AEA-A73C-3968F4AF5E01}" srcOrd="8" destOrd="0" parTransId="{8A9A0D60-2520-43F1-BE80-54CA3AF2EC31}" sibTransId="{6D9514C3-7272-4B0F-A049-EEA5392957FA}"/>
    <dgm:cxn modelId="{7A4A4F3E-E532-48C6-B68C-ACAB6AD8B27A}" srcId="{930452E1-293A-4804-9AD2-E53B94608D56}" destId="{FDC950AB-BD35-4189-ADF6-495F8D425980}" srcOrd="1" destOrd="0" parTransId="{D6E32C48-F106-4FA0-B5B3-C4E699561811}" sibTransId="{2FE7A397-4854-4B05-A3B1-4B0A2001382B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5FDE7C5D-A185-4150-BCD9-45BE4C4B2560}" srcId="{4F795D33-588E-4F04-A4A9-549DB1C8E26C}" destId="{9661AA93-B19D-488E-B2C4-CA3FE9A48907}" srcOrd="6" destOrd="0" parTransId="{D9B98C6A-0F53-4AF3-96DC-0692699B0CFC}" sibTransId="{55B64FB7-499D-49F3-8F48-EC4C87E71202}"/>
    <dgm:cxn modelId="{2CDC1D5E-056D-47E7-8AAB-30BF151F1298}" type="presOf" srcId="{C1EB4803-E3EC-4CE1-AB6E-2D2CA9BBA1EC}" destId="{11FB7C73-6081-42C7-8E15-28075061167B}" srcOrd="0" destOrd="5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F75CC66-E444-4BFB-9707-FE77B2225275}" srcId="{930452E1-293A-4804-9AD2-E53B94608D56}" destId="{AF9C885B-10BC-4FC7-9A4A-8AE70F47C36B}" srcOrd="3" destOrd="0" parTransId="{349D339C-9F9A-49AF-BC74-2A918855F84B}" sibTransId="{06688B6B-8278-4F8B-8634-1BCC8FD6A99D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9ACF624A-869A-4337-9997-FFA6656946AD}" srcId="{4F795D33-588E-4F04-A4A9-549DB1C8E26C}" destId="{991AF9DB-507D-4B3D-858D-9648C1C878B2}" srcOrd="4" destOrd="0" parTransId="{D4BF5C02-8F2B-4703-B28A-EB3BE2D8E74D}" sibTransId="{320D39BF-A0FB-4694-8FC0-9635AD38A2B5}"/>
    <dgm:cxn modelId="{8CB04A6C-13F2-41B1-80C7-BDB46F64F6E7}" type="presOf" srcId="{D10918DA-9A37-43C1-A77B-F9AC686111CC}" destId="{34083978-5BA0-40E3-AB18-2F3A89BB9529}" srcOrd="0" destOrd="1" presId="urn:microsoft.com/office/officeart/2005/8/layout/hList1"/>
    <dgm:cxn modelId="{A33F776C-18DC-4110-880F-63A97D1536BB}" srcId="{4F795D33-588E-4F04-A4A9-549DB1C8E26C}" destId="{C85A2A43-E52B-4015-8669-9900A502E288}" srcOrd="10" destOrd="0" parTransId="{2BF74152-F487-49CE-A0E2-E4C1203FAF05}" sibTransId="{6FB40F76-0176-49EC-868C-B439C5000B5D}"/>
    <dgm:cxn modelId="{9212DE51-1955-43CB-A135-E4EAA0A8ACC1}" type="presOf" srcId="{B369E24B-C3C1-4E5C-8642-78C560E3E64E}" destId="{34083978-5BA0-40E3-AB18-2F3A89BB9529}" srcOrd="0" destOrd="2" presId="urn:microsoft.com/office/officeart/2005/8/layout/hList1"/>
    <dgm:cxn modelId="{21A28877-FC0E-402A-B3BD-56506DD60C81}" type="presOf" srcId="{C539E2FF-F719-488F-9D03-912CF3955AFE}" destId="{0045AAE0-9BB3-4F66-A39D-FC0233DDC39E}" srcOrd="0" destOrd="2" presId="urn:microsoft.com/office/officeart/2005/8/layout/hList1"/>
    <dgm:cxn modelId="{95498378-3C12-4A76-ABE0-4D0445D97D1F}" type="presOf" srcId="{AF9C885B-10BC-4FC7-9A4A-8AE70F47C36B}" destId="{11FB7C73-6081-42C7-8E15-28075061167B}" srcOrd="0" destOrd="3" presId="urn:microsoft.com/office/officeart/2005/8/layout/hList1"/>
    <dgm:cxn modelId="{DCBBB35A-2F97-4081-8A0D-49E5951062A1}" type="presOf" srcId="{28DA2EC2-C575-4AEA-A73C-3968F4AF5E01}" destId="{0045AAE0-9BB3-4F66-A39D-FC0233DDC39E}" srcOrd="0" destOrd="8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55A05A97-38C8-4773-AFE4-7EAC6C657117}" srcId="{4F795D33-588E-4F04-A4A9-549DB1C8E26C}" destId="{CA9D5A7F-8780-4203-9184-6A0582353DC5}" srcOrd="3" destOrd="0" parTransId="{B1C0EB01-D96D-43C4-A95A-62758A0F5C69}" sibTransId="{A46D0148-9B11-46FB-B61E-3C03CF93997A}"/>
    <dgm:cxn modelId="{BDA2F798-DCB8-4816-AAFF-2807CCB9D942}" type="presOf" srcId="{9661AA93-B19D-488E-B2C4-CA3FE9A48907}" destId="{34083978-5BA0-40E3-AB18-2F3A89BB9529}" srcOrd="0" destOrd="6" presId="urn:microsoft.com/office/officeart/2005/8/layout/hList1"/>
    <dgm:cxn modelId="{7D7461A1-AA5A-4EBF-BE01-C270315A7D66}" srcId="{930452E1-293A-4804-9AD2-E53B94608D56}" destId="{E20212F8-29E7-47F9-B171-3175633C4344}" srcOrd="10" destOrd="0" parTransId="{961E12A3-8890-4A7D-B680-4ED6E917DA79}" sibTransId="{52091489-1523-49E1-AF3A-D17DF6BC1319}"/>
    <dgm:cxn modelId="{919B69A2-AC2A-4EB4-B5D5-C713723FE3B1}" type="presOf" srcId="{A5911CF7-1008-4107-947A-B36837CDCFB4}" destId="{0045AAE0-9BB3-4F66-A39D-FC0233DDC39E}" srcOrd="0" destOrd="1" presId="urn:microsoft.com/office/officeart/2005/8/layout/hList1"/>
    <dgm:cxn modelId="{4CBFC2A2-2B7E-4AF8-B563-F80377AF2B4E}" type="presOf" srcId="{418F7DF1-ED36-4FB0-B008-25E0A5E81E32}" destId="{34083978-5BA0-40E3-AB18-2F3A89BB9529}" srcOrd="0" destOrd="8" presId="urn:microsoft.com/office/officeart/2005/8/layout/hList1"/>
    <dgm:cxn modelId="{D17A2BA3-92BA-4928-B8B6-DF783262463A}" srcId="{930452E1-293A-4804-9AD2-E53B94608D56}" destId="{75B59FD5-A546-4DBA-847A-6446E9755B51}" srcOrd="9" destOrd="0" parTransId="{296527BA-93C6-43D2-BDDF-163B868FD3F8}" sibTransId="{568A19EA-4162-41A3-A99D-C07BB7B92FF2}"/>
    <dgm:cxn modelId="{90E592A4-CD5B-4A7B-A0FD-C02AE4E9095C}" type="presOf" srcId="{FE796759-814C-477A-ACCA-70B7E00ECC1F}" destId="{34083978-5BA0-40E3-AB18-2F3A89BB9529}" srcOrd="0" destOrd="5" presId="urn:microsoft.com/office/officeart/2005/8/layout/hList1"/>
    <dgm:cxn modelId="{719920A5-20B3-4082-9F22-65DFCFC37040}" type="presOf" srcId="{AA72661B-DB17-49CA-8D72-9E33DC6F7174}" destId="{0045AAE0-9BB3-4F66-A39D-FC0233DDC39E}" srcOrd="0" destOrd="4" presId="urn:microsoft.com/office/officeart/2005/8/layout/hList1"/>
    <dgm:cxn modelId="{C59C5CA5-0641-4D0D-A595-B68E87FF43E8}" srcId="{930452E1-293A-4804-9AD2-E53B94608D56}" destId="{D90EAAA5-C71F-4141-9B76-ACF5557FDA46}" srcOrd="2" destOrd="0" parTransId="{4EA04D6B-22DA-4E5E-BBEE-CBB1E566012E}" sibTransId="{5362DB26-4053-47ED-9D21-DD4F4F326EBF}"/>
    <dgm:cxn modelId="{38AB96A5-2A3A-49BA-BEBF-C267DD0D7084}" srcId="{930452E1-293A-4804-9AD2-E53B94608D56}" destId="{9DEADE3B-4336-408A-8260-B4F5F310D973}" srcOrd="7" destOrd="0" parTransId="{72A164E7-95E7-4D3F-8804-B59D304EA057}" sibTransId="{F365008D-DCE0-48EA-988C-3D465D13B4D5}"/>
    <dgm:cxn modelId="{F0769EA5-A124-4CBE-B1C3-1DB617A85F3D}" srcId="{4F795D33-588E-4F04-A4A9-549DB1C8E26C}" destId="{418F7DF1-ED36-4FB0-B008-25E0A5E81E32}" srcOrd="8" destOrd="0" parTransId="{1411E126-7FAF-4126-9845-162AFEFE931E}" sibTransId="{1A79AE41-C427-4938-8201-201960CE5DA9}"/>
    <dgm:cxn modelId="{5C89B9A8-98CB-43F7-80AA-EBC6A3F6C1A6}" type="presOf" srcId="{920C097E-B7C7-46BF-B303-A9E8FAFDE060}" destId="{0045AAE0-9BB3-4F66-A39D-FC0233DDC39E}" srcOrd="0" destOrd="7" presId="urn:microsoft.com/office/officeart/2005/8/layout/hList1"/>
    <dgm:cxn modelId="{559B62A9-1449-45A1-A148-1E9748BB44E7}" srcId="{930452E1-293A-4804-9AD2-E53B94608D56}" destId="{8B819D52-25A9-4D20-A5B1-2FD043C4A32D}" srcOrd="4" destOrd="0" parTransId="{C99B1621-72C0-40B0-82E4-59F5A1398B9C}" sibTransId="{6C6F2146-6881-4B21-B46C-295CB5EBBA9A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0A342EB3-3077-4927-835C-86FA2690BA4F}" srcId="{984116C9-7CB8-4743-8FBA-68A8BA0D0389}" destId="{5F9AE4AB-3D45-40E4-9EAC-77230A6354B4}" srcOrd="6" destOrd="0" parTransId="{99356A07-D6DE-4DFF-A1DD-D14AECBED3F3}" sibTransId="{F1833A05-75C5-4F81-A63D-0AB7E3479C0B}"/>
    <dgm:cxn modelId="{C71310B4-480D-43BC-A557-BFB3F2739944}" srcId="{930452E1-293A-4804-9AD2-E53B94608D56}" destId="{768383B8-F3A8-4E34-8533-67010AA649B5}" srcOrd="8" destOrd="0" parTransId="{50BC6DD9-B84B-4348-97B4-8A5B18C21215}" sibTransId="{52A2021B-1BD8-48D6-AE65-87B29FC19966}"/>
    <dgm:cxn modelId="{0DE98BB6-4BDB-4441-B2C5-D5F2E96D3F5F}" srcId="{984116C9-7CB8-4743-8FBA-68A8BA0D0389}" destId="{AA72661B-DB17-49CA-8D72-9E33DC6F7174}" srcOrd="4" destOrd="0" parTransId="{5EB5D969-D1EC-4D59-9A8C-DF34BED78AD2}" sibTransId="{ACF3E92D-3B89-49D7-9776-45A484960722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06D824BD-9C9E-4A0C-B626-F4E515424410}" type="presOf" srcId="{5F9AE4AB-3D45-40E4-9EAC-77230A6354B4}" destId="{0045AAE0-9BB3-4F66-A39D-FC0233DDC39E}" srcOrd="0" destOrd="6" presId="urn:microsoft.com/office/officeart/2005/8/layout/hList1"/>
    <dgm:cxn modelId="{9BCEA7BD-A68A-473C-94C5-019BA790050D}" srcId="{984116C9-7CB8-4743-8FBA-68A8BA0D0389}" destId="{40C0F069-5D4E-4439-ACD4-F948ECBBCC69}" srcOrd="3" destOrd="0" parTransId="{7297BCC3-EDEB-479E-9C10-6615330E1007}" sibTransId="{678AEE45-34BD-4D19-9668-0CB5281D44EA}"/>
    <dgm:cxn modelId="{B2E89CC0-48F9-420E-A376-4CE4BCB98A48}" type="presOf" srcId="{2489BBA6-E3FD-43B6-8D8C-2E29D072ECA6}" destId="{11FB7C73-6081-42C7-8E15-28075061167B}" srcOrd="0" destOrd="6" presId="urn:microsoft.com/office/officeart/2005/8/layout/hList1"/>
    <dgm:cxn modelId="{90E83EC3-0CE6-4E6B-B081-0C2243CB3F52}" srcId="{984116C9-7CB8-4743-8FBA-68A8BA0D0389}" destId="{C539E2FF-F719-488F-9D03-912CF3955AFE}" srcOrd="2" destOrd="0" parTransId="{07483F41-E763-40AF-8F42-F38F3892059B}" sibTransId="{49883186-2F20-43E6-9F23-3A92F4FF1496}"/>
    <dgm:cxn modelId="{BFEBACC5-B90C-41C2-9E7F-2A00FEFD0A3C}" type="presOf" srcId="{40C0F069-5D4E-4439-ACD4-F948ECBBCC69}" destId="{0045AAE0-9BB3-4F66-A39D-FC0233DDC39E}" srcOrd="0" destOrd="3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EC30AC7-5125-475F-8589-F7B502870F02}" srcId="{984116C9-7CB8-4743-8FBA-68A8BA0D0389}" destId="{FB5E588C-825B-467D-A455-1C5BB0DB5832}" srcOrd="5" destOrd="0" parTransId="{FF70A1EC-3FB0-412E-A602-AA013763B78C}" sibTransId="{23250564-A8B3-4809-AD4C-9DFA806AB808}"/>
    <dgm:cxn modelId="{B5763CC8-0B79-444F-AF3D-FC71323F1400}" type="presOf" srcId="{8B819D52-25A9-4D20-A5B1-2FD043C4A32D}" destId="{11FB7C73-6081-42C7-8E15-28075061167B}" srcOrd="0" destOrd="4" presId="urn:microsoft.com/office/officeart/2005/8/layout/hList1"/>
    <dgm:cxn modelId="{FEDD38CD-2189-4FF4-8A3A-5A8273640C84}" type="presOf" srcId="{ED7E9583-E46D-4FE7-98FB-9B462AA9E261}" destId="{0045AAE0-9BB3-4F66-A39D-FC0233DDC39E}" srcOrd="0" destOrd="9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9ECCB8D5-92E5-4397-B743-3AC32AD5225A}" type="presOf" srcId="{D90EAAA5-C71F-4141-9B76-ACF5557FDA46}" destId="{11FB7C73-6081-42C7-8E15-28075061167B}" srcOrd="0" destOrd="2" presId="urn:microsoft.com/office/officeart/2005/8/layout/hList1"/>
    <dgm:cxn modelId="{F90B45D9-3A16-442B-86FB-877236E66852}" type="presOf" srcId="{FB5E588C-825B-467D-A455-1C5BB0DB5832}" destId="{0045AAE0-9BB3-4F66-A39D-FC0233DDC39E}" srcOrd="0" destOrd="5" presId="urn:microsoft.com/office/officeart/2005/8/layout/hList1"/>
    <dgm:cxn modelId="{AF89C3E0-6466-4118-8D13-5A56FFC48BC4}" srcId="{4F795D33-588E-4F04-A4A9-549DB1C8E26C}" destId="{5C35E5AC-ED2B-4F06-AB4A-E7799CB662AA}" srcOrd="7" destOrd="0" parTransId="{3D89F289-449B-46CB-A169-824C79793378}" sibTransId="{2957B263-4A6C-4698-B66E-6A9A4C6B8B68}"/>
    <dgm:cxn modelId="{29F67AE4-90C1-4F31-BCBA-2264E21444AB}" type="presOf" srcId="{5C35E5AC-ED2B-4F06-AB4A-E7799CB662AA}" destId="{34083978-5BA0-40E3-AB18-2F3A89BB9529}" srcOrd="0" destOrd="7" presId="urn:microsoft.com/office/officeart/2005/8/layout/hList1"/>
    <dgm:cxn modelId="{87693FF2-C375-4A78-BED1-70C914901E8F}" srcId="{4F795D33-588E-4F04-A4A9-549DB1C8E26C}" destId="{B369E24B-C3C1-4E5C-8642-78C560E3E64E}" srcOrd="2" destOrd="0" parTransId="{42C98BC9-5DB4-4C92-9E9E-A3A576D0199F}" sibTransId="{843FFCAA-2E53-4312-A13B-FC53AAFCBE43}"/>
    <dgm:cxn modelId="{6668F0F6-6CA7-4837-B637-415817F3B6DE}" srcId="{984116C9-7CB8-4743-8FBA-68A8BA0D0389}" destId="{ED7E9583-E46D-4FE7-98FB-9B462AA9E261}" srcOrd="9" destOrd="0" parTransId="{8D88A11B-1F5C-4DEA-9128-2E950439312F}" sibTransId="{70BB2AB0-789E-4ABA-AC3A-DA03C0673386}"/>
    <dgm:cxn modelId="{86C920F7-2872-4663-AEB7-0C3D6CFC577B}" srcId="{4F795D33-588E-4F04-A4A9-549DB1C8E26C}" destId="{FE796759-814C-477A-ACCA-70B7E00ECC1F}" srcOrd="5" destOrd="0" parTransId="{B071EE88-0A0A-4208-B193-61804803E1AA}" sibTransId="{928DAA53-A822-4E3A-89BC-B71A3C0AC0E5}"/>
    <dgm:cxn modelId="{CFFBE1F9-DA96-4A86-8CFC-746120D70A08}" type="presOf" srcId="{C85A2A43-E52B-4015-8669-9900A502E288}" destId="{34083978-5BA0-40E3-AB18-2F3A89BB9529}" srcOrd="0" destOrd="10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AB2641FD-0AC7-4DA3-80C6-A3866AE65F8C}" type="presOf" srcId="{FDC950AB-BD35-4189-ADF6-495F8D425980}" destId="{11FB7C73-6081-42C7-8E15-28075061167B}" srcOrd="0" destOrd="1" presId="urn:microsoft.com/office/officeart/2005/8/layout/hList1"/>
    <dgm:cxn modelId="{CC2F95FE-F55D-486E-9CE7-F6CB2D3B842C}" srcId="{4F795D33-588E-4F04-A4A9-549DB1C8E26C}" destId="{D10918DA-9A37-43C1-A77B-F9AC686111CC}" srcOrd="1" destOrd="0" parTransId="{A9BE1D91-5EA5-4231-B15C-4EADFEA7614E}" sibTransId="{08C263FF-7AA1-4894-AE1A-FA4D45B133E3}"/>
    <dgm:cxn modelId="{484AA8FE-78F5-44A9-8837-95CC1A0BC074}" srcId="{930452E1-293A-4804-9AD2-E53B94608D56}" destId="{C1EB4803-E3EC-4CE1-AB6E-2D2CA9BBA1EC}" srcOrd="5" destOrd="0" parTransId="{D855E20A-9272-4DB4-BDFB-04804E57A931}" sibTransId="{1B458257-8F13-40ED-8CC9-830F60717F92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27558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27558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703558"/>
          <a:ext cx="2515341" cy="453954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Fast Food Worker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Retail Salesperson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Dishwasher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Dining Attendant</a:t>
          </a:r>
        </a:p>
      </dsp:txBody>
      <dsp:txXfrm>
        <a:off x="2579" y="703558"/>
        <a:ext cx="2515341" cy="4539543"/>
      </dsp:txXfrm>
    </dsp:sp>
    <dsp:sp modelId="{1A385492-E76F-4B22-9064-58D648E04DA7}">
      <dsp:nvSpPr>
        <dsp:cNvPr id="0" name=""/>
        <dsp:cNvSpPr/>
      </dsp:nvSpPr>
      <dsp:spPr>
        <a:xfrm>
          <a:off x="2870069" y="127558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27558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703558"/>
          <a:ext cx="2515341" cy="453954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Stocker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Customer Service Rep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Receptionist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703558"/>
        <a:ext cx="2515341" cy="4539543"/>
      </dsp:txXfrm>
    </dsp:sp>
    <dsp:sp modelId="{528B556C-5429-4133-8BB3-15AEA9F447C7}">
      <dsp:nvSpPr>
        <dsp:cNvPr id="0" name=""/>
        <dsp:cNvSpPr/>
      </dsp:nvSpPr>
      <dsp:spPr>
        <a:xfrm>
          <a:off x="5737558" y="127558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27558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703558"/>
          <a:ext cx="2515341" cy="453954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Retail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Carpenter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Human/Social Services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Dental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703558"/>
        <a:ext cx="2515341" cy="4539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Alachua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w Cen MT" panose="020B0602020104020603" pitchFamily="34" charset="0"/>
              </a:rPr>
              <a:t>October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4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Alachua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Alachua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2174645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Alachua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D4C1160-4746-411C-AC2A-DD71DEA35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129225"/>
              </p:ext>
            </p:extLst>
          </p:nvPr>
        </p:nvGraphicFramePr>
        <p:xfrm>
          <a:off x="626496" y="976197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Units renting for $1,200 or less (2023 $) were lost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Alachua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+4,102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nearly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9,000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almost 4,800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40CB00-1EF6-436A-96F1-12FB7008D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679237"/>
              </p:ext>
            </p:extLst>
          </p:nvPr>
        </p:nvGraphicFramePr>
        <p:xfrm>
          <a:off x="197878" y="1102660"/>
          <a:ext cx="6111067" cy="439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Alachua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9587654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$36,400-$52,000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$975-$1,352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$58,240-$83,200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$1,560-$2,164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$87,360-$124,800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$42-$60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$24-$30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$2,340-$3,246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10990"/>
              </p:ext>
            </p:extLst>
          </p:nvPr>
        </p:nvGraphicFramePr>
        <p:xfrm>
          <a:off x="368755" y="1062239"/>
          <a:ext cx="8453551" cy="471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Alachua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Alachua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3551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Gainesville area housing wage: $30.44/hour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 full-time worker would need to earn this amount to rent a typical 2BR apartment (HUD Fair Market Rent 2025: $1,583/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).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Median wage for Gainesville area: $23.19/hour. A full-time, year-round worker with this wage can afford $1,206 in rent.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7591048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Alachua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Alachua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864143" y="4726507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888148" y="2131493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548400"/>
              </p:ext>
            </p:extLst>
          </p:nvPr>
        </p:nvGraphicFramePr>
        <p:xfrm>
          <a:off x="519952" y="1465208"/>
          <a:ext cx="8240367" cy="410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46755</TotalTime>
  <Words>791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Alachua County’s home prices closely mirror statewide trends.</vt:lpstr>
      <vt:lpstr>Units renting for $1,200 or less (2023 $) were lost between 2013 and 2023.</vt:lpstr>
      <vt:lpstr>Affordable Housing Terminology</vt:lpstr>
      <vt:lpstr>2025 Alachua County Income (% AMI) and Housing Cost Limits</vt:lpstr>
      <vt:lpstr>Very low-income renters make up the largest group of cost-burdened households in Alachua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258</cp:revision>
  <cp:lastPrinted>2023-04-13T16:00:22Z</cp:lastPrinted>
  <dcterms:created xsi:type="dcterms:W3CDTF">2021-07-20T20:40:42Z</dcterms:created>
  <dcterms:modified xsi:type="dcterms:W3CDTF">2025-10-02T19:41:04Z</dcterms:modified>
</cp:coreProperties>
</file>